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E6F9F-EF9F-4545-A49A-92C114CCD20B}" type="datetimeFigureOut">
              <a:rPr lang="ru-RU" smtClean="0"/>
              <a:t>11/18/13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80031-B8B9-C041-BDA8-EE42F148B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53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рисунка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ключени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, вверху и в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phon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755" r="-77755"/>
          <a:stretch>
            <a:fillRect/>
          </a:stretch>
        </p:blipFill>
        <p:spPr>
          <a:xfrm>
            <a:off x="-2033414" y="1"/>
            <a:ext cx="8100671" cy="6695320"/>
          </a:xfrm>
        </p:spPr>
      </p:pic>
      <p:pic>
        <p:nvPicPr>
          <p:cNvPr id="5" name="Изображение 4" descr="Screen Shot 2012-11-09 at 2.26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8" y="1128953"/>
            <a:ext cx="2837657" cy="44530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52019" y="430343"/>
            <a:ext cx="2461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AHS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4912" y="1128953"/>
            <a:ext cx="16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3D9A5"/>
                </a:solidFill>
              </a:rPr>
              <a:t>Description:</a:t>
            </a:r>
            <a:endParaRPr lang="ru-RU" dirty="0">
              <a:solidFill>
                <a:srgbClr val="F3D9A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4912" y="1498285"/>
            <a:ext cx="4342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ArtInSheffield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App is an innovative guide and interpretive tool for all exhibitions and events in the Art in Sheffield 2011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programme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which include some of the most prominent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4912" y="3339821"/>
            <a:ext cx="4342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Technologies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, Versions, </a:t>
            </a:r>
            <a:r>
              <a:rPr lang="en-US" dirty="0" err="1"/>
              <a:t>TouchXML</a:t>
            </a:r>
            <a:r>
              <a:rPr lang="en-US" dirty="0"/>
              <a:t>, </a:t>
            </a:r>
            <a:r>
              <a:rPr lang="en-US" dirty="0" err="1"/>
              <a:t>QuartzCore</a:t>
            </a:r>
            <a:r>
              <a:rPr lang="en-US" dirty="0"/>
              <a:t> Framework, </a:t>
            </a:r>
            <a:r>
              <a:rPr lang="en-US" dirty="0" err="1"/>
              <a:t>CoreData</a:t>
            </a:r>
            <a:r>
              <a:rPr lang="en-US" dirty="0"/>
              <a:t>, </a:t>
            </a:r>
            <a:r>
              <a:rPr lang="en-US" dirty="0" err="1"/>
              <a:t>MediaPlayer</a:t>
            </a:r>
            <a:r>
              <a:rPr lang="en-US" dirty="0"/>
              <a:t>, </a:t>
            </a:r>
            <a:r>
              <a:rPr lang="en-US" dirty="0" err="1"/>
              <a:t>MapKit</a:t>
            </a:r>
            <a:r>
              <a:rPr lang="en-US" dirty="0"/>
              <a:t>, Security, </a:t>
            </a:r>
            <a:r>
              <a:rPr lang="en-US" dirty="0" err="1"/>
              <a:t>CoreLocation</a:t>
            </a:r>
            <a:r>
              <a:rPr lang="en-US" dirty="0"/>
              <a:t>, </a:t>
            </a:r>
            <a:r>
              <a:rPr lang="en-US" dirty="0" err="1"/>
              <a:t>EventKit</a:t>
            </a:r>
            <a:endParaRPr lang="ru-RU" dirty="0"/>
          </a:p>
        </p:txBody>
      </p:sp>
      <p:pic>
        <p:nvPicPr>
          <p:cNvPr id="11" name="Изображение 10" descr="Screen Shot 2012-11-09 at 2.26.3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8" y="1058393"/>
            <a:ext cx="2837657" cy="4562855"/>
          </a:xfrm>
          <a:prstGeom prst="rect">
            <a:avLst/>
          </a:prstGeom>
        </p:spPr>
      </p:pic>
      <p:pic>
        <p:nvPicPr>
          <p:cNvPr id="13" name="Изображение 12" descr="Screen Shot 2012-11-09 at 2.27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4" y="1058393"/>
            <a:ext cx="2841141" cy="4562855"/>
          </a:xfrm>
          <a:prstGeom prst="rect">
            <a:avLst/>
          </a:prstGeom>
        </p:spPr>
      </p:pic>
      <p:pic>
        <p:nvPicPr>
          <p:cNvPr id="15" name="Изображение 14" descr="Screen Shot 2012-11-09 at 2.27.3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8" y="1058393"/>
            <a:ext cx="2837657" cy="456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3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phon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755" r="-77755"/>
          <a:stretch>
            <a:fillRect/>
          </a:stretch>
        </p:blipFill>
        <p:spPr>
          <a:xfrm>
            <a:off x="-2033414" y="1"/>
            <a:ext cx="8100671" cy="6695320"/>
          </a:xfrm>
        </p:spPr>
      </p:pic>
      <p:sp>
        <p:nvSpPr>
          <p:cNvPr id="6" name="TextBox 5"/>
          <p:cNvSpPr txBox="1"/>
          <p:nvPr/>
        </p:nvSpPr>
        <p:spPr>
          <a:xfrm>
            <a:off x="5252019" y="430343"/>
            <a:ext cx="2461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ARTInSheffield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4912" y="1128953"/>
            <a:ext cx="16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3D9A5"/>
                </a:solidFill>
              </a:rPr>
              <a:t>Description:</a:t>
            </a:r>
            <a:endParaRPr lang="ru-RU" dirty="0">
              <a:solidFill>
                <a:srgbClr val="F3D9A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4912" y="1498285"/>
            <a:ext cx="4342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ArtInSheffield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App is an innovative guide and interpretive tool for all exhibitions and events in the Art in Sheffield 2011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programme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which include some of the most prominent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4912" y="3339821"/>
            <a:ext cx="4342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Technologies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, Versions, </a:t>
            </a:r>
            <a:r>
              <a:rPr lang="en-US" dirty="0" err="1"/>
              <a:t>TouchXML</a:t>
            </a:r>
            <a:r>
              <a:rPr lang="en-US" dirty="0"/>
              <a:t>, </a:t>
            </a:r>
            <a:r>
              <a:rPr lang="en-US" dirty="0" err="1"/>
              <a:t>QuartzCore</a:t>
            </a:r>
            <a:r>
              <a:rPr lang="en-US" dirty="0"/>
              <a:t> Framework, </a:t>
            </a:r>
            <a:r>
              <a:rPr lang="en-US" dirty="0" err="1"/>
              <a:t>CoreData</a:t>
            </a:r>
            <a:r>
              <a:rPr lang="en-US" dirty="0"/>
              <a:t>, </a:t>
            </a:r>
            <a:r>
              <a:rPr lang="en-US" dirty="0" err="1"/>
              <a:t>MediaPlayer</a:t>
            </a:r>
            <a:r>
              <a:rPr lang="en-US" dirty="0"/>
              <a:t>, </a:t>
            </a:r>
            <a:r>
              <a:rPr lang="en-US" dirty="0" err="1"/>
              <a:t>MapKit</a:t>
            </a:r>
            <a:r>
              <a:rPr lang="en-US" dirty="0"/>
              <a:t>, Security, </a:t>
            </a:r>
            <a:r>
              <a:rPr lang="en-US" dirty="0" err="1"/>
              <a:t>CoreLocation</a:t>
            </a:r>
            <a:r>
              <a:rPr lang="en-US" dirty="0"/>
              <a:t>, </a:t>
            </a:r>
            <a:r>
              <a:rPr lang="en-US" dirty="0" err="1"/>
              <a:t>EventKit</a:t>
            </a:r>
            <a:endParaRPr lang="ru-RU" dirty="0"/>
          </a:p>
        </p:txBody>
      </p:sp>
      <p:pic>
        <p:nvPicPr>
          <p:cNvPr id="2" name="Изображение 1" descr="Screenshot 2011.10.28 16.59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2" y="1128952"/>
            <a:ext cx="2912279" cy="4500000"/>
          </a:xfrm>
          <a:prstGeom prst="rect">
            <a:avLst/>
          </a:prstGeom>
        </p:spPr>
      </p:pic>
      <p:pic>
        <p:nvPicPr>
          <p:cNvPr id="3" name="Изображение 2" descr="Screenshot 2011.10.28 16.59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2" y="1128953"/>
            <a:ext cx="2912279" cy="4500000"/>
          </a:xfrm>
          <a:prstGeom prst="rect">
            <a:avLst/>
          </a:prstGeom>
        </p:spPr>
      </p:pic>
      <p:pic>
        <p:nvPicPr>
          <p:cNvPr id="10" name="Изображение 9" descr="Screenshot 2011.10.28 17.00.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2" y="1089820"/>
            <a:ext cx="2912279" cy="4500001"/>
          </a:xfrm>
          <a:prstGeom prst="rect">
            <a:avLst/>
          </a:prstGeom>
        </p:spPr>
      </p:pic>
      <p:pic>
        <p:nvPicPr>
          <p:cNvPr id="12" name="Изображение 11" descr="Screenshot 2011.10.28 17.02.5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2" y="1050688"/>
            <a:ext cx="2912279" cy="45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3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phon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755" r="-77755"/>
          <a:stretch>
            <a:fillRect/>
          </a:stretch>
        </p:blipFill>
        <p:spPr>
          <a:xfrm>
            <a:off x="-2033414" y="1"/>
            <a:ext cx="8100671" cy="6695320"/>
          </a:xfrm>
        </p:spPr>
      </p:pic>
      <p:sp>
        <p:nvSpPr>
          <p:cNvPr id="6" name="TextBox 5"/>
          <p:cNvSpPr txBox="1"/>
          <p:nvPr/>
        </p:nvSpPr>
        <p:spPr>
          <a:xfrm>
            <a:off x="5252019" y="430343"/>
            <a:ext cx="246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BubbleDo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4912" y="1128953"/>
            <a:ext cx="16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3D9A5"/>
                </a:solidFill>
              </a:rPr>
              <a:t>Description:</a:t>
            </a:r>
            <a:endParaRPr lang="ru-RU" dirty="0">
              <a:solidFill>
                <a:srgbClr val="F3D9A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4912" y="1498285"/>
            <a:ext cx="4342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It's a calendar and task manager application. Includes email tasks and events, easy to add task features, sub-task capabilities. Set agendas by day, week, and even month with alerts so you don’t miss important dates or events. Calendars and events could be synchronized with Google Calendars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4912" y="3339821"/>
            <a:ext cx="434271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Technologies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TouchXML</a:t>
            </a:r>
            <a:r>
              <a:rPr lang="en-US" dirty="0"/>
              <a:t>, </a:t>
            </a:r>
            <a:r>
              <a:rPr lang="en-US" dirty="0" err="1"/>
              <a:t>MessageUI</a:t>
            </a:r>
            <a:r>
              <a:rPr lang="en-US" dirty="0"/>
              <a:t> Framework, Mobile Core Services Framework, </a:t>
            </a:r>
            <a:r>
              <a:rPr lang="en-US" dirty="0" err="1"/>
              <a:t>CoreLocation</a:t>
            </a:r>
            <a:r>
              <a:rPr lang="en-US" dirty="0"/>
              <a:t> Framework, </a:t>
            </a:r>
            <a:r>
              <a:rPr lang="en-US" dirty="0" err="1"/>
              <a:t>CoreGraphics</a:t>
            </a:r>
            <a:r>
              <a:rPr lang="en-US" dirty="0"/>
              <a:t> Framework, Objective-C/Cocoa, Framework, </a:t>
            </a:r>
            <a:r>
              <a:rPr lang="en-US" dirty="0" err="1"/>
              <a:t>QuartzCore</a:t>
            </a:r>
            <a:r>
              <a:rPr lang="en-US" dirty="0"/>
              <a:t> Framework, Security, </a:t>
            </a:r>
            <a:r>
              <a:rPr lang="en-US" dirty="0" err="1"/>
              <a:t>MapKit</a:t>
            </a:r>
            <a:r>
              <a:rPr lang="en-US" dirty="0"/>
              <a:t>, Google Services, </a:t>
            </a:r>
            <a:r>
              <a:rPr lang="en-US" dirty="0" err="1"/>
              <a:t>AddressBook</a:t>
            </a:r>
            <a:endParaRPr lang="ru-RU" dirty="0"/>
          </a:p>
        </p:txBody>
      </p:sp>
      <p:pic>
        <p:nvPicPr>
          <p:cNvPr id="5" name="Изображение 4" descr="Screenshot 2011.10.28 17.15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" y="1089821"/>
            <a:ext cx="2880000" cy="4592877"/>
          </a:xfrm>
          <a:prstGeom prst="rect">
            <a:avLst/>
          </a:prstGeom>
        </p:spPr>
      </p:pic>
      <p:pic>
        <p:nvPicPr>
          <p:cNvPr id="11" name="Изображение 10" descr="Screenshot 2011.10.28 17.18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" y="1089820"/>
            <a:ext cx="2880000" cy="4592877"/>
          </a:xfrm>
          <a:prstGeom prst="rect">
            <a:avLst/>
          </a:prstGeom>
        </p:spPr>
      </p:pic>
      <p:pic>
        <p:nvPicPr>
          <p:cNvPr id="13" name="Изображение 12" descr="Screenshot 2011.10.28 17.18.2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" y="1089819"/>
            <a:ext cx="2880000" cy="4592877"/>
          </a:xfrm>
          <a:prstGeom prst="rect">
            <a:avLst/>
          </a:prstGeom>
        </p:spPr>
      </p:pic>
      <p:pic>
        <p:nvPicPr>
          <p:cNvPr id="2" name="Изображение 1" descr="Screenshot 2011.10.28 17.19.1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" y="1089819"/>
            <a:ext cx="2880000" cy="45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5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phon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755" r="-77755"/>
          <a:stretch>
            <a:fillRect/>
          </a:stretch>
        </p:blipFill>
        <p:spPr>
          <a:xfrm>
            <a:off x="-2033414" y="1"/>
            <a:ext cx="8100671" cy="6695320"/>
          </a:xfrm>
        </p:spPr>
      </p:pic>
      <p:sp>
        <p:nvSpPr>
          <p:cNvPr id="6" name="TextBox 5"/>
          <p:cNvSpPr txBox="1"/>
          <p:nvPr/>
        </p:nvSpPr>
        <p:spPr>
          <a:xfrm>
            <a:off x="5252019" y="430343"/>
            <a:ext cx="2461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CityMobil</a:t>
            </a:r>
            <a:endParaRPr lang="en-US" sz="24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4912" y="1128953"/>
            <a:ext cx="16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3D9A5"/>
                </a:solidFill>
              </a:rPr>
              <a:t>Description:</a:t>
            </a:r>
            <a:endParaRPr lang="ru-RU" dirty="0">
              <a:solidFill>
                <a:srgbClr val="F3D9A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4912" y="1498285"/>
            <a:ext cx="4342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ArtInSheffield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App is an innovative guide and interpretive tool for all exhibitions and events in the Art in Sheffield 2011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programme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which include some of the most prominent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4912" y="3339821"/>
            <a:ext cx="4342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Technologies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, Versions, </a:t>
            </a:r>
            <a:r>
              <a:rPr lang="en-US" dirty="0" err="1"/>
              <a:t>TouchXML</a:t>
            </a:r>
            <a:r>
              <a:rPr lang="en-US" dirty="0"/>
              <a:t>, </a:t>
            </a:r>
            <a:r>
              <a:rPr lang="en-US" dirty="0" err="1"/>
              <a:t>QuartzCore</a:t>
            </a:r>
            <a:r>
              <a:rPr lang="en-US" dirty="0"/>
              <a:t> Framework, </a:t>
            </a:r>
            <a:r>
              <a:rPr lang="en-US" dirty="0" err="1"/>
              <a:t>CoreData</a:t>
            </a:r>
            <a:r>
              <a:rPr lang="en-US" dirty="0"/>
              <a:t>, </a:t>
            </a:r>
            <a:r>
              <a:rPr lang="en-US" dirty="0" err="1"/>
              <a:t>MediaPlayer</a:t>
            </a:r>
            <a:r>
              <a:rPr lang="en-US" dirty="0"/>
              <a:t>, </a:t>
            </a:r>
            <a:r>
              <a:rPr lang="en-US" dirty="0" err="1"/>
              <a:t>MapKit</a:t>
            </a:r>
            <a:r>
              <a:rPr lang="en-US" dirty="0"/>
              <a:t>, Security, </a:t>
            </a:r>
            <a:r>
              <a:rPr lang="en-US" dirty="0" err="1"/>
              <a:t>CoreLocation</a:t>
            </a:r>
            <a:r>
              <a:rPr lang="en-US" dirty="0"/>
              <a:t>, </a:t>
            </a:r>
            <a:r>
              <a:rPr lang="en-US" dirty="0" err="1"/>
              <a:t>EventKit</a:t>
            </a:r>
            <a:endParaRPr lang="ru-RU" dirty="0"/>
          </a:p>
        </p:txBody>
      </p:sp>
      <p:pic>
        <p:nvPicPr>
          <p:cNvPr id="2" name="Изображение 1" descr="------ ------ 12.09.2013, 15.35.36 - ---------- i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7" y="1097594"/>
            <a:ext cx="2918985" cy="4484454"/>
          </a:xfrm>
          <a:prstGeom prst="rect">
            <a:avLst/>
          </a:prstGeom>
        </p:spPr>
      </p:pic>
      <p:pic>
        <p:nvPicPr>
          <p:cNvPr id="3" name="Изображение 2" descr="------ ------ 12.09.2013, 15.37.51 - ---------- i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7" y="1097594"/>
            <a:ext cx="2880000" cy="4484454"/>
          </a:xfrm>
          <a:prstGeom prst="rect">
            <a:avLst/>
          </a:prstGeom>
        </p:spPr>
      </p:pic>
      <p:pic>
        <p:nvPicPr>
          <p:cNvPr id="5" name="Изображение 4" descr="------ ------ 12.09.2013, 15.39.19 - ---------- i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7" y="1128953"/>
            <a:ext cx="2918985" cy="4453096"/>
          </a:xfrm>
          <a:prstGeom prst="rect">
            <a:avLst/>
          </a:prstGeom>
        </p:spPr>
      </p:pic>
      <p:pic>
        <p:nvPicPr>
          <p:cNvPr id="10" name="Изображение 9" descr="------ ------ 12.09.2013, 15.39.54 - ---------- i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30" y="1097594"/>
            <a:ext cx="2839827" cy="44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5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phon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755" r="-77755"/>
          <a:stretch>
            <a:fillRect/>
          </a:stretch>
        </p:blipFill>
        <p:spPr>
          <a:xfrm>
            <a:off x="-2033414" y="1"/>
            <a:ext cx="8100671" cy="6695320"/>
          </a:xfrm>
        </p:spPr>
      </p:pic>
      <p:sp>
        <p:nvSpPr>
          <p:cNvPr id="6" name="TextBox 5"/>
          <p:cNvSpPr txBox="1"/>
          <p:nvPr/>
        </p:nvSpPr>
        <p:spPr>
          <a:xfrm>
            <a:off x="5252019" y="430343"/>
            <a:ext cx="2461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QuoteRoller</a:t>
            </a:r>
            <a:endParaRPr lang="en-US" sz="24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4912" y="1128953"/>
            <a:ext cx="16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3D9A5"/>
                </a:solidFill>
              </a:rPr>
              <a:t>Description:</a:t>
            </a:r>
            <a:endParaRPr lang="ru-RU" dirty="0">
              <a:solidFill>
                <a:srgbClr val="F3D9A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4912" y="1498285"/>
            <a:ext cx="434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mobile application provides an easy way to create and manage proposal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оn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www.quoterroller.com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4912" y="3339821"/>
            <a:ext cx="4342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Technologies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, Versions, </a:t>
            </a:r>
            <a:r>
              <a:rPr lang="en-US" dirty="0" err="1"/>
              <a:t>TouchXML</a:t>
            </a:r>
            <a:r>
              <a:rPr lang="en-US" dirty="0"/>
              <a:t>, </a:t>
            </a:r>
            <a:r>
              <a:rPr lang="en-US" dirty="0" err="1"/>
              <a:t>QuartzCore</a:t>
            </a:r>
            <a:r>
              <a:rPr lang="en-US" dirty="0"/>
              <a:t> Framework, </a:t>
            </a:r>
            <a:r>
              <a:rPr lang="en-US" dirty="0" err="1"/>
              <a:t>CoreData</a:t>
            </a:r>
            <a:r>
              <a:rPr lang="en-US" dirty="0"/>
              <a:t>, </a:t>
            </a:r>
            <a:r>
              <a:rPr lang="en-US" dirty="0" err="1"/>
              <a:t>MessageKit</a:t>
            </a:r>
            <a:r>
              <a:rPr lang="en-US" dirty="0"/>
              <a:t>, </a:t>
            </a:r>
            <a:r>
              <a:rPr lang="en-US" dirty="0" err="1"/>
              <a:t>MediaPlayer</a:t>
            </a:r>
            <a:r>
              <a:rPr lang="en-US" dirty="0"/>
              <a:t>, </a:t>
            </a:r>
            <a:r>
              <a:rPr lang="en-US" dirty="0" err="1"/>
              <a:t>EventKit</a:t>
            </a:r>
            <a:endParaRPr lang="ru-RU" dirty="0"/>
          </a:p>
        </p:txBody>
      </p:sp>
      <p:pic>
        <p:nvPicPr>
          <p:cNvPr id="11" name="Изображение 10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9" y="1034874"/>
            <a:ext cx="2853118" cy="4609893"/>
          </a:xfrm>
          <a:prstGeom prst="rect">
            <a:avLst/>
          </a:prstGeom>
        </p:spPr>
      </p:pic>
      <p:pic>
        <p:nvPicPr>
          <p:cNvPr id="12" name="Изображение 11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0" y="1034874"/>
            <a:ext cx="2853118" cy="4609893"/>
          </a:xfrm>
          <a:prstGeom prst="rect">
            <a:avLst/>
          </a:prstGeom>
        </p:spPr>
      </p:pic>
      <p:pic>
        <p:nvPicPr>
          <p:cNvPr id="13" name="Изображение 12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0" y="1034874"/>
            <a:ext cx="2853117" cy="4609893"/>
          </a:xfrm>
          <a:prstGeom prst="rect">
            <a:avLst/>
          </a:prstGeom>
        </p:spPr>
      </p:pic>
      <p:pic>
        <p:nvPicPr>
          <p:cNvPr id="14" name="Изображение 13" descr="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0" y="1034874"/>
            <a:ext cx="2853118" cy="4609893"/>
          </a:xfrm>
          <a:prstGeom prst="rect">
            <a:avLst/>
          </a:prstGeom>
        </p:spPr>
      </p:pic>
      <p:pic>
        <p:nvPicPr>
          <p:cNvPr id="15" name="Изображение 14" descr="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9" y="1034875"/>
            <a:ext cx="2853119" cy="460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6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Бытие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Бытие.thmx</Template>
  <TotalTime>106</TotalTime>
  <Words>297</Words>
  <Application>Microsoft Macintosh PowerPoint</Application>
  <PresentationFormat>Экран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Бытие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Yarmoshuk</dc:creator>
  <cp:lastModifiedBy>Yarmoshuk</cp:lastModifiedBy>
  <cp:revision>9</cp:revision>
  <dcterms:created xsi:type="dcterms:W3CDTF">2013-11-17T17:37:29Z</dcterms:created>
  <dcterms:modified xsi:type="dcterms:W3CDTF">2013-11-18T08:14:21Z</dcterms:modified>
</cp:coreProperties>
</file>