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57" r:id="rId4"/>
    <p:sldId id="258" r:id="rId5"/>
    <p:sldId id="259" r:id="rId6"/>
    <p:sldId id="260" r:id="rId7"/>
    <p:sldId id="273" r:id="rId8"/>
    <p:sldId id="261" r:id="rId9"/>
    <p:sldId id="274" r:id="rId10"/>
    <p:sldId id="262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8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%204\&#1050;&#1077;&#1080;&#774;&#1089;%204%20-%20&#1042;&#1077;&#1088;&#1089;&#1080;&#1103;%204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%204\&#1050;&#1077;&#1080;&#774;&#1089;%204%20-%20&#1042;&#1077;&#1088;&#1089;&#1080;&#1103;%204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[case_4.xlsx]1!PivotTable23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Распределение</a:t>
            </a:r>
            <a:r>
              <a:rPr lang="ru-RU" sz="1600" baseline="0" dirty="0"/>
              <a:t> облигаций по типам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'1'!$B$28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'1'!$A$29:$A$35</c:f>
              <c:strCache>
                <c:ptCount val="6"/>
                <c:pt idx="0">
                  <c:v>AA</c:v>
                </c:pt>
                <c:pt idx="1">
                  <c:v>Asia</c:v>
                </c:pt>
                <c:pt idx="2">
                  <c:v>C</c:v>
                </c:pt>
                <c:pt idx="3">
                  <c:v>Corp</c:v>
                </c:pt>
                <c:pt idx="4">
                  <c:v>IBM</c:v>
                </c:pt>
                <c:pt idx="5">
                  <c:v>RTS</c:v>
                </c:pt>
              </c:strCache>
            </c:strRef>
          </c:cat>
          <c:val>
            <c:numRef>
              <c:f>'1'!$B$29:$B$35</c:f>
              <c:numCache>
                <c:formatCode>General</c:formatCode>
                <c:ptCount val="6"/>
                <c:pt idx="0">
                  <c:v>118</c:v>
                </c:pt>
                <c:pt idx="1">
                  <c:v>36</c:v>
                </c:pt>
                <c:pt idx="2">
                  <c:v>27</c:v>
                </c:pt>
                <c:pt idx="3">
                  <c:v>78</c:v>
                </c:pt>
                <c:pt idx="4">
                  <c:v>18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1-034C-998D-77507DD9A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233968"/>
        <c:axId val="100451664"/>
      </c:barChart>
      <c:catAx>
        <c:axId val="10023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451664"/>
        <c:crosses val="autoZero"/>
        <c:auto val="1"/>
        <c:lblAlgn val="ctr"/>
        <c:lblOffset val="100"/>
        <c:noMultiLvlLbl val="0"/>
      </c:catAx>
      <c:valAx>
        <c:axId val="10045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dirty="0"/>
                  <a:t>Количество, </a:t>
                </a:r>
                <a:r>
                  <a:rPr lang="ru-RU" sz="1200" dirty="0" err="1"/>
                  <a:t>шт</a:t>
                </a:r>
                <a:endParaRPr lang="en-GB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3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EUR MA15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курс евро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'2'!$H$2:$H$955</c:f>
              <c:numCache>
                <c:formatCode>0.00</c:formatCode>
                <c:ptCount val="954"/>
                <c:pt idx="0">
                  <c:v>76.906599999999997</c:v>
                </c:pt>
                <c:pt idx="1">
                  <c:v>77.210499999999996</c:v>
                </c:pt>
                <c:pt idx="2">
                  <c:v>77.128200000000007</c:v>
                </c:pt>
                <c:pt idx="3">
                  <c:v>77.128200000000007</c:v>
                </c:pt>
                <c:pt idx="4">
                  <c:v>77.128200000000007</c:v>
                </c:pt>
                <c:pt idx="5">
                  <c:v>77.069199999999995</c:v>
                </c:pt>
                <c:pt idx="6">
                  <c:v>76.949799999999996</c:v>
                </c:pt>
                <c:pt idx="7">
                  <c:v>76.135000000000005</c:v>
                </c:pt>
                <c:pt idx="8">
                  <c:v>75.632999999999996</c:v>
                </c:pt>
                <c:pt idx="9">
                  <c:v>75.584100000000007</c:v>
                </c:pt>
                <c:pt idx="10">
                  <c:v>75.584100000000007</c:v>
                </c:pt>
                <c:pt idx="11">
                  <c:v>75.584100000000007</c:v>
                </c:pt>
                <c:pt idx="12">
                  <c:v>75.548100000000005</c:v>
                </c:pt>
                <c:pt idx="13">
                  <c:v>75.554100000000005</c:v>
                </c:pt>
                <c:pt idx="14">
                  <c:v>75.386099999999999</c:v>
                </c:pt>
                <c:pt idx="15">
                  <c:v>75.030600000000007</c:v>
                </c:pt>
                <c:pt idx="16">
                  <c:v>74.631200000000007</c:v>
                </c:pt>
                <c:pt idx="17">
                  <c:v>74.631200000000007</c:v>
                </c:pt>
                <c:pt idx="18">
                  <c:v>74.631200000000007</c:v>
                </c:pt>
                <c:pt idx="19">
                  <c:v>75.193200000000004</c:v>
                </c:pt>
                <c:pt idx="20">
                  <c:v>75.881100000000004</c:v>
                </c:pt>
                <c:pt idx="21">
                  <c:v>75.570599999999999</c:v>
                </c:pt>
                <c:pt idx="22">
                  <c:v>75.200599999999994</c:v>
                </c:pt>
                <c:pt idx="23">
                  <c:v>75.147999999999996</c:v>
                </c:pt>
                <c:pt idx="24">
                  <c:v>75.147999999999996</c:v>
                </c:pt>
                <c:pt idx="25">
                  <c:v>75.147999999999996</c:v>
                </c:pt>
                <c:pt idx="26">
                  <c:v>75.0565</c:v>
                </c:pt>
                <c:pt idx="27">
                  <c:v>74.912700000000001</c:v>
                </c:pt>
                <c:pt idx="28">
                  <c:v>74.770300000000006</c:v>
                </c:pt>
                <c:pt idx="29">
                  <c:v>74.965599999999995</c:v>
                </c:pt>
                <c:pt idx="30">
                  <c:v>74.895399999999995</c:v>
                </c:pt>
                <c:pt idx="31">
                  <c:v>74.895399999999995</c:v>
                </c:pt>
                <c:pt idx="32">
                  <c:v>74.895399999999995</c:v>
                </c:pt>
                <c:pt idx="33">
                  <c:v>74.324299999999994</c:v>
                </c:pt>
                <c:pt idx="34">
                  <c:v>74.145899999999997</c:v>
                </c:pt>
                <c:pt idx="35">
                  <c:v>74.387200000000007</c:v>
                </c:pt>
                <c:pt idx="36">
                  <c:v>75.0471</c:v>
                </c:pt>
                <c:pt idx="37">
                  <c:v>75.249200000000002</c:v>
                </c:pt>
                <c:pt idx="38">
                  <c:v>75.249200000000002</c:v>
                </c:pt>
                <c:pt idx="39">
                  <c:v>75.249200000000002</c:v>
                </c:pt>
                <c:pt idx="40">
                  <c:v>74.905500000000004</c:v>
                </c:pt>
                <c:pt idx="41">
                  <c:v>74.815100000000001</c:v>
                </c:pt>
                <c:pt idx="42">
                  <c:v>74.681600000000003</c:v>
                </c:pt>
                <c:pt idx="43">
                  <c:v>74.296300000000002</c:v>
                </c:pt>
                <c:pt idx="44">
                  <c:v>74.333200000000005</c:v>
                </c:pt>
                <c:pt idx="45">
                  <c:v>74.333200000000005</c:v>
                </c:pt>
                <c:pt idx="46">
                  <c:v>74.333200000000005</c:v>
                </c:pt>
                <c:pt idx="47">
                  <c:v>74.087599999999995</c:v>
                </c:pt>
                <c:pt idx="48">
                  <c:v>74.489800000000002</c:v>
                </c:pt>
                <c:pt idx="49">
                  <c:v>74.8249</c:v>
                </c:pt>
                <c:pt idx="50">
                  <c:v>74.969099999999997</c:v>
                </c:pt>
                <c:pt idx="51">
                  <c:v>74.8048</c:v>
                </c:pt>
                <c:pt idx="52">
                  <c:v>74.8048</c:v>
                </c:pt>
                <c:pt idx="53">
                  <c:v>74.8048</c:v>
                </c:pt>
                <c:pt idx="54">
                  <c:v>74.743799999999993</c:v>
                </c:pt>
                <c:pt idx="55">
                  <c:v>74.505799999999994</c:v>
                </c:pt>
                <c:pt idx="56">
                  <c:v>74.415800000000004</c:v>
                </c:pt>
                <c:pt idx="57">
                  <c:v>74.572999999999993</c:v>
                </c:pt>
                <c:pt idx="58">
                  <c:v>74.572999999999993</c:v>
                </c:pt>
                <c:pt idx="59">
                  <c:v>74.572999999999993</c:v>
                </c:pt>
                <c:pt idx="60">
                  <c:v>74.572999999999993</c:v>
                </c:pt>
                <c:pt idx="61">
                  <c:v>74.289599999999993</c:v>
                </c:pt>
                <c:pt idx="62">
                  <c:v>74.0672</c:v>
                </c:pt>
                <c:pt idx="63">
                  <c:v>74.023700000000005</c:v>
                </c:pt>
                <c:pt idx="64">
                  <c:v>74.061300000000003</c:v>
                </c:pt>
                <c:pt idx="65">
                  <c:v>74.068600000000004</c:v>
                </c:pt>
                <c:pt idx="66">
                  <c:v>74.068600000000004</c:v>
                </c:pt>
                <c:pt idx="67">
                  <c:v>74.068600000000004</c:v>
                </c:pt>
                <c:pt idx="68">
                  <c:v>73.361000000000004</c:v>
                </c:pt>
                <c:pt idx="69">
                  <c:v>72.999499999999998</c:v>
                </c:pt>
                <c:pt idx="70">
                  <c:v>72.938900000000004</c:v>
                </c:pt>
                <c:pt idx="71">
                  <c:v>72.787000000000006</c:v>
                </c:pt>
                <c:pt idx="72">
                  <c:v>72.59</c:v>
                </c:pt>
                <c:pt idx="73">
                  <c:v>72.59</c:v>
                </c:pt>
                <c:pt idx="74">
                  <c:v>72.59</c:v>
                </c:pt>
                <c:pt idx="75">
                  <c:v>72.922899999999998</c:v>
                </c:pt>
                <c:pt idx="76">
                  <c:v>72.580799999999996</c:v>
                </c:pt>
                <c:pt idx="77">
                  <c:v>72.718199999999996</c:v>
                </c:pt>
                <c:pt idx="78">
                  <c:v>72.888400000000004</c:v>
                </c:pt>
                <c:pt idx="79">
                  <c:v>72.722999999999999</c:v>
                </c:pt>
                <c:pt idx="80">
                  <c:v>72.722999999999999</c:v>
                </c:pt>
                <c:pt idx="81">
                  <c:v>72.722999999999999</c:v>
                </c:pt>
                <c:pt idx="82">
                  <c:v>73.496700000000004</c:v>
                </c:pt>
                <c:pt idx="83">
                  <c:v>73.316199999999995</c:v>
                </c:pt>
                <c:pt idx="84">
                  <c:v>73.172499999999999</c:v>
                </c:pt>
                <c:pt idx="85">
                  <c:v>73.422300000000007</c:v>
                </c:pt>
                <c:pt idx="86">
                  <c:v>73.4392</c:v>
                </c:pt>
                <c:pt idx="87">
                  <c:v>73.4392</c:v>
                </c:pt>
                <c:pt idx="88">
                  <c:v>73.4392</c:v>
                </c:pt>
                <c:pt idx="89">
                  <c:v>73.361699999999999</c:v>
                </c:pt>
                <c:pt idx="90">
                  <c:v>72.970799999999997</c:v>
                </c:pt>
                <c:pt idx="91">
                  <c:v>72.945999999999998</c:v>
                </c:pt>
                <c:pt idx="92">
                  <c:v>72.655100000000004</c:v>
                </c:pt>
                <c:pt idx="93">
                  <c:v>72.839799999999997</c:v>
                </c:pt>
                <c:pt idx="94">
                  <c:v>72.839799999999997</c:v>
                </c:pt>
                <c:pt idx="95">
                  <c:v>72.839799999999997</c:v>
                </c:pt>
                <c:pt idx="96">
                  <c:v>72.701800000000006</c:v>
                </c:pt>
                <c:pt idx="97">
                  <c:v>72.651499999999999</c:v>
                </c:pt>
                <c:pt idx="98">
                  <c:v>72.360200000000006</c:v>
                </c:pt>
                <c:pt idx="99">
                  <c:v>72.244</c:v>
                </c:pt>
                <c:pt idx="100">
                  <c:v>71.923199999999994</c:v>
                </c:pt>
                <c:pt idx="101">
                  <c:v>71.923199999999994</c:v>
                </c:pt>
                <c:pt idx="102">
                  <c:v>71.923199999999994</c:v>
                </c:pt>
                <c:pt idx="103">
                  <c:v>71.721000000000004</c:v>
                </c:pt>
                <c:pt idx="104">
                  <c:v>71.7453</c:v>
                </c:pt>
                <c:pt idx="105">
                  <c:v>71.715000000000003</c:v>
                </c:pt>
                <c:pt idx="106">
                  <c:v>72.111099999999993</c:v>
                </c:pt>
                <c:pt idx="107">
                  <c:v>72.088200000000001</c:v>
                </c:pt>
                <c:pt idx="108">
                  <c:v>72.088200000000001</c:v>
                </c:pt>
                <c:pt idx="109">
                  <c:v>72.088200000000001</c:v>
                </c:pt>
                <c:pt idx="110">
                  <c:v>72.202399999999997</c:v>
                </c:pt>
                <c:pt idx="111">
                  <c:v>72.309600000000003</c:v>
                </c:pt>
                <c:pt idx="112">
                  <c:v>72.309600000000003</c:v>
                </c:pt>
                <c:pt idx="113">
                  <c:v>72.309600000000003</c:v>
                </c:pt>
                <c:pt idx="114">
                  <c:v>72.309600000000003</c:v>
                </c:pt>
                <c:pt idx="115">
                  <c:v>72.309600000000003</c:v>
                </c:pt>
                <c:pt idx="116">
                  <c:v>72.309600000000003</c:v>
                </c:pt>
                <c:pt idx="117">
                  <c:v>73.109899999999996</c:v>
                </c:pt>
                <c:pt idx="118">
                  <c:v>73.081699999999998</c:v>
                </c:pt>
                <c:pt idx="119">
                  <c:v>73.088800000000006</c:v>
                </c:pt>
                <c:pt idx="120">
                  <c:v>73.088800000000006</c:v>
                </c:pt>
                <c:pt idx="121">
                  <c:v>73.088800000000006</c:v>
                </c:pt>
                <c:pt idx="122">
                  <c:v>73.088800000000006</c:v>
                </c:pt>
                <c:pt idx="123">
                  <c:v>73.088800000000006</c:v>
                </c:pt>
                <c:pt idx="124">
                  <c:v>73.523099999999999</c:v>
                </c:pt>
                <c:pt idx="125">
                  <c:v>73.371200000000002</c:v>
                </c:pt>
                <c:pt idx="126">
                  <c:v>72.689099999999996</c:v>
                </c:pt>
                <c:pt idx="127">
                  <c:v>72.365099999999998</c:v>
                </c:pt>
                <c:pt idx="128">
                  <c:v>72.246399999999994</c:v>
                </c:pt>
                <c:pt idx="129">
                  <c:v>72.246399999999994</c:v>
                </c:pt>
                <c:pt idx="130">
                  <c:v>72.246399999999994</c:v>
                </c:pt>
                <c:pt idx="131">
                  <c:v>71.963099999999997</c:v>
                </c:pt>
                <c:pt idx="132">
                  <c:v>71.965400000000002</c:v>
                </c:pt>
                <c:pt idx="133">
                  <c:v>71.842699999999994</c:v>
                </c:pt>
                <c:pt idx="134">
                  <c:v>71.8369</c:v>
                </c:pt>
                <c:pt idx="135">
                  <c:v>72.318600000000004</c:v>
                </c:pt>
                <c:pt idx="136">
                  <c:v>72.318600000000004</c:v>
                </c:pt>
                <c:pt idx="137">
                  <c:v>72.318600000000004</c:v>
                </c:pt>
                <c:pt idx="138">
                  <c:v>72.186300000000003</c:v>
                </c:pt>
                <c:pt idx="139">
                  <c:v>72.168000000000006</c:v>
                </c:pt>
                <c:pt idx="140">
                  <c:v>72.411799999999999</c:v>
                </c:pt>
                <c:pt idx="141">
                  <c:v>72.422899999999998</c:v>
                </c:pt>
                <c:pt idx="142">
                  <c:v>72.843599999999995</c:v>
                </c:pt>
                <c:pt idx="143">
                  <c:v>72.843599999999995</c:v>
                </c:pt>
                <c:pt idx="144">
                  <c:v>72.843599999999995</c:v>
                </c:pt>
                <c:pt idx="145">
                  <c:v>73.218000000000004</c:v>
                </c:pt>
                <c:pt idx="146">
                  <c:v>73.423900000000003</c:v>
                </c:pt>
                <c:pt idx="147">
                  <c:v>73.369</c:v>
                </c:pt>
                <c:pt idx="148">
                  <c:v>73.270799999999994</c:v>
                </c:pt>
                <c:pt idx="149">
                  <c:v>73.260499999999993</c:v>
                </c:pt>
                <c:pt idx="150">
                  <c:v>73.260499999999993</c:v>
                </c:pt>
                <c:pt idx="151">
                  <c:v>73.260499999999993</c:v>
                </c:pt>
                <c:pt idx="152">
                  <c:v>73.214799999999997</c:v>
                </c:pt>
                <c:pt idx="153">
                  <c:v>73.044799999999995</c:v>
                </c:pt>
                <c:pt idx="154">
                  <c:v>73.044799999999995</c:v>
                </c:pt>
                <c:pt idx="155">
                  <c:v>73.014099999999999</c:v>
                </c:pt>
                <c:pt idx="156">
                  <c:v>72.699299999999994</c:v>
                </c:pt>
                <c:pt idx="157">
                  <c:v>72.699299999999994</c:v>
                </c:pt>
                <c:pt idx="158">
                  <c:v>72.699299999999994</c:v>
                </c:pt>
                <c:pt idx="159">
                  <c:v>72.107699999999994</c:v>
                </c:pt>
                <c:pt idx="160">
                  <c:v>72.229100000000003</c:v>
                </c:pt>
                <c:pt idx="161">
                  <c:v>71.637699999999995</c:v>
                </c:pt>
                <c:pt idx="162">
                  <c:v>71.545699999999997</c:v>
                </c:pt>
                <c:pt idx="163">
                  <c:v>71.349000000000004</c:v>
                </c:pt>
                <c:pt idx="164">
                  <c:v>71.349000000000004</c:v>
                </c:pt>
                <c:pt idx="165">
                  <c:v>71.349000000000004</c:v>
                </c:pt>
                <c:pt idx="166">
                  <c:v>71.597300000000004</c:v>
                </c:pt>
                <c:pt idx="167">
                  <c:v>71.232299999999995</c:v>
                </c:pt>
                <c:pt idx="168">
                  <c:v>71.381600000000006</c:v>
                </c:pt>
                <c:pt idx="169">
                  <c:v>71.663499999999999</c:v>
                </c:pt>
                <c:pt idx="170">
                  <c:v>71.817899999999995</c:v>
                </c:pt>
                <c:pt idx="171">
                  <c:v>71.817899999999995</c:v>
                </c:pt>
                <c:pt idx="172">
                  <c:v>71.817899999999995</c:v>
                </c:pt>
                <c:pt idx="173">
                  <c:v>71.396199999999993</c:v>
                </c:pt>
                <c:pt idx="174">
                  <c:v>71.408000000000001</c:v>
                </c:pt>
                <c:pt idx="175">
                  <c:v>71.603399999999993</c:v>
                </c:pt>
                <c:pt idx="176">
                  <c:v>71.542000000000002</c:v>
                </c:pt>
                <c:pt idx="177">
                  <c:v>71.659300000000002</c:v>
                </c:pt>
                <c:pt idx="178">
                  <c:v>71.659300000000002</c:v>
                </c:pt>
                <c:pt idx="179">
                  <c:v>71.659300000000002</c:v>
                </c:pt>
                <c:pt idx="180">
                  <c:v>71.706699999999998</c:v>
                </c:pt>
                <c:pt idx="181">
                  <c:v>71.462599999999995</c:v>
                </c:pt>
                <c:pt idx="182">
                  <c:v>71.563100000000006</c:v>
                </c:pt>
                <c:pt idx="183">
                  <c:v>71.007300000000001</c:v>
                </c:pt>
                <c:pt idx="184">
                  <c:v>71.011399999999995</c:v>
                </c:pt>
                <c:pt idx="185">
                  <c:v>71.011399999999995</c:v>
                </c:pt>
                <c:pt idx="186">
                  <c:v>71.011399999999995</c:v>
                </c:pt>
                <c:pt idx="187">
                  <c:v>70.857399999999998</c:v>
                </c:pt>
                <c:pt idx="188">
                  <c:v>70.677099999999996</c:v>
                </c:pt>
                <c:pt idx="189">
                  <c:v>70.555199999999999</c:v>
                </c:pt>
                <c:pt idx="190">
                  <c:v>70.606800000000007</c:v>
                </c:pt>
                <c:pt idx="191">
                  <c:v>70.7941</c:v>
                </c:pt>
                <c:pt idx="192">
                  <c:v>70.7941</c:v>
                </c:pt>
                <c:pt idx="193">
                  <c:v>70.7941</c:v>
                </c:pt>
                <c:pt idx="194">
                  <c:v>70.654600000000002</c:v>
                </c:pt>
                <c:pt idx="195">
                  <c:v>70.635000000000005</c:v>
                </c:pt>
                <c:pt idx="196">
                  <c:v>70.324100000000001</c:v>
                </c:pt>
                <c:pt idx="197">
                  <c:v>70.293999999999997</c:v>
                </c:pt>
                <c:pt idx="198">
                  <c:v>70.311000000000007</c:v>
                </c:pt>
                <c:pt idx="199">
                  <c:v>70.311000000000007</c:v>
                </c:pt>
                <c:pt idx="200">
                  <c:v>70.311000000000007</c:v>
                </c:pt>
                <c:pt idx="201">
                  <c:v>70.6417</c:v>
                </c:pt>
                <c:pt idx="202">
                  <c:v>70.597999999999999</c:v>
                </c:pt>
                <c:pt idx="203">
                  <c:v>70.735500000000002</c:v>
                </c:pt>
                <c:pt idx="204">
                  <c:v>70.472700000000003</c:v>
                </c:pt>
                <c:pt idx="205">
                  <c:v>71.707700000000003</c:v>
                </c:pt>
                <c:pt idx="206">
                  <c:v>71.707700000000003</c:v>
                </c:pt>
                <c:pt idx="207">
                  <c:v>71.707700000000003</c:v>
                </c:pt>
                <c:pt idx="208">
                  <c:v>72.373199999999997</c:v>
                </c:pt>
                <c:pt idx="209">
                  <c:v>73.072999999999993</c:v>
                </c:pt>
                <c:pt idx="210">
                  <c:v>72.891400000000004</c:v>
                </c:pt>
                <c:pt idx="211">
                  <c:v>73.043199999999999</c:v>
                </c:pt>
                <c:pt idx="212">
                  <c:v>73.019599999999997</c:v>
                </c:pt>
                <c:pt idx="213">
                  <c:v>73.019599999999997</c:v>
                </c:pt>
                <c:pt idx="214">
                  <c:v>73.019599999999997</c:v>
                </c:pt>
                <c:pt idx="215">
                  <c:v>73.123099999999994</c:v>
                </c:pt>
                <c:pt idx="216">
                  <c:v>73.414900000000003</c:v>
                </c:pt>
                <c:pt idx="217">
                  <c:v>72.903700000000001</c:v>
                </c:pt>
                <c:pt idx="218">
                  <c:v>73.454999999999998</c:v>
                </c:pt>
                <c:pt idx="219">
                  <c:v>73.222700000000003</c:v>
                </c:pt>
                <c:pt idx="220">
                  <c:v>73.222700000000003</c:v>
                </c:pt>
                <c:pt idx="221">
                  <c:v>73.222700000000003</c:v>
                </c:pt>
                <c:pt idx="222">
                  <c:v>73.948400000000007</c:v>
                </c:pt>
                <c:pt idx="223">
                  <c:v>73.976600000000005</c:v>
                </c:pt>
                <c:pt idx="224">
                  <c:v>73.498900000000006</c:v>
                </c:pt>
                <c:pt idx="225">
                  <c:v>72.831199999999995</c:v>
                </c:pt>
                <c:pt idx="226">
                  <c:v>72.624300000000005</c:v>
                </c:pt>
                <c:pt idx="227">
                  <c:v>72.624300000000005</c:v>
                </c:pt>
                <c:pt idx="228">
                  <c:v>72.624300000000005</c:v>
                </c:pt>
                <c:pt idx="229">
                  <c:v>73.395499999999998</c:v>
                </c:pt>
                <c:pt idx="230">
                  <c:v>73.609099999999998</c:v>
                </c:pt>
                <c:pt idx="231">
                  <c:v>73.658299999999997</c:v>
                </c:pt>
                <c:pt idx="232">
                  <c:v>73.955799999999996</c:v>
                </c:pt>
                <c:pt idx="233">
                  <c:v>73.384699999999995</c:v>
                </c:pt>
                <c:pt idx="234">
                  <c:v>73.384699999999995</c:v>
                </c:pt>
                <c:pt idx="235">
                  <c:v>73.384699999999995</c:v>
                </c:pt>
                <c:pt idx="236">
                  <c:v>73.172600000000003</c:v>
                </c:pt>
                <c:pt idx="237">
                  <c:v>73.203199999999995</c:v>
                </c:pt>
                <c:pt idx="238">
                  <c:v>73.063800000000001</c:v>
                </c:pt>
                <c:pt idx="239">
                  <c:v>72.876099999999994</c:v>
                </c:pt>
                <c:pt idx="240">
                  <c:v>72.888300000000001</c:v>
                </c:pt>
                <c:pt idx="241">
                  <c:v>72.888300000000001</c:v>
                </c:pt>
                <c:pt idx="242">
                  <c:v>72.888300000000001</c:v>
                </c:pt>
                <c:pt idx="243">
                  <c:v>72.33</c:v>
                </c:pt>
                <c:pt idx="244">
                  <c:v>72.303899999999999</c:v>
                </c:pt>
                <c:pt idx="245">
                  <c:v>72.224000000000004</c:v>
                </c:pt>
                <c:pt idx="246">
                  <c:v>71.827299999999994</c:v>
                </c:pt>
                <c:pt idx="247">
                  <c:v>71.530699999999996</c:v>
                </c:pt>
                <c:pt idx="248">
                  <c:v>71.530699999999996</c:v>
                </c:pt>
                <c:pt idx="249">
                  <c:v>71.530699999999996</c:v>
                </c:pt>
                <c:pt idx="250">
                  <c:v>70.669499999999999</c:v>
                </c:pt>
                <c:pt idx="251">
                  <c:v>70.603999999999999</c:v>
                </c:pt>
                <c:pt idx="252">
                  <c:v>71.239099999999993</c:v>
                </c:pt>
                <c:pt idx="253">
                  <c:v>70.937299999999993</c:v>
                </c:pt>
                <c:pt idx="254">
                  <c:v>70.597499999999997</c:v>
                </c:pt>
                <c:pt idx="255">
                  <c:v>70.597499999999997</c:v>
                </c:pt>
                <c:pt idx="256">
                  <c:v>70.597499999999997</c:v>
                </c:pt>
                <c:pt idx="257">
                  <c:v>70.275899999999993</c:v>
                </c:pt>
                <c:pt idx="258">
                  <c:v>70.019300000000001</c:v>
                </c:pt>
                <c:pt idx="259">
                  <c:v>70.586799999999997</c:v>
                </c:pt>
                <c:pt idx="260">
                  <c:v>70.383399999999995</c:v>
                </c:pt>
                <c:pt idx="261">
                  <c:v>70.316100000000006</c:v>
                </c:pt>
                <c:pt idx="262">
                  <c:v>70.316100000000006</c:v>
                </c:pt>
                <c:pt idx="263">
                  <c:v>70.316100000000006</c:v>
                </c:pt>
                <c:pt idx="264">
                  <c:v>70.716899999999995</c:v>
                </c:pt>
                <c:pt idx="265">
                  <c:v>70.844899999999996</c:v>
                </c:pt>
                <c:pt idx="266">
                  <c:v>71.466899999999995</c:v>
                </c:pt>
                <c:pt idx="267">
                  <c:v>71.299099999999996</c:v>
                </c:pt>
                <c:pt idx="268">
                  <c:v>71.350899999999996</c:v>
                </c:pt>
                <c:pt idx="269">
                  <c:v>71.350899999999996</c:v>
                </c:pt>
                <c:pt idx="270">
                  <c:v>71.350899999999996</c:v>
                </c:pt>
                <c:pt idx="271">
                  <c:v>71.1464</c:v>
                </c:pt>
                <c:pt idx="272">
                  <c:v>71.237200000000001</c:v>
                </c:pt>
                <c:pt idx="273">
                  <c:v>71.451099999999997</c:v>
                </c:pt>
                <c:pt idx="274">
                  <c:v>71.299899999999994</c:v>
                </c:pt>
                <c:pt idx="275">
                  <c:v>70.729600000000005</c:v>
                </c:pt>
                <c:pt idx="276">
                  <c:v>70.729600000000005</c:v>
                </c:pt>
                <c:pt idx="277">
                  <c:v>70.729600000000005</c:v>
                </c:pt>
                <c:pt idx="278">
                  <c:v>70.930499999999995</c:v>
                </c:pt>
                <c:pt idx="279">
                  <c:v>70.847300000000004</c:v>
                </c:pt>
                <c:pt idx="280">
                  <c:v>71.050299999999993</c:v>
                </c:pt>
                <c:pt idx="281">
                  <c:v>70.902299999999997</c:v>
                </c:pt>
                <c:pt idx="282">
                  <c:v>71.129900000000006</c:v>
                </c:pt>
                <c:pt idx="283">
                  <c:v>71.129900000000006</c:v>
                </c:pt>
                <c:pt idx="284">
                  <c:v>71.129900000000006</c:v>
                </c:pt>
                <c:pt idx="285">
                  <c:v>71.169600000000003</c:v>
                </c:pt>
                <c:pt idx="286">
                  <c:v>70.919600000000003</c:v>
                </c:pt>
                <c:pt idx="287">
                  <c:v>70.964399999999998</c:v>
                </c:pt>
                <c:pt idx="288">
                  <c:v>71.14</c:v>
                </c:pt>
                <c:pt idx="289">
                  <c:v>71.119399999999999</c:v>
                </c:pt>
                <c:pt idx="290">
                  <c:v>71.119399999999999</c:v>
                </c:pt>
                <c:pt idx="291">
                  <c:v>71.119399999999999</c:v>
                </c:pt>
                <c:pt idx="292">
                  <c:v>70.838200000000001</c:v>
                </c:pt>
                <c:pt idx="293">
                  <c:v>70.776899999999998</c:v>
                </c:pt>
                <c:pt idx="294">
                  <c:v>71.008099999999999</c:v>
                </c:pt>
                <c:pt idx="295">
                  <c:v>71.191800000000001</c:v>
                </c:pt>
                <c:pt idx="296">
                  <c:v>71.478499999999997</c:v>
                </c:pt>
                <c:pt idx="297">
                  <c:v>71.478499999999997</c:v>
                </c:pt>
                <c:pt idx="298">
                  <c:v>71.478499999999997</c:v>
                </c:pt>
                <c:pt idx="299">
                  <c:v>71.478499999999997</c:v>
                </c:pt>
                <c:pt idx="300">
                  <c:v>70.420299999999997</c:v>
                </c:pt>
                <c:pt idx="301">
                  <c:v>70.430099999999996</c:v>
                </c:pt>
                <c:pt idx="302">
                  <c:v>70.548900000000003</c:v>
                </c:pt>
                <c:pt idx="303">
                  <c:v>70.421099999999996</c:v>
                </c:pt>
                <c:pt idx="304">
                  <c:v>70.421099999999996</c:v>
                </c:pt>
                <c:pt idx="305">
                  <c:v>70.421099999999996</c:v>
                </c:pt>
                <c:pt idx="306">
                  <c:v>70.475899999999996</c:v>
                </c:pt>
                <c:pt idx="307">
                  <c:v>70.423500000000004</c:v>
                </c:pt>
                <c:pt idx="308">
                  <c:v>70.672399999999996</c:v>
                </c:pt>
                <c:pt idx="309">
                  <c:v>70.676100000000005</c:v>
                </c:pt>
                <c:pt idx="310">
                  <c:v>70.411100000000005</c:v>
                </c:pt>
                <c:pt idx="311">
                  <c:v>70.411100000000005</c:v>
                </c:pt>
                <c:pt idx="312">
                  <c:v>70.411100000000005</c:v>
                </c:pt>
                <c:pt idx="313">
                  <c:v>70.531300000000002</c:v>
                </c:pt>
                <c:pt idx="314">
                  <c:v>70.628600000000006</c:v>
                </c:pt>
                <c:pt idx="315">
                  <c:v>70.852400000000003</c:v>
                </c:pt>
                <c:pt idx="316">
                  <c:v>70.699700000000007</c:v>
                </c:pt>
                <c:pt idx="317">
                  <c:v>70.520700000000005</c:v>
                </c:pt>
                <c:pt idx="318">
                  <c:v>70.520700000000005</c:v>
                </c:pt>
                <c:pt idx="319">
                  <c:v>70.520700000000005</c:v>
                </c:pt>
                <c:pt idx="320">
                  <c:v>70.312200000000004</c:v>
                </c:pt>
                <c:pt idx="321">
                  <c:v>70.515900000000002</c:v>
                </c:pt>
                <c:pt idx="322">
                  <c:v>70.439800000000005</c:v>
                </c:pt>
                <c:pt idx="323">
                  <c:v>70.574700000000007</c:v>
                </c:pt>
                <c:pt idx="324">
                  <c:v>70.547499999999999</c:v>
                </c:pt>
                <c:pt idx="325">
                  <c:v>70.547499999999999</c:v>
                </c:pt>
                <c:pt idx="326">
                  <c:v>70.547499999999999</c:v>
                </c:pt>
                <c:pt idx="327">
                  <c:v>70.972999999999999</c:v>
                </c:pt>
                <c:pt idx="328">
                  <c:v>71.0608</c:v>
                </c:pt>
                <c:pt idx="329">
                  <c:v>71.108599999999996</c:v>
                </c:pt>
                <c:pt idx="330">
                  <c:v>70.724500000000006</c:v>
                </c:pt>
                <c:pt idx="331">
                  <c:v>70.759399999999999</c:v>
                </c:pt>
                <c:pt idx="332">
                  <c:v>70.759399999999999</c:v>
                </c:pt>
                <c:pt idx="333">
                  <c:v>70.759399999999999</c:v>
                </c:pt>
                <c:pt idx="334">
                  <c:v>70.5047</c:v>
                </c:pt>
                <c:pt idx="335">
                  <c:v>70.388099999999994</c:v>
                </c:pt>
                <c:pt idx="336">
                  <c:v>70.455799999999996</c:v>
                </c:pt>
                <c:pt idx="337">
                  <c:v>70.427099999999996</c:v>
                </c:pt>
                <c:pt idx="338">
                  <c:v>69.860799999999998</c:v>
                </c:pt>
                <c:pt idx="339">
                  <c:v>69.860799999999998</c:v>
                </c:pt>
                <c:pt idx="340">
                  <c:v>69.860799999999998</c:v>
                </c:pt>
                <c:pt idx="341">
                  <c:v>69.943100000000001</c:v>
                </c:pt>
                <c:pt idx="342">
                  <c:v>69.680099999999996</c:v>
                </c:pt>
                <c:pt idx="343">
                  <c:v>69.692499999999995</c:v>
                </c:pt>
                <c:pt idx="344">
                  <c:v>69.587699999999998</c:v>
                </c:pt>
                <c:pt idx="345">
                  <c:v>69.378</c:v>
                </c:pt>
                <c:pt idx="346">
                  <c:v>69.378</c:v>
                </c:pt>
                <c:pt idx="347">
                  <c:v>69.378</c:v>
                </c:pt>
                <c:pt idx="348">
                  <c:v>68.997799999999998</c:v>
                </c:pt>
                <c:pt idx="349">
                  <c:v>68.906199999999998</c:v>
                </c:pt>
                <c:pt idx="350">
                  <c:v>68.406499999999994</c:v>
                </c:pt>
                <c:pt idx="351">
                  <c:v>68.500299999999996</c:v>
                </c:pt>
                <c:pt idx="352">
                  <c:v>69.034899999999993</c:v>
                </c:pt>
                <c:pt idx="353">
                  <c:v>69.034899999999993</c:v>
                </c:pt>
                <c:pt idx="354">
                  <c:v>69.034899999999993</c:v>
                </c:pt>
                <c:pt idx="355">
                  <c:v>69.340599999999995</c:v>
                </c:pt>
                <c:pt idx="356">
                  <c:v>69.377700000000004</c:v>
                </c:pt>
                <c:pt idx="357">
                  <c:v>69.377700000000004</c:v>
                </c:pt>
                <c:pt idx="358">
                  <c:v>69.377700000000004</c:v>
                </c:pt>
                <c:pt idx="359">
                  <c:v>69.377700000000004</c:v>
                </c:pt>
                <c:pt idx="360">
                  <c:v>69.377700000000004</c:v>
                </c:pt>
                <c:pt idx="361">
                  <c:v>69.377700000000004</c:v>
                </c:pt>
                <c:pt idx="362">
                  <c:v>69.377700000000004</c:v>
                </c:pt>
                <c:pt idx="363">
                  <c:v>69.377700000000004</c:v>
                </c:pt>
                <c:pt idx="364">
                  <c:v>69.377700000000004</c:v>
                </c:pt>
                <c:pt idx="365">
                  <c:v>68.055499999999995</c:v>
                </c:pt>
                <c:pt idx="366">
                  <c:v>68.045000000000002</c:v>
                </c:pt>
                <c:pt idx="367">
                  <c:v>68.045000000000002</c:v>
                </c:pt>
                <c:pt idx="368">
                  <c:v>68.045000000000002</c:v>
                </c:pt>
                <c:pt idx="369">
                  <c:v>67.816199999999995</c:v>
                </c:pt>
                <c:pt idx="370">
                  <c:v>68.421300000000002</c:v>
                </c:pt>
                <c:pt idx="371">
                  <c:v>68.374700000000004</c:v>
                </c:pt>
                <c:pt idx="372">
                  <c:v>68.656000000000006</c:v>
                </c:pt>
                <c:pt idx="373">
                  <c:v>68.535799999999995</c:v>
                </c:pt>
                <c:pt idx="374">
                  <c:v>68.535799999999995</c:v>
                </c:pt>
                <c:pt idx="375">
                  <c:v>68.535799999999995</c:v>
                </c:pt>
                <c:pt idx="376">
                  <c:v>68.208200000000005</c:v>
                </c:pt>
                <c:pt idx="377">
                  <c:v>68.622200000000007</c:v>
                </c:pt>
                <c:pt idx="378">
                  <c:v>68.518600000000006</c:v>
                </c:pt>
                <c:pt idx="379">
                  <c:v>68.685599999999994</c:v>
                </c:pt>
                <c:pt idx="380">
                  <c:v>68.292400000000001</c:v>
                </c:pt>
                <c:pt idx="381">
                  <c:v>68.292400000000001</c:v>
                </c:pt>
                <c:pt idx="382">
                  <c:v>68.292400000000001</c:v>
                </c:pt>
                <c:pt idx="383">
                  <c:v>68.777500000000003</c:v>
                </c:pt>
                <c:pt idx="384">
                  <c:v>69.225999999999999</c:v>
                </c:pt>
                <c:pt idx="385">
                  <c:v>68.676400000000001</c:v>
                </c:pt>
                <c:pt idx="386">
                  <c:v>69.415099999999995</c:v>
                </c:pt>
                <c:pt idx="387">
                  <c:v>69.5976</c:v>
                </c:pt>
                <c:pt idx="388">
                  <c:v>69.5976</c:v>
                </c:pt>
                <c:pt idx="389">
                  <c:v>69.5976</c:v>
                </c:pt>
                <c:pt idx="390">
                  <c:v>70.792100000000005</c:v>
                </c:pt>
                <c:pt idx="391">
                  <c:v>70.126499999999993</c:v>
                </c:pt>
                <c:pt idx="392">
                  <c:v>69.744299999999996</c:v>
                </c:pt>
                <c:pt idx="393">
                  <c:v>69.083699999999993</c:v>
                </c:pt>
                <c:pt idx="394">
                  <c:v>69.628799999999998</c:v>
                </c:pt>
                <c:pt idx="395">
                  <c:v>69.628799999999998</c:v>
                </c:pt>
                <c:pt idx="396">
                  <c:v>69.628799999999998</c:v>
                </c:pt>
                <c:pt idx="397">
                  <c:v>69.822599999999994</c:v>
                </c:pt>
                <c:pt idx="398">
                  <c:v>69.7684</c:v>
                </c:pt>
                <c:pt idx="399">
                  <c:v>68.784300000000002</c:v>
                </c:pt>
                <c:pt idx="400">
                  <c:v>69.179500000000004</c:v>
                </c:pt>
                <c:pt idx="401">
                  <c:v>68.771000000000001</c:v>
                </c:pt>
                <c:pt idx="402">
                  <c:v>68.771000000000001</c:v>
                </c:pt>
                <c:pt idx="403">
                  <c:v>68.771000000000001</c:v>
                </c:pt>
                <c:pt idx="404">
                  <c:v>68.620099999999994</c:v>
                </c:pt>
                <c:pt idx="405">
                  <c:v>69.088200000000001</c:v>
                </c:pt>
                <c:pt idx="406">
                  <c:v>68.782300000000006</c:v>
                </c:pt>
                <c:pt idx="407">
                  <c:v>68.770499999999998</c:v>
                </c:pt>
                <c:pt idx="408">
                  <c:v>69.4191</c:v>
                </c:pt>
                <c:pt idx="409">
                  <c:v>69.4191</c:v>
                </c:pt>
                <c:pt idx="410">
                  <c:v>69.4191</c:v>
                </c:pt>
                <c:pt idx="411">
                  <c:v>69.4191</c:v>
                </c:pt>
                <c:pt idx="412">
                  <c:v>70.459100000000007</c:v>
                </c:pt>
                <c:pt idx="413">
                  <c:v>71.243899999999996</c:v>
                </c:pt>
                <c:pt idx="414">
                  <c:v>71.645799999999994</c:v>
                </c:pt>
                <c:pt idx="415">
                  <c:v>73.723500000000001</c:v>
                </c:pt>
                <c:pt idx="416">
                  <c:v>73.723500000000001</c:v>
                </c:pt>
                <c:pt idx="417">
                  <c:v>73.723500000000001</c:v>
                </c:pt>
                <c:pt idx="418">
                  <c:v>73.4178</c:v>
                </c:pt>
                <c:pt idx="419">
                  <c:v>73.938500000000005</c:v>
                </c:pt>
                <c:pt idx="420">
                  <c:v>73.736900000000006</c:v>
                </c:pt>
                <c:pt idx="421">
                  <c:v>73.684200000000004</c:v>
                </c:pt>
                <c:pt idx="422">
                  <c:v>75.842399999999998</c:v>
                </c:pt>
                <c:pt idx="423">
                  <c:v>75.842399999999998</c:v>
                </c:pt>
                <c:pt idx="424">
                  <c:v>75.842399999999998</c:v>
                </c:pt>
                <c:pt idx="425">
                  <c:v>75.842399999999998</c:v>
                </c:pt>
                <c:pt idx="426">
                  <c:v>81.858800000000002</c:v>
                </c:pt>
                <c:pt idx="427">
                  <c:v>81.020700000000005</c:v>
                </c:pt>
                <c:pt idx="428">
                  <c:v>83.6584</c:v>
                </c:pt>
                <c:pt idx="429">
                  <c:v>81.861000000000004</c:v>
                </c:pt>
                <c:pt idx="430">
                  <c:v>81.861000000000004</c:v>
                </c:pt>
                <c:pt idx="431">
                  <c:v>81.861000000000004</c:v>
                </c:pt>
                <c:pt idx="432">
                  <c:v>82.747100000000003</c:v>
                </c:pt>
                <c:pt idx="433">
                  <c:v>82.305599999999998</c:v>
                </c:pt>
                <c:pt idx="434">
                  <c:v>84.888099999999994</c:v>
                </c:pt>
                <c:pt idx="435">
                  <c:v>87.266900000000007</c:v>
                </c:pt>
                <c:pt idx="436">
                  <c:v>84.155199999999994</c:v>
                </c:pt>
                <c:pt idx="437">
                  <c:v>84.155199999999994</c:v>
                </c:pt>
                <c:pt idx="438">
                  <c:v>84.155199999999994</c:v>
                </c:pt>
                <c:pt idx="439">
                  <c:v>86.704999999999998</c:v>
                </c:pt>
                <c:pt idx="440">
                  <c:v>85.425299999999993</c:v>
                </c:pt>
                <c:pt idx="441">
                  <c:v>84.148499999999999</c:v>
                </c:pt>
                <c:pt idx="442">
                  <c:v>85.964799999999997</c:v>
                </c:pt>
                <c:pt idx="443">
                  <c:v>85.738900000000001</c:v>
                </c:pt>
                <c:pt idx="444">
                  <c:v>85.738900000000001</c:v>
                </c:pt>
                <c:pt idx="445">
                  <c:v>85.738900000000001</c:v>
                </c:pt>
                <c:pt idx="446">
                  <c:v>85.738900000000001</c:v>
                </c:pt>
                <c:pt idx="447">
                  <c:v>85.738900000000001</c:v>
                </c:pt>
                <c:pt idx="448">
                  <c:v>85.738900000000001</c:v>
                </c:pt>
                <c:pt idx="449">
                  <c:v>85.738900000000001</c:v>
                </c:pt>
                <c:pt idx="450">
                  <c:v>85.738900000000001</c:v>
                </c:pt>
                <c:pt idx="451">
                  <c:v>85.738900000000001</c:v>
                </c:pt>
                <c:pt idx="452">
                  <c:v>85.738900000000001</c:v>
                </c:pt>
                <c:pt idx="453">
                  <c:v>82.634600000000006</c:v>
                </c:pt>
                <c:pt idx="454">
                  <c:v>82.012</c:v>
                </c:pt>
                <c:pt idx="455">
                  <c:v>82.234099999999998</c:v>
                </c:pt>
                <c:pt idx="456">
                  <c:v>81.088200000000001</c:v>
                </c:pt>
                <c:pt idx="457">
                  <c:v>80.735799999999998</c:v>
                </c:pt>
                <c:pt idx="458">
                  <c:v>80.735799999999998</c:v>
                </c:pt>
                <c:pt idx="459">
                  <c:v>80.735799999999998</c:v>
                </c:pt>
                <c:pt idx="460">
                  <c:v>80.538700000000006</c:v>
                </c:pt>
                <c:pt idx="461">
                  <c:v>80.118600000000001</c:v>
                </c:pt>
                <c:pt idx="462">
                  <c:v>80.673100000000005</c:v>
                </c:pt>
                <c:pt idx="463">
                  <c:v>81.2791</c:v>
                </c:pt>
                <c:pt idx="464">
                  <c:v>80.111000000000004</c:v>
                </c:pt>
                <c:pt idx="465">
                  <c:v>80.111000000000004</c:v>
                </c:pt>
                <c:pt idx="466">
                  <c:v>80.111000000000004</c:v>
                </c:pt>
                <c:pt idx="467">
                  <c:v>81.101900000000001</c:v>
                </c:pt>
                <c:pt idx="468">
                  <c:v>82.616</c:v>
                </c:pt>
                <c:pt idx="469">
                  <c:v>83.682599999999994</c:v>
                </c:pt>
                <c:pt idx="470">
                  <c:v>81.146799999999999</c:v>
                </c:pt>
                <c:pt idx="471">
                  <c:v>80.252799999999993</c:v>
                </c:pt>
                <c:pt idx="472">
                  <c:v>80.252799999999993</c:v>
                </c:pt>
                <c:pt idx="473">
                  <c:v>80.252799999999993</c:v>
                </c:pt>
                <c:pt idx="474">
                  <c:v>80.761099999999999</c:v>
                </c:pt>
                <c:pt idx="475">
                  <c:v>80.774900000000002</c:v>
                </c:pt>
                <c:pt idx="476">
                  <c:v>80.0488</c:v>
                </c:pt>
                <c:pt idx="477">
                  <c:v>79.118899999999996</c:v>
                </c:pt>
                <c:pt idx="478">
                  <c:v>79.118899999999996</c:v>
                </c:pt>
                <c:pt idx="479">
                  <c:v>79.118899999999996</c:v>
                </c:pt>
                <c:pt idx="480">
                  <c:v>79.118899999999996</c:v>
                </c:pt>
                <c:pt idx="481">
                  <c:v>79.118899999999996</c:v>
                </c:pt>
                <c:pt idx="482">
                  <c:v>79.118899999999996</c:v>
                </c:pt>
                <c:pt idx="483">
                  <c:v>80.059799999999996</c:v>
                </c:pt>
                <c:pt idx="484">
                  <c:v>80.061099999999996</c:v>
                </c:pt>
                <c:pt idx="485">
                  <c:v>80.003900000000002</c:v>
                </c:pt>
                <c:pt idx="486">
                  <c:v>80.003900000000002</c:v>
                </c:pt>
                <c:pt idx="487">
                  <c:v>80.003900000000002</c:v>
                </c:pt>
                <c:pt idx="488">
                  <c:v>80.003900000000002</c:v>
                </c:pt>
                <c:pt idx="489">
                  <c:v>79.439400000000006</c:v>
                </c:pt>
                <c:pt idx="490">
                  <c:v>79.777500000000003</c:v>
                </c:pt>
                <c:pt idx="491">
                  <c:v>79.903300000000002</c:v>
                </c:pt>
                <c:pt idx="492">
                  <c:v>79.127899999999997</c:v>
                </c:pt>
                <c:pt idx="493">
                  <c:v>79.127899999999997</c:v>
                </c:pt>
                <c:pt idx="494">
                  <c:v>79.127899999999997</c:v>
                </c:pt>
                <c:pt idx="495">
                  <c:v>78.9422</c:v>
                </c:pt>
                <c:pt idx="496">
                  <c:v>79.167699999999996</c:v>
                </c:pt>
                <c:pt idx="497">
                  <c:v>79.181299999999993</c:v>
                </c:pt>
                <c:pt idx="498">
                  <c:v>77.796499999999995</c:v>
                </c:pt>
                <c:pt idx="499">
                  <c:v>78.443100000000001</c:v>
                </c:pt>
                <c:pt idx="500">
                  <c:v>78.443100000000001</c:v>
                </c:pt>
                <c:pt idx="501">
                  <c:v>78.443100000000001</c:v>
                </c:pt>
                <c:pt idx="502">
                  <c:v>77.882300000000001</c:v>
                </c:pt>
                <c:pt idx="503">
                  <c:v>77.785399999999996</c:v>
                </c:pt>
                <c:pt idx="504">
                  <c:v>77.906899999999993</c:v>
                </c:pt>
                <c:pt idx="505">
                  <c:v>78.261099999999999</c:v>
                </c:pt>
                <c:pt idx="506">
                  <c:v>78.548900000000003</c:v>
                </c:pt>
                <c:pt idx="507">
                  <c:v>78.548900000000003</c:v>
                </c:pt>
                <c:pt idx="508">
                  <c:v>78.548900000000003</c:v>
                </c:pt>
                <c:pt idx="509">
                  <c:v>77.637600000000006</c:v>
                </c:pt>
                <c:pt idx="510">
                  <c:v>76.778199999999998</c:v>
                </c:pt>
                <c:pt idx="511">
                  <c:v>76.624300000000005</c:v>
                </c:pt>
                <c:pt idx="512">
                  <c:v>77.3245</c:v>
                </c:pt>
                <c:pt idx="513">
                  <c:v>77.965800000000002</c:v>
                </c:pt>
                <c:pt idx="514">
                  <c:v>77.965800000000002</c:v>
                </c:pt>
                <c:pt idx="515">
                  <c:v>77.965800000000002</c:v>
                </c:pt>
                <c:pt idx="516">
                  <c:v>77.186099999999996</c:v>
                </c:pt>
                <c:pt idx="517">
                  <c:v>77.348100000000002</c:v>
                </c:pt>
                <c:pt idx="518">
                  <c:v>77.922899999999998</c:v>
                </c:pt>
                <c:pt idx="519">
                  <c:v>78.522499999999994</c:v>
                </c:pt>
                <c:pt idx="520">
                  <c:v>78.522499999999994</c:v>
                </c:pt>
                <c:pt idx="521">
                  <c:v>78.522499999999994</c:v>
                </c:pt>
                <c:pt idx="522">
                  <c:v>78.522499999999994</c:v>
                </c:pt>
                <c:pt idx="523">
                  <c:v>79.145099999999999</c:v>
                </c:pt>
                <c:pt idx="524">
                  <c:v>79.043400000000005</c:v>
                </c:pt>
                <c:pt idx="525">
                  <c:v>78.382900000000006</c:v>
                </c:pt>
                <c:pt idx="526">
                  <c:v>78.292400000000001</c:v>
                </c:pt>
                <c:pt idx="527">
                  <c:v>78.0047</c:v>
                </c:pt>
                <c:pt idx="528">
                  <c:v>78.0047</c:v>
                </c:pt>
                <c:pt idx="529">
                  <c:v>78.0047</c:v>
                </c:pt>
                <c:pt idx="530">
                  <c:v>77.828500000000005</c:v>
                </c:pt>
                <c:pt idx="531">
                  <c:v>77.683199999999999</c:v>
                </c:pt>
                <c:pt idx="532">
                  <c:v>77.759</c:v>
                </c:pt>
                <c:pt idx="533">
                  <c:v>78.058899999999994</c:v>
                </c:pt>
                <c:pt idx="534">
                  <c:v>77.541300000000007</c:v>
                </c:pt>
                <c:pt idx="535">
                  <c:v>77.541300000000007</c:v>
                </c:pt>
                <c:pt idx="536">
                  <c:v>77.541300000000007</c:v>
                </c:pt>
                <c:pt idx="537">
                  <c:v>78.681200000000004</c:v>
                </c:pt>
                <c:pt idx="538">
                  <c:v>78.992900000000006</c:v>
                </c:pt>
                <c:pt idx="539">
                  <c:v>79.190100000000001</c:v>
                </c:pt>
                <c:pt idx="540">
                  <c:v>79.518100000000004</c:v>
                </c:pt>
                <c:pt idx="541">
                  <c:v>79.220699999999994</c:v>
                </c:pt>
                <c:pt idx="542">
                  <c:v>79.220699999999994</c:v>
                </c:pt>
                <c:pt idx="543">
                  <c:v>79.220699999999994</c:v>
                </c:pt>
                <c:pt idx="544">
                  <c:v>80.558099999999996</c:v>
                </c:pt>
                <c:pt idx="545">
                  <c:v>81.467600000000004</c:v>
                </c:pt>
                <c:pt idx="546">
                  <c:v>80.406199999999998</c:v>
                </c:pt>
                <c:pt idx="547">
                  <c:v>80.413399999999996</c:v>
                </c:pt>
                <c:pt idx="548">
                  <c:v>80.268900000000002</c:v>
                </c:pt>
                <c:pt idx="549">
                  <c:v>80.268900000000002</c:v>
                </c:pt>
                <c:pt idx="550">
                  <c:v>80.268900000000002</c:v>
                </c:pt>
                <c:pt idx="551">
                  <c:v>80.093699999999998</c:v>
                </c:pt>
                <c:pt idx="552">
                  <c:v>80.623000000000005</c:v>
                </c:pt>
                <c:pt idx="553">
                  <c:v>80.839200000000005</c:v>
                </c:pt>
                <c:pt idx="554">
                  <c:v>81.231800000000007</c:v>
                </c:pt>
                <c:pt idx="555">
                  <c:v>81.682100000000005</c:v>
                </c:pt>
                <c:pt idx="556">
                  <c:v>81.682100000000005</c:v>
                </c:pt>
                <c:pt idx="557">
                  <c:v>81.682100000000005</c:v>
                </c:pt>
                <c:pt idx="558">
                  <c:v>82.390199999999993</c:v>
                </c:pt>
                <c:pt idx="559">
                  <c:v>81.249899999999997</c:v>
                </c:pt>
                <c:pt idx="560">
                  <c:v>81.590400000000002</c:v>
                </c:pt>
                <c:pt idx="561">
                  <c:v>82.189300000000003</c:v>
                </c:pt>
                <c:pt idx="562">
                  <c:v>83.103099999999998</c:v>
                </c:pt>
                <c:pt idx="563">
                  <c:v>83.103099999999998</c:v>
                </c:pt>
                <c:pt idx="564">
                  <c:v>83.103099999999998</c:v>
                </c:pt>
                <c:pt idx="565">
                  <c:v>83.775899999999993</c:v>
                </c:pt>
                <c:pt idx="566">
                  <c:v>84.260999999999996</c:v>
                </c:pt>
                <c:pt idx="567">
                  <c:v>84.912000000000006</c:v>
                </c:pt>
                <c:pt idx="568">
                  <c:v>86.253200000000007</c:v>
                </c:pt>
                <c:pt idx="569">
                  <c:v>87.288899999999998</c:v>
                </c:pt>
                <c:pt idx="570">
                  <c:v>87.288899999999998</c:v>
                </c:pt>
                <c:pt idx="571">
                  <c:v>87.288899999999998</c:v>
                </c:pt>
                <c:pt idx="572">
                  <c:v>87.225300000000004</c:v>
                </c:pt>
                <c:pt idx="573">
                  <c:v>86.501099999999994</c:v>
                </c:pt>
                <c:pt idx="574">
                  <c:v>86.625</c:v>
                </c:pt>
                <c:pt idx="575">
                  <c:v>86.617800000000003</c:v>
                </c:pt>
                <c:pt idx="576">
                  <c:v>87.172200000000004</c:v>
                </c:pt>
                <c:pt idx="577">
                  <c:v>87.172200000000004</c:v>
                </c:pt>
                <c:pt idx="578">
                  <c:v>87.172200000000004</c:v>
                </c:pt>
                <c:pt idx="579">
                  <c:v>86.825800000000001</c:v>
                </c:pt>
                <c:pt idx="580">
                  <c:v>85.924599999999998</c:v>
                </c:pt>
                <c:pt idx="581">
                  <c:v>85.956000000000003</c:v>
                </c:pt>
                <c:pt idx="582">
                  <c:v>87.039900000000003</c:v>
                </c:pt>
                <c:pt idx="583">
                  <c:v>86.409199999999998</c:v>
                </c:pt>
                <c:pt idx="584">
                  <c:v>86.409199999999998</c:v>
                </c:pt>
                <c:pt idx="585">
                  <c:v>86.409199999999998</c:v>
                </c:pt>
                <c:pt idx="586">
                  <c:v>86.4666</c:v>
                </c:pt>
                <c:pt idx="587">
                  <c:v>87.340100000000007</c:v>
                </c:pt>
                <c:pt idx="588">
                  <c:v>87.403700000000001</c:v>
                </c:pt>
                <c:pt idx="589">
                  <c:v>87.426100000000005</c:v>
                </c:pt>
                <c:pt idx="590">
                  <c:v>87.734300000000005</c:v>
                </c:pt>
                <c:pt idx="591">
                  <c:v>87.734300000000005</c:v>
                </c:pt>
                <c:pt idx="592">
                  <c:v>87.734300000000005</c:v>
                </c:pt>
                <c:pt idx="593">
                  <c:v>87.903000000000006</c:v>
                </c:pt>
                <c:pt idx="594">
                  <c:v>88.058999999999997</c:v>
                </c:pt>
                <c:pt idx="595">
                  <c:v>89.225399999999993</c:v>
                </c:pt>
                <c:pt idx="596">
                  <c:v>88.995999999999995</c:v>
                </c:pt>
                <c:pt idx="597">
                  <c:v>88.744799999999998</c:v>
                </c:pt>
                <c:pt idx="598">
                  <c:v>88.744799999999998</c:v>
                </c:pt>
                <c:pt idx="599">
                  <c:v>88.744799999999998</c:v>
                </c:pt>
                <c:pt idx="600">
                  <c:v>87.826599999999999</c:v>
                </c:pt>
                <c:pt idx="601">
                  <c:v>88.154700000000005</c:v>
                </c:pt>
                <c:pt idx="602">
                  <c:v>87.736900000000006</c:v>
                </c:pt>
                <c:pt idx="603">
                  <c:v>89.135300000000001</c:v>
                </c:pt>
                <c:pt idx="604">
                  <c:v>89.038399999999996</c:v>
                </c:pt>
                <c:pt idx="605">
                  <c:v>89.038399999999996</c:v>
                </c:pt>
                <c:pt idx="606">
                  <c:v>89.038399999999996</c:v>
                </c:pt>
                <c:pt idx="607">
                  <c:v>89.477099999999993</c:v>
                </c:pt>
                <c:pt idx="608">
                  <c:v>89.736900000000006</c:v>
                </c:pt>
                <c:pt idx="609">
                  <c:v>89.566299999999998</c:v>
                </c:pt>
                <c:pt idx="610">
                  <c:v>89.303600000000003</c:v>
                </c:pt>
                <c:pt idx="611">
                  <c:v>88.6768</c:v>
                </c:pt>
                <c:pt idx="612">
                  <c:v>88.6768</c:v>
                </c:pt>
                <c:pt idx="613">
                  <c:v>88.6768</c:v>
                </c:pt>
                <c:pt idx="614">
                  <c:v>88.581900000000005</c:v>
                </c:pt>
                <c:pt idx="615">
                  <c:v>89.361400000000003</c:v>
                </c:pt>
                <c:pt idx="616">
                  <c:v>88.864400000000003</c:v>
                </c:pt>
                <c:pt idx="617">
                  <c:v>88.631299999999996</c:v>
                </c:pt>
                <c:pt idx="618">
                  <c:v>88.957800000000006</c:v>
                </c:pt>
                <c:pt idx="619">
                  <c:v>88.957800000000006</c:v>
                </c:pt>
                <c:pt idx="620">
                  <c:v>88.957800000000006</c:v>
                </c:pt>
                <c:pt idx="621">
                  <c:v>90.006299999999996</c:v>
                </c:pt>
                <c:pt idx="622">
                  <c:v>89.481300000000005</c:v>
                </c:pt>
                <c:pt idx="623">
                  <c:v>89.250799999999998</c:v>
                </c:pt>
                <c:pt idx="624">
                  <c:v>89.981800000000007</c:v>
                </c:pt>
                <c:pt idx="625">
                  <c:v>89.663700000000006</c:v>
                </c:pt>
                <c:pt idx="626">
                  <c:v>89.663700000000006</c:v>
                </c:pt>
                <c:pt idx="627">
                  <c:v>89.663700000000006</c:v>
                </c:pt>
                <c:pt idx="628">
                  <c:v>91.478999999999999</c:v>
                </c:pt>
                <c:pt idx="629">
                  <c:v>93.023700000000005</c:v>
                </c:pt>
                <c:pt idx="630">
                  <c:v>92.430199999999999</c:v>
                </c:pt>
                <c:pt idx="631">
                  <c:v>90.723699999999994</c:v>
                </c:pt>
                <c:pt idx="632">
                  <c:v>91.5779</c:v>
                </c:pt>
                <c:pt idx="633">
                  <c:v>91.5779</c:v>
                </c:pt>
                <c:pt idx="634">
                  <c:v>91.5779</c:v>
                </c:pt>
                <c:pt idx="635">
                  <c:v>91.659899999999993</c:v>
                </c:pt>
                <c:pt idx="636">
                  <c:v>92.5184</c:v>
                </c:pt>
                <c:pt idx="637">
                  <c:v>91.812899999999999</c:v>
                </c:pt>
                <c:pt idx="638">
                  <c:v>91.698999999999998</c:v>
                </c:pt>
                <c:pt idx="639">
                  <c:v>90.716300000000004</c:v>
                </c:pt>
                <c:pt idx="640">
                  <c:v>90.716300000000004</c:v>
                </c:pt>
                <c:pt idx="641">
                  <c:v>90.716300000000004</c:v>
                </c:pt>
                <c:pt idx="642">
                  <c:v>91.003699999999995</c:v>
                </c:pt>
                <c:pt idx="643">
                  <c:v>91.0732</c:v>
                </c:pt>
                <c:pt idx="644">
                  <c:v>90.706500000000005</c:v>
                </c:pt>
                <c:pt idx="645">
                  <c:v>91.4542</c:v>
                </c:pt>
                <c:pt idx="646">
                  <c:v>91.304100000000005</c:v>
                </c:pt>
                <c:pt idx="647">
                  <c:v>91.304100000000005</c:v>
                </c:pt>
                <c:pt idx="648">
                  <c:v>91.304100000000005</c:v>
                </c:pt>
                <c:pt idx="649">
                  <c:v>91.311499999999995</c:v>
                </c:pt>
                <c:pt idx="650">
                  <c:v>91.560299999999998</c:v>
                </c:pt>
                <c:pt idx="651">
                  <c:v>91.344800000000006</c:v>
                </c:pt>
                <c:pt idx="652">
                  <c:v>91.356300000000005</c:v>
                </c:pt>
                <c:pt idx="653">
                  <c:v>90.414199999999994</c:v>
                </c:pt>
                <c:pt idx="654">
                  <c:v>90.414199999999994</c:v>
                </c:pt>
                <c:pt idx="655">
                  <c:v>90.414199999999994</c:v>
                </c:pt>
                <c:pt idx="656">
                  <c:v>90.448899999999995</c:v>
                </c:pt>
                <c:pt idx="657">
                  <c:v>90.355199999999996</c:v>
                </c:pt>
                <c:pt idx="658">
                  <c:v>91.263199999999998</c:v>
                </c:pt>
                <c:pt idx="659">
                  <c:v>92.601100000000002</c:v>
                </c:pt>
                <c:pt idx="660">
                  <c:v>92.628399999999999</c:v>
                </c:pt>
                <c:pt idx="661">
                  <c:v>92.628399999999999</c:v>
                </c:pt>
                <c:pt idx="662">
                  <c:v>92.628399999999999</c:v>
                </c:pt>
                <c:pt idx="663">
                  <c:v>93.757000000000005</c:v>
                </c:pt>
                <c:pt idx="664">
                  <c:v>93.344700000000003</c:v>
                </c:pt>
                <c:pt idx="665">
                  <c:v>93.344700000000003</c:v>
                </c:pt>
                <c:pt idx="666">
                  <c:v>92.122900000000001</c:v>
                </c:pt>
                <c:pt idx="667">
                  <c:v>91.351399999999998</c:v>
                </c:pt>
                <c:pt idx="668">
                  <c:v>91.351399999999998</c:v>
                </c:pt>
                <c:pt idx="669">
                  <c:v>91.351399999999998</c:v>
                </c:pt>
                <c:pt idx="670">
                  <c:v>91.4953</c:v>
                </c:pt>
                <c:pt idx="671">
                  <c:v>90.355699999999999</c:v>
                </c:pt>
                <c:pt idx="672">
                  <c:v>90.046800000000005</c:v>
                </c:pt>
                <c:pt idx="673">
                  <c:v>90.810400000000001</c:v>
                </c:pt>
                <c:pt idx="674">
                  <c:v>91.322199999999995</c:v>
                </c:pt>
                <c:pt idx="675">
                  <c:v>91.322199999999995</c:v>
                </c:pt>
                <c:pt idx="676">
                  <c:v>91.322199999999995</c:v>
                </c:pt>
                <c:pt idx="677">
                  <c:v>91.172899999999998</c:v>
                </c:pt>
                <c:pt idx="678">
                  <c:v>90.390299999999996</c:v>
                </c:pt>
                <c:pt idx="679">
                  <c:v>90.231399999999994</c:v>
                </c:pt>
                <c:pt idx="680">
                  <c:v>90.348399999999998</c:v>
                </c:pt>
                <c:pt idx="681">
                  <c:v>90.264300000000006</c:v>
                </c:pt>
                <c:pt idx="682">
                  <c:v>90.264300000000006</c:v>
                </c:pt>
                <c:pt idx="683">
                  <c:v>90.264300000000006</c:v>
                </c:pt>
                <c:pt idx="684">
                  <c:v>89.934700000000007</c:v>
                </c:pt>
                <c:pt idx="685">
                  <c:v>89.8934</c:v>
                </c:pt>
                <c:pt idx="686">
                  <c:v>89.888000000000005</c:v>
                </c:pt>
                <c:pt idx="687">
                  <c:v>90.0291</c:v>
                </c:pt>
                <c:pt idx="688">
                  <c:v>90.462900000000005</c:v>
                </c:pt>
                <c:pt idx="689">
                  <c:v>90.462900000000005</c:v>
                </c:pt>
                <c:pt idx="690">
                  <c:v>90.462900000000005</c:v>
                </c:pt>
                <c:pt idx="691">
                  <c:v>91.203699999999998</c:v>
                </c:pt>
                <c:pt idx="692">
                  <c:v>91.309600000000003</c:v>
                </c:pt>
                <c:pt idx="693">
                  <c:v>91.305199999999999</c:v>
                </c:pt>
                <c:pt idx="694">
                  <c:v>91.194599999999994</c:v>
                </c:pt>
                <c:pt idx="695">
                  <c:v>90.261799999999994</c:v>
                </c:pt>
                <c:pt idx="696">
                  <c:v>90.261799999999994</c:v>
                </c:pt>
                <c:pt idx="697">
                  <c:v>90.261799999999994</c:v>
                </c:pt>
                <c:pt idx="698">
                  <c:v>89.969499999999996</c:v>
                </c:pt>
                <c:pt idx="699">
                  <c:v>89.204400000000007</c:v>
                </c:pt>
                <c:pt idx="700">
                  <c:v>88.941800000000001</c:v>
                </c:pt>
                <c:pt idx="701">
                  <c:v>89.132999999999996</c:v>
                </c:pt>
                <c:pt idx="702">
                  <c:v>88.7744</c:v>
                </c:pt>
                <c:pt idx="703">
                  <c:v>88.7744</c:v>
                </c:pt>
                <c:pt idx="704">
                  <c:v>88.7744</c:v>
                </c:pt>
                <c:pt idx="705">
                  <c:v>88.584699999999998</c:v>
                </c:pt>
                <c:pt idx="706">
                  <c:v>89.184600000000003</c:v>
                </c:pt>
                <c:pt idx="707">
                  <c:v>89.322900000000004</c:v>
                </c:pt>
                <c:pt idx="708">
                  <c:v>89.288700000000006</c:v>
                </c:pt>
                <c:pt idx="709">
                  <c:v>89.8262</c:v>
                </c:pt>
                <c:pt idx="710">
                  <c:v>89.8262</c:v>
                </c:pt>
                <c:pt idx="711">
                  <c:v>89.8262</c:v>
                </c:pt>
                <c:pt idx="712">
                  <c:v>91.002899999999997</c:v>
                </c:pt>
                <c:pt idx="713">
                  <c:v>92.069900000000004</c:v>
                </c:pt>
                <c:pt idx="714">
                  <c:v>91.982200000000006</c:v>
                </c:pt>
                <c:pt idx="715">
                  <c:v>91.348699999999994</c:v>
                </c:pt>
                <c:pt idx="716">
                  <c:v>89.874899999999997</c:v>
                </c:pt>
                <c:pt idx="717">
                  <c:v>89.874899999999997</c:v>
                </c:pt>
                <c:pt idx="718">
                  <c:v>89.874899999999997</c:v>
                </c:pt>
                <c:pt idx="719">
                  <c:v>90.126999999999995</c:v>
                </c:pt>
                <c:pt idx="720">
                  <c:v>90.207400000000007</c:v>
                </c:pt>
                <c:pt idx="721">
                  <c:v>90.682400000000001</c:v>
                </c:pt>
                <c:pt idx="722">
                  <c:v>90.793199999999999</c:v>
                </c:pt>
                <c:pt idx="723">
                  <c:v>90.793199999999999</c:v>
                </c:pt>
                <c:pt idx="724">
                  <c:v>90.793199999999999</c:v>
                </c:pt>
                <c:pt idx="725">
                  <c:v>90.793199999999999</c:v>
                </c:pt>
                <c:pt idx="726">
                  <c:v>90.793199999999999</c:v>
                </c:pt>
                <c:pt idx="727">
                  <c:v>90.793199999999999</c:v>
                </c:pt>
                <c:pt idx="728">
                  <c:v>90.793199999999999</c:v>
                </c:pt>
                <c:pt idx="729">
                  <c:v>90.793199999999999</c:v>
                </c:pt>
                <c:pt idx="730">
                  <c:v>90.793199999999999</c:v>
                </c:pt>
                <c:pt idx="731">
                  <c:v>90.793199999999999</c:v>
                </c:pt>
                <c:pt idx="732">
                  <c:v>90.793199999999999</c:v>
                </c:pt>
                <c:pt idx="733">
                  <c:v>90.812299999999993</c:v>
                </c:pt>
                <c:pt idx="734">
                  <c:v>90.322699999999998</c:v>
                </c:pt>
                <c:pt idx="735">
                  <c:v>89.783100000000005</c:v>
                </c:pt>
                <c:pt idx="736">
                  <c:v>89.647499999999994</c:v>
                </c:pt>
                <c:pt idx="737">
                  <c:v>89.254599999999996</c:v>
                </c:pt>
                <c:pt idx="738">
                  <c:v>89.254599999999996</c:v>
                </c:pt>
                <c:pt idx="739">
                  <c:v>89.254599999999996</c:v>
                </c:pt>
                <c:pt idx="740">
                  <c:v>89.330399999999997</c:v>
                </c:pt>
                <c:pt idx="741">
                  <c:v>89.206400000000002</c:v>
                </c:pt>
                <c:pt idx="742">
                  <c:v>89.148300000000006</c:v>
                </c:pt>
                <c:pt idx="743">
                  <c:v>88.967699999999994</c:v>
                </c:pt>
                <c:pt idx="744">
                  <c:v>90.408699999999996</c:v>
                </c:pt>
                <c:pt idx="745">
                  <c:v>90.408699999999996</c:v>
                </c:pt>
                <c:pt idx="746">
                  <c:v>90.408699999999996</c:v>
                </c:pt>
                <c:pt idx="747">
                  <c:v>91.145799999999994</c:v>
                </c:pt>
                <c:pt idx="748">
                  <c:v>91.670100000000005</c:v>
                </c:pt>
                <c:pt idx="749">
                  <c:v>91.218599999999995</c:v>
                </c:pt>
                <c:pt idx="750">
                  <c:v>92.131</c:v>
                </c:pt>
                <c:pt idx="751">
                  <c:v>92.296300000000002</c:v>
                </c:pt>
                <c:pt idx="752">
                  <c:v>92.296300000000002</c:v>
                </c:pt>
                <c:pt idx="753">
                  <c:v>92.296300000000002</c:v>
                </c:pt>
                <c:pt idx="754">
                  <c:v>91.542599999999993</c:v>
                </c:pt>
                <c:pt idx="755">
                  <c:v>91.625</c:v>
                </c:pt>
                <c:pt idx="756">
                  <c:v>91.562399999999997</c:v>
                </c:pt>
                <c:pt idx="757">
                  <c:v>90.920599999999993</c:v>
                </c:pt>
                <c:pt idx="758">
                  <c:v>89.885000000000005</c:v>
                </c:pt>
                <c:pt idx="759">
                  <c:v>89.885000000000005</c:v>
                </c:pt>
                <c:pt idx="760">
                  <c:v>89.885000000000005</c:v>
                </c:pt>
                <c:pt idx="761">
                  <c:v>89.401899999999998</c:v>
                </c:pt>
                <c:pt idx="762">
                  <c:v>89.528599999999997</c:v>
                </c:pt>
                <c:pt idx="763">
                  <c:v>89.568399999999997</c:v>
                </c:pt>
                <c:pt idx="764">
                  <c:v>89.438800000000001</c:v>
                </c:pt>
                <c:pt idx="765">
                  <c:v>89.605199999999996</c:v>
                </c:pt>
                <c:pt idx="766">
                  <c:v>89.605199999999996</c:v>
                </c:pt>
                <c:pt idx="767">
                  <c:v>89.605199999999996</c:v>
                </c:pt>
                <c:pt idx="768">
                  <c:v>88.975399999999993</c:v>
                </c:pt>
                <c:pt idx="769">
                  <c:v>88.944100000000006</c:v>
                </c:pt>
                <c:pt idx="770">
                  <c:v>89.0809</c:v>
                </c:pt>
                <c:pt idx="771">
                  <c:v>88.87</c:v>
                </c:pt>
                <c:pt idx="772">
                  <c:v>89.542699999999996</c:v>
                </c:pt>
                <c:pt idx="773">
                  <c:v>89.660399999999996</c:v>
                </c:pt>
                <c:pt idx="774">
                  <c:v>89.660399999999996</c:v>
                </c:pt>
                <c:pt idx="775">
                  <c:v>89.660399999999996</c:v>
                </c:pt>
                <c:pt idx="776">
                  <c:v>89.660399999999996</c:v>
                </c:pt>
                <c:pt idx="777">
                  <c:v>89.6691</c:v>
                </c:pt>
                <c:pt idx="778">
                  <c:v>89.499499999999998</c:v>
                </c:pt>
                <c:pt idx="779">
                  <c:v>90.374300000000005</c:v>
                </c:pt>
                <c:pt idx="780">
                  <c:v>90.374300000000005</c:v>
                </c:pt>
                <c:pt idx="781">
                  <c:v>90.374300000000005</c:v>
                </c:pt>
                <c:pt idx="782">
                  <c:v>89.446100000000001</c:v>
                </c:pt>
                <c:pt idx="783">
                  <c:v>89.565200000000004</c:v>
                </c:pt>
                <c:pt idx="784">
                  <c:v>88.876800000000003</c:v>
                </c:pt>
                <c:pt idx="785">
                  <c:v>88.942099999999996</c:v>
                </c:pt>
                <c:pt idx="786">
                  <c:v>88.933400000000006</c:v>
                </c:pt>
                <c:pt idx="787">
                  <c:v>88.933400000000006</c:v>
                </c:pt>
                <c:pt idx="788">
                  <c:v>88.933400000000006</c:v>
                </c:pt>
                <c:pt idx="789">
                  <c:v>88.933400000000006</c:v>
                </c:pt>
                <c:pt idx="790">
                  <c:v>88.173599999999993</c:v>
                </c:pt>
                <c:pt idx="791">
                  <c:v>87.958699999999993</c:v>
                </c:pt>
                <c:pt idx="792">
                  <c:v>87.758499999999998</c:v>
                </c:pt>
                <c:pt idx="793">
                  <c:v>87.798100000000005</c:v>
                </c:pt>
                <c:pt idx="794">
                  <c:v>87.798100000000005</c:v>
                </c:pt>
                <c:pt idx="795">
                  <c:v>87.798100000000005</c:v>
                </c:pt>
                <c:pt idx="796">
                  <c:v>87.350800000000007</c:v>
                </c:pt>
                <c:pt idx="797">
                  <c:v>86.985200000000006</c:v>
                </c:pt>
                <c:pt idx="798">
                  <c:v>86.969300000000004</c:v>
                </c:pt>
                <c:pt idx="799">
                  <c:v>88.1173</c:v>
                </c:pt>
                <c:pt idx="800">
                  <c:v>88.433000000000007</c:v>
                </c:pt>
                <c:pt idx="801">
                  <c:v>88.433000000000007</c:v>
                </c:pt>
                <c:pt idx="802">
                  <c:v>88.433000000000007</c:v>
                </c:pt>
                <c:pt idx="803">
                  <c:v>88.657300000000006</c:v>
                </c:pt>
                <c:pt idx="804">
                  <c:v>89.766999999999996</c:v>
                </c:pt>
                <c:pt idx="805">
                  <c:v>90.051500000000004</c:v>
                </c:pt>
                <c:pt idx="806">
                  <c:v>89.976799999999997</c:v>
                </c:pt>
                <c:pt idx="807">
                  <c:v>89.257599999999996</c:v>
                </c:pt>
                <c:pt idx="808">
                  <c:v>89.257599999999996</c:v>
                </c:pt>
                <c:pt idx="809">
                  <c:v>89.257599999999996</c:v>
                </c:pt>
                <c:pt idx="810">
                  <c:v>89.349000000000004</c:v>
                </c:pt>
                <c:pt idx="811">
                  <c:v>88.882099999999994</c:v>
                </c:pt>
                <c:pt idx="812">
                  <c:v>88.745199999999997</c:v>
                </c:pt>
                <c:pt idx="813">
                  <c:v>88.952299999999994</c:v>
                </c:pt>
                <c:pt idx="814">
                  <c:v>89.5916</c:v>
                </c:pt>
                <c:pt idx="815">
                  <c:v>89.5916</c:v>
                </c:pt>
                <c:pt idx="816">
                  <c:v>89.5916</c:v>
                </c:pt>
                <c:pt idx="817">
                  <c:v>89.995800000000003</c:v>
                </c:pt>
                <c:pt idx="818">
                  <c:v>90.182100000000005</c:v>
                </c:pt>
                <c:pt idx="819">
                  <c:v>92.332099999999997</c:v>
                </c:pt>
                <c:pt idx="820">
                  <c:v>91.619200000000006</c:v>
                </c:pt>
                <c:pt idx="821">
                  <c:v>91.780900000000003</c:v>
                </c:pt>
                <c:pt idx="822">
                  <c:v>91.780900000000003</c:v>
                </c:pt>
                <c:pt idx="823">
                  <c:v>91.780900000000003</c:v>
                </c:pt>
                <c:pt idx="824">
                  <c:v>92.066900000000004</c:v>
                </c:pt>
                <c:pt idx="825">
                  <c:v>91.916200000000003</c:v>
                </c:pt>
                <c:pt idx="826">
                  <c:v>90.539100000000005</c:v>
                </c:pt>
                <c:pt idx="827">
                  <c:v>92.230699999999999</c:v>
                </c:pt>
                <c:pt idx="828">
                  <c:v>90.4602</c:v>
                </c:pt>
                <c:pt idx="829">
                  <c:v>90.4602</c:v>
                </c:pt>
                <c:pt idx="830">
                  <c:v>90.4602</c:v>
                </c:pt>
                <c:pt idx="831">
                  <c:v>91.475999999999999</c:v>
                </c:pt>
                <c:pt idx="832">
                  <c:v>91.750699999999995</c:v>
                </c:pt>
                <c:pt idx="833">
                  <c:v>92.291300000000007</c:v>
                </c:pt>
                <c:pt idx="834">
                  <c:v>92.042299999999997</c:v>
                </c:pt>
                <c:pt idx="835">
                  <c:v>90.467600000000004</c:v>
                </c:pt>
                <c:pt idx="836">
                  <c:v>90.467600000000004</c:v>
                </c:pt>
                <c:pt idx="837">
                  <c:v>90.467600000000004</c:v>
                </c:pt>
                <c:pt idx="838">
                  <c:v>90.446799999999996</c:v>
                </c:pt>
                <c:pt idx="839">
                  <c:v>90.4666</c:v>
                </c:pt>
                <c:pt idx="840">
                  <c:v>90.428899999999999</c:v>
                </c:pt>
                <c:pt idx="841">
                  <c:v>90.151300000000006</c:v>
                </c:pt>
                <c:pt idx="842">
                  <c:v>90.584999999999994</c:v>
                </c:pt>
                <c:pt idx="843">
                  <c:v>90.584999999999994</c:v>
                </c:pt>
                <c:pt idx="844">
                  <c:v>90.584999999999994</c:v>
                </c:pt>
                <c:pt idx="845">
                  <c:v>90.584999999999994</c:v>
                </c:pt>
                <c:pt idx="846">
                  <c:v>90.450999999999993</c:v>
                </c:pt>
                <c:pt idx="847">
                  <c:v>89.774199999999993</c:v>
                </c:pt>
                <c:pt idx="848">
                  <c:v>89.678799999999995</c:v>
                </c:pt>
                <c:pt idx="849">
                  <c:v>89.506</c:v>
                </c:pt>
                <c:pt idx="850">
                  <c:v>89.506</c:v>
                </c:pt>
                <c:pt idx="851">
                  <c:v>89.506</c:v>
                </c:pt>
                <c:pt idx="852">
                  <c:v>89.506</c:v>
                </c:pt>
                <c:pt idx="853">
                  <c:v>90.004000000000005</c:v>
                </c:pt>
                <c:pt idx="854">
                  <c:v>89.847499999999997</c:v>
                </c:pt>
                <c:pt idx="855">
                  <c:v>89.934299999999993</c:v>
                </c:pt>
                <c:pt idx="856">
                  <c:v>89.624899999999997</c:v>
                </c:pt>
                <c:pt idx="857">
                  <c:v>89.624899999999997</c:v>
                </c:pt>
                <c:pt idx="858">
                  <c:v>89.624899999999997</c:v>
                </c:pt>
                <c:pt idx="859">
                  <c:v>89.6584</c:v>
                </c:pt>
                <c:pt idx="860">
                  <c:v>89.905699999999996</c:v>
                </c:pt>
                <c:pt idx="861">
                  <c:v>90.1006</c:v>
                </c:pt>
                <c:pt idx="862">
                  <c:v>89.770799999999994</c:v>
                </c:pt>
                <c:pt idx="863">
                  <c:v>89.944599999999994</c:v>
                </c:pt>
                <c:pt idx="864">
                  <c:v>89.944599999999994</c:v>
                </c:pt>
                <c:pt idx="865">
                  <c:v>89.944599999999994</c:v>
                </c:pt>
                <c:pt idx="866">
                  <c:v>89.687700000000007</c:v>
                </c:pt>
                <c:pt idx="867">
                  <c:v>89.954499999999996</c:v>
                </c:pt>
                <c:pt idx="868">
                  <c:v>89.9392</c:v>
                </c:pt>
                <c:pt idx="869">
                  <c:v>89.655500000000004</c:v>
                </c:pt>
                <c:pt idx="870">
                  <c:v>89.673100000000005</c:v>
                </c:pt>
                <c:pt idx="871">
                  <c:v>89.673100000000005</c:v>
                </c:pt>
                <c:pt idx="872">
                  <c:v>89.673100000000005</c:v>
                </c:pt>
                <c:pt idx="873">
                  <c:v>89.377799999999993</c:v>
                </c:pt>
                <c:pt idx="874">
                  <c:v>89.595799999999997</c:v>
                </c:pt>
                <c:pt idx="875">
                  <c:v>89.689499999999995</c:v>
                </c:pt>
                <c:pt idx="876">
                  <c:v>89.264399999999995</c:v>
                </c:pt>
                <c:pt idx="877">
                  <c:v>88.754499999999993</c:v>
                </c:pt>
                <c:pt idx="878">
                  <c:v>88.754499999999993</c:v>
                </c:pt>
                <c:pt idx="879">
                  <c:v>88.754499999999993</c:v>
                </c:pt>
                <c:pt idx="880">
                  <c:v>88.653000000000006</c:v>
                </c:pt>
                <c:pt idx="881">
                  <c:v>88.643299999999996</c:v>
                </c:pt>
                <c:pt idx="882">
                  <c:v>87.811400000000006</c:v>
                </c:pt>
                <c:pt idx="883">
                  <c:v>87.8065</c:v>
                </c:pt>
                <c:pt idx="884">
                  <c:v>87.327399999999997</c:v>
                </c:pt>
                <c:pt idx="885">
                  <c:v>87.327399999999997</c:v>
                </c:pt>
                <c:pt idx="886">
                  <c:v>87.327399999999997</c:v>
                </c:pt>
                <c:pt idx="887">
                  <c:v>87.327399999999997</c:v>
                </c:pt>
                <c:pt idx="888">
                  <c:v>87.210999999999999</c:v>
                </c:pt>
                <c:pt idx="889">
                  <c:v>87.3536</c:v>
                </c:pt>
                <c:pt idx="890">
                  <c:v>86.7012</c:v>
                </c:pt>
                <c:pt idx="891">
                  <c:v>85.994299999999996</c:v>
                </c:pt>
                <c:pt idx="892">
                  <c:v>85.994299999999996</c:v>
                </c:pt>
                <c:pt idx="893">
                  <c:v>85.994299999999996</c:v>
                </c:pt>
                <c:pt idx="894">
                  <c:v>86.894199999999998</c:v>
                </c:pt>
                <c:pt idx="895">
                  <c:v>87.067700000000002</c:v>
                </c:pt>
                <c:pt idx="896">
                  <c:v>86.713700000000003</c:v>
                </c:pt>
                <c:pt idx="897">
                  <c:v>86.328299999999999</c:v>
                </c:pt>
                <c:pt idx="898">
                  <c:v>86.191900000000004</c:v>
                </c:pt>
                <c:pt idx="899">
                  <c:v>86.191900000000004</c:v>
                </c:pt>
                <c:pt idx="900">
                  <c:v>86.191900000000004</c:v>
                </c:pt>
                <c:pt idx="901">
                  <c:v>86.165700000000001</c:v>
                </c:pt>
                <c:pt idx="902">
                  <c:v>86.202600000000004</c:v>
                </c:pt>
                <c:pt idx="903">
                  <c:v>86.511799999999994</c:v>
                </c:pt>
                <c:pt idx="904">
                  <c:v>86.411299999999997</c:v>
                </c:pt>
                <c:pt idx="905">
                  <c:v>87.074799999999996</c:v>
                </c:pt>
                <c:pt idx="906">
                  <c:v>87.074799999999996</c:v>
                </c:pt>
                <c:pt idx="907">
                  <c:v>87.074799999999996</c:v>
                </c:pt>
                <c:pt idx="908">
                  <c:v>87.027199999999993</c:v>
                </c:pt>
                <c:pt idx="909">
                  <c:v>87.003399999999999</c:v>
                </c:pt>
                <c:pt idx="910">
                  <c:v>87.558800000000005</c:v>
                </c:pt>
                <c:pt idx="911">
                  <c:v>88.775499999999994</c:v>
                </c:pt>
                <c:pt idx="912">
                  <c:v>88.139700000000005</c:v>
                </c:pt>
                <c:pt idx="913">
                  <c:v>88.139700000000005</c:v>
                </c:pt>
                <c:pt idx="914">
                  <c:v>88.139700000000005</c:v>
                </c:pt>
                <c:pt idx="915">
                  <c:v>88.605000000000004</c:v>
                </c:pt>
                <c:pt idx="916">
                  <c:v>87.781999999999996</c:v>
                </c:pt>
                <c:pt idx="917">
                  <c:v>87.3917</c:v>
                </c:pt>
                <c:pt idx="918">
                  <c:v>87.831599999999995</c:v>
                </c:pt>
                <c:pt idx="919">
                  <c:v>87.567300000000003</c:v>
                </c:pt>
                <c:pt idx="920">
                  <c:v>87.567300000000003</c:v>
                </c:pt>
                <c:pt idx="921">
                  <c:v>87.567300000000003</c:v>
                </c:pt>
                <c:pt idx="922">
                  <c:v>87.609700000000004</c:v>
                </c:pt>
                <c:pt idx="923">
                  <c:v>87.7727</c:v>
                </c:pt>
                <c:pt idx="924">
                  <c:v>87.598299999999995</c:v>
                </c:pt>
                <c:pt idx="925">
                  <c:v>86.922700000000006</c:v>
                </c:pt>
                <c:pt idx="926">
                  <c:v>86.845100000000002</c:v>
                </c:pt>
                <c:pt idx="927">
                  <c:v>86.845100000000002</c:v>
                </c:pt>
                <c:pt idx="928">
                  <c:v>86.845100000000002</c:v>
                </c:pt>
                <c:pt idx="929">
                  <c:v>87.317099999999996</c:v>
                </c:pt>
                <c:pt idx="930">
                  <c:v>86.991900000000001</c:v>
                </c:pt>
                <c:pt idx="931">
                  <c:v>86.917299999999997</c:v>
                </c:pt>
                <c:pt idx="932">
                  <c:v>86.862399999999994</c:v>
                </c:pt>
                <c:pt idx="933">
                  <c:v>86.991299999999995</c:v>
                </c:pt>
                <c:pt idx="934">
                  <c:v>86.991299999999995</c:v>
                </c:pt>
                <c:pt idx="935">
                  <c:v>86.991299999999995</c:v>
                </c:pt>
                <c:pt idx="936">
                  <c:v>86.771699999999996</c:v>
                </c:pt>
                <c:pt idx="937">
                  <c:v>86.5578</c:v>
                </c:pt>
                <c:pt idx="938">
                  <c:v>86.411199999999994</c:v>
                </c:pt>
                <c:pt idx="939">
                  <c:v>86.652900000000002</c:v>
                </c:pt>
                <c:pt idx="940">
                  <c:v>86.462100000000007</c:v>
                </c:pt>
                <c:pt idx="941">
                  <c:v>86.462100000000007</c:v>
                </c:pt>
                <c:pt idx="942">
                  <c:v>86.462100000000007</c:v>
                </c:pt>
                <c:pt idx="943">
                  <c:v>86.437799999999996</c:v>
                </c:pt>
                <c:pt idx="944">
                  <c:v>86.357799999999997</c:v>
                </c:pt>
                <c:pt idx="945">
                  <c:v>86.625699999999995</c:v>
                </c:pt>
                <c:pt idx="946">
                  <c:v>86.345699999999994</c:v>
                </c:pt>
                <c:pt idx="947">
                  <c:v>86.219499999999996</c:v>
                </c:pt>
                <c:pt idx="948">
                  <c:v>86.219499999999996</c:v>
                </c:pt>
                <c:pt idx="949">
                  <c:v>86.219499999999996</c:v>
                </c:pt>
                <c:pt idx="950">
                  <c:v>86.507199999999997</c:v>
                </c:pt>
                <c:pt idx="951">
                  <c:v>86.480400000000003</c:v>
                </c:pt>
                <c:pt idx="952">
                  <c:v>86.120999999999995</c:v>
                </c:pt>
                <c:pt idx="953">
                  <c:v>86.614999999999995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4F-9547-8B7C-1A543F90EC6E}"/>
            </c:ext>
          </c:extLst>
        </c:ser>
        <c:ser>
          <c:idx val="1"/>
          <c:order val="1"/>
          <c:tx>
            <c:v>тренд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'2'!$I$2:$I$955</c:f>
              <c:numCache>
                <c:formatCode>General</c:formatCode>
                <c:ptCount val="954"/>
                <c:pt idx="14" formatCode="0.00">
                  <c:v>76.30195333333333</c:v>
                </c:pt>
                <c:pt idx="15" formatCode="0.00">
                  <c:v>76.176886666666675</c:v>
                </c:pt>
                <c:pt idx="16" formatCode="0.00">
                  <c:v>76.004933333333341</c:v>
                </c:pt>
                <c:pt idx="17" formatCode="0.00">
                  <c:v>75.838466666666662</c:v>
                </c:pt>
                <c:pt idx="18" formatCode="0.00">
                  <c:v>75.672000000000011</c:v>
                </c:pt>
                <c:pt idx="19" formatCode="0.00">
                  <c:v>75.542999999999992</c:v>
                </c:pt>
                <c:pt idx="20" formatCode="0.00">
                  <c:v>75.463793333333342</c:v>
                </c:pt>
                <c:pt idx="21" formatCode="0.00">
                  <c:v>75.37184666666667</c:v>
                </c:pt>
                <c:pt idx="22" formatCode="0.00">
                  <c:v>75.309553333333341</c:v>
                </c:pt>
                <c:pt idx="23" formatCode="0.00">
                  <c:v>75.27722</c:v>
                </c:pt>
                <c:pt idx="24" formatCode="0.00">
                  <c:v>75.248146666666671</c:v>
                </c:pt>
                <c:pt idx="25" formatCode="0.00">
                  <c:v>75.219073333333341</c:v>
                </c:pt>
                <c:pt idx="26" formatCode="0.00">
                  <c:v>75.183900000000008</c:v>
                </c:pt>
                <c:pt idx="27" formatCode="0.00">
                  <c:v>75.14154000000002</c:v>
                </c:pt>
                <c:pt idx="28" formatCode="0.00">
                  <c:v>75.089286666666666</c:v>
                </c:pt>
                <c:pt idx="29" formatCode="0.00">
                  <c:v>75.06125333333334</c:v>
                </c:pt>
                <c:pt idx="30" formatCode="0.00">
                  <c:v>75.052240000000012</c:v>
                </c:pt>
                <c:pt idx="31" formatCode="0.00">
                  <c:v>75.069853333333327</c:v>
                </c:pt>
                <c:pt idx="32" formatCode="0.00">
                  <c:v>75.087466666666657</c:v>
                </c:pt>
                <c:pt idx="33" formatCode="0.00">
                  <c:v>75.067006666666671</c:v>
                </c:pt>
                <c:pt idx="34" formatCode="0.00">
                  <c:v>74.997186666666678</c:v>
                </c:pt>
                <c:pt idx="35" formatCode="0.00">
                  <c:v>74.897593333333347</c:v>
                </c:pt>
                <c:pt idx="36" formatCode="0.00">
                  <c:v>74.862693333333326</c:v>
                </c:pt>
                <c:pt idx="37" formatCode="0.00">
                  <c:v>74.865933333333317</c:v>
                </c:pt>
                <c:pt idx="38" formatCode="0.00">
                  <c:v>74.872680000000003</c:v>
                </c:pt>
                <c:pt idx="39" formatCode="0.00">
                  <c:v>74.87942666666666</c:v>
                </c:pt>
                <c:pt idx="40" formatCode="0.00">
                  <c:v>74.863260000000011</c:v>
                </c:pt>
                <c:pt idx="41" formatCode="0.00">
                  <c:v>74.847166666666666</c:v>
                </c:pt>
                <c:pt idx="42" formatCode="0.00">
                  <c:v>74.831760000000003</c:v>
                </c:pt>
                <c:pt idx="43" formatCode="0.00">
                  <c:v>74.800159999999991</c:v>
                </c:pt>
                <c:pt idx="44" formatCode="0.00">
                  <c:v>74.757999999999996</c:v>
                </c:pt>
                <c:pt idx="45" formatCode="0.00">
                  <c:v>74.720519999999993</c:v>
                </c:pt>
                <c:pt idx="46" formatCode="0.00">
                  <c:v>74.683039999999991</c:v>
                </c:pt>
                <c:pt idx="47" formatCode="0.00">
                  <c:v>74.629186666666655</c:v>
                </c:pt>
                <c:pt idx="48" formatCode="0.00">
                  <c:v>74.640219999999999</c:v>
                </c:pt>
                <c:pt idx="49" formatCode="0.00">
                  <c:v>74.685486666666677</c:v>
                </c:pt>
                <c:pt idx="50" formatCode="0.00">
                  <c:v>74.724280000000007</c:v>
                </c:pt>
                <c:pt idx="51" formatCode="0.00">
                  <c:v>74.708126666666672</c:v>
                </c:pt>
                <c:pt idx="52" formatCode="0.00">
                  <c:v>74.678500000000014</c:v>
                </c:pt>
                <c:pt idx="53" formatCode="0.00">
                  <c:v>74.648873333333327</c:v>
                </c:pt>
                <c:pt idx="54" formatCode="0.00">
                  <c:v>74.615179999999995</c:v>
                </c:pt>
                <c:pt idx="55" formatCode="0.00">
                  <c:v>74.588533333333331</c:v>
                </c:pt>
                <c:pt idx="56" formatCode="0.00">
                  <c:v>74.561913333333322</c:v>
                </c:pt>
                <c:pt idx="57" formatCode="0.00">
                  <c:v>74.554673333333341</c:v>
                </c:pt>
                <c:pt idx="58" formatCode="0.00">
                  <c:v>74.573120000000003</c:v>
                </c:pt>
                <c:pt idx="59" formatCode="0.00">
                  <c:v>74.589106666666666</c:v>
                </c:pt>
                <c:pt idx="60" formatCode="0.00">
                  <c:v>74.605093333333343</c:v>
                </c:pt>
                <c:pt idx="61" formatCode="0.00">
                  <c:v>74.602186666666668</c:v>
                </c:pt>
                <c:pt idx="62" formatCode="0.00">
                  <c:v>74.600826666666663</c:v>
                </c:pt>
                <c:pt idx="63" formatCode="0.00">
                  <c:v>74.56975333333331</c:v>
                </c:pt>
                <c:pt idx="64" formatCode="0.00">
                  <c:v>74.518846666666661</c:v>
                </c:pt>
                <c:pt idx="65" formatCode="0.00">
                  <c:v>74.458813333333325</c:v>
                </c:pt>
                <c:pt idx="66" formatCode="0.00">
                  <c:v>74.409733333333321</c:v>
                </c:pt>
                <c:pt idx="67" formatCode="0.00">
                  <c:v>74.360653333333332</c:v>
                </c:pt>
                <c:pt idx="68" formatCode="0.00">
                  <c:v>74.264399999999995</c:v>
                </c:pt>
                <c:pt idx="69" formatCode="0.00">
                  <c:v>74.148113333333328</c:v>
                </c:pt>
                <c:pt idx="70" formatCode="0.00">
                  <c:v>74.043653333333339</c:v>
                </c:pt>
                <c:pt idx="71" formatCode="0.00">
                  <c:v>73.935066666666685</c:v>
                </c:pt>
                <c:pt idx="72" formatCode="0.00">
                  <c:v>73.80286666666666</c:v>
                </c:pt>
                <c:pt idx="73" formatCode="0.00">
                  <c:v>73.670666666666676</c:v>
                </c:pt>
                <c:pt idx="74" formatCode="0.00">
                  <c:v>73.538466666666665</c:v>
                </c:pt>
                <c:pt idx="75" formatCode="0.00">
                  <c:v>73.428460000000015</c:v>
                </c:pt>
                <c:pt idx="76" formatCode="0.00">
                  <c:v>73.314540000000008</c:v>
                </c:pt>
                <c:pt idx="77" formatCode="0.00">
                  <c:v>73.224606666666674</c:v>
                </c:pt>
                <c:pt idx="78" formatCode="0.00">
                  <c:v>73.148920000000018</c:v>
                </c:pt>
                <c:pt idx="79" formatCode="0.00">
                  <c:v>73.059700000000007</c:v>
                </c:pt>
                <c:pt idx="80" formatCode="0.00">
                  <c:v>72.969993333333349</c:v>
                </c:pt>
                <c:pt idx="81" formatCode="0.00">
                  <c:v>72.880286666666677</c:v>
                </c:pt>
                <c:pt idx="82" formatCode="0.00">
                  <c:v>72.842159999999993</c:v>
                </c:pt>
                <c:pt idx="83" formatCode="0.00">
                  <c:v>72.839173333333335</c:v>
                </c:pt>
                <c:pt idx="84" formatCode="0.00">
                  <c:v>72.850706666666653</c:v>
                </c:pt>
                <c:pt idx="85" formatCode="0.00">
                  <c:v>72.882933333333327</c:v>
                </c:pt>
                <c:pt idx="86" formatCode="0.00">
                  <c:v>72.926413333333329</c:v>
                </c:pt>
                <c:pt idx="87" formatCode="0.00">
                  <c:v>72.983026666666674</c:v>
                </c:pt>
                <c:pt idx="88" formatCode="0.00">
                  <c:v>73.039640000000006</c:v>
                </c:pt>
                <c:pt idx="89" formatCode="0.00">
                  <c:v>73.091086666666669</c:v>
                </c:pt>
                <c:pt idx="90" formatCode="0.00">
                  <c:v>73.094280000000012</c:v>
                </c:pt>
                <c:pt idx="91" formatCode="0.00">
                  <c:v>73.118626666666671</c:v>
                </c:pt>
                <c:pt idx="92" formatCode="0.00">
                  <c:v>73.11442000000001</c:v>
                </c:pt>
                <c:pt idx="93" formatCode="0.00">
                  <c:v>73.111180000000019</c:v>
                </c:pt>
                <c:pt idx="94" formatCode="0.00">
                  <c:v>73.11896666666668</c:v>
                </c:pt>
                <c:pt idx="95" formatCode="0.00">
                  <c:v>73.126753333333326</c:v>
                </c:pt>
                <c:pt idx="96" formatCode="0.00">
                  <c:v>73.125340000000008</c:v>
                </c:pt>
                <c:pt idx="97" formatCode="0.00">
                  <c:v>73.068993333333339</c:v>
                </c:pt>
                <c:pt idx="98" formatCode="0.00">
                  <c:v>73.005259999999993</c:v>
                </c:pt>
                <c:pt idx="99" formatCode="0.00">
                  <c:v>72.943359999999998</c:v>
                </c:pt>
                <c:pt idx="100" formatCode="0.00">
                  <c:v>72.843419999999981</c:v>
                </c:pt>
                <c:pt idx="101" formatCode="0.00">
                  <c:v>72.742353333333327</c:v>
                </c:pt>
                <c:pt idx="102" formatCode="0.00">
                  <c:v>72.641286666666659</c:v>
                </c:pt>
                <c:pt idx="103" formatCode="0.00">
                  <c:v>72.52673999999999</c:v>
                </c:pt>
                <c:pt idx="104" formatCode="0.00">
                  <c:v>72.418979999999976</c:v>
                </c:pt>
                <c:pt idx="105" formatCode="0.00">
                  <c:v>72.335259999999991</c:v>
                </c:pt>
                <c:pt idx="106" formatCode="0.00">
                  <c:v>72.279600000000002</c:v>
                </c:pt>
                <c:pt idx="107" formatCode="0.00">
                  <c:v>72.241806666666662</c:v>
                </c:pt>
                <c:pt idx="108" formatCode="0.00">
                  <c:v>72.191700000000012</c:v>
                </c:pt>
                <c:pt idx="109" formatCode="0.00">
                  <c:v>72.141593333333333</c:v>
                </c:pt>
                <c:pt idx="110" formatCode="0.00">
                  <c:v>72.099100000000007</c:v>
                </c:pt>
                <c:pt idx="111" formatCode="0.00">
                  <c:v>72.072953333333345</c:v>
                </c:pt>
                <c:pt idx="112" formatCode="0.00">
                  <c:v>72.050160000000005</c:v>
                </c:pt>
                <c:pt idx="113" formatCode="0.00">
                  <c:v>72.046786666666677</c:v>
                </c:pt>
                <c:pt idx="114" formatCode="0.00">
                  <c:v>72.05116000000001</c:v>
                </c:pt>
                <c:pt idx="115" formatCode="0.00">
                  <c:v>72.076920000000015</c:v>
                </c:pt>
                <c:pt idx="116" formatCode="0.00">
                  <c:v>72.102680000000021</c:v>
                </c:pt>
                <c:pt idx="117" formatCode="0.00">
                  <c:v>72.18179333333336</c:v>
                </c:pt>
                <c:pt idx="118" formatCode="0.00">
                  <c:v>72.272506666666686</c:v>
                </c:pt>
                <c:pt idx="119" formatCode="0.00">
                  <c:v>72.362073333333356</c:v>
                </c:pt>
                <c:pt idx="120" formatCode="0.00">
                  <c:v>72.453659999999999</c:v>
                </c:pt>
                <c:pt idx="121" formatCode="0.00">
                  <c:v>72.518839999999997</c:v>
                </c:pt>
                <c:pt idx="122" formatCode="0.00">
                  <c:v>72.585546666666673</c:v>
                </c:pt>
                <c:pt idx="123" formatCode="0.00">
                  <c:v>72.652253333333334</c:v>
                </c:pt>
                <c:pt idx="124" formatCode="0.00">
                  <c:v>72.747913333333329</c:v>
                </c:pt>
                <c:pt idx="125" formatCode="0.00">
                  <c:v>72.825833333333321</c:v>
                </c:pt>
                <c:pt idx="126" formatCode="0.00">
                  <c:v>72.851133333333337</c:v>
                </c:pt>
                <c:pt idx="127" formatCode="0.00">
                  <c:v>72.854833333333332</c:v>
                </c:pt>
                <c:pt idx="128" formatCode="0.00">
                  <c:v>72.850619999999992</c:v>
                </c:pt>
                <c:pt idx="129" formatCode="0.00">
                  <c:v>72.846406666666681</c:v>
                </c:pt>
                <c:pt idx="130" formatCode="0.00">
                  <c:v>72.842193333333341</c:v>
                </c:pt>
                <c:pt idx="131" formatCode="0.00">
                  <c:v>72.819093333333328</c:v>
                </c:pt>
                <c:pt idx="132" formatCode="0.00">
                  <c:v>72.742793333333339</c:v>
                </c:pt>
                <c:pt idx="133" formatCode="0.00">
                  <c:v>72.660193333333325</c:v>
                </c:pt>
                <c:pt idx="134" formatCode="0.00">
                  <c:v>72.576733333333337</c:v>
                </c:pt>
                <c:pt idx="135" formatCode="0.00">
                  <c:v>72.525386666666662</c:v>
                </c:pt>
                <c:pt idx="136" formatCode="0.00">
                  <c:v>72.474040000000002</c:v>
                </c:pt>
                <c:pt idx="137" formatCode="0.00">
                  <c:v>72.422693333333342</c:v>
                </c:pt>
                <c:pt idx="138" formatCode="0.00">
                  <c:v>72.362526666666682</c:v>
                </c:pt>
                <c:pt idx="139" formatCode="0.00">
                  <c:v>72.27218666666667</c:v>
                </c:pt>
                <c:pt idx="140" formatCode="0.00">
                  <c:v>72.208226666666675</c:v>
                </c:pt>
                <c:pt idx="141" formatCode="0.00">
                  <c:v>72.190479999999994</c:v>
                </c:pt>
                <c:pt idx="142" formatCode="0.00">
                  <c:v>72.222380000000001</c:v>
                </c:pt>
                <c:pt idx="143" formatCode="0.00">
                  <c:v>72.262193333333329</c:v>
                </c:pt>
                <c:pt idx="144" formatCode="0.00">
                  <c:v>72.302006666666657</c:v>
                </c:pt>
                <c:pt idx="145" formatCode="0.00">
                  <c:v>72.366780000000006</c:v>
                </c:pt>
                <c:pt idx="146" formatCode="0.00">
                  <c:v>72.464166666666671</c:v>
                </c:pt>
                <c:pt idx="147" formatCode="0.00">
                  <c:v>72.55774000000001</c:v>
                </c:pt>
                <c:pt idx="148" formatCode="0.00">
                  <c:v>72.652946666666665</c:v>
                </c:pt>
                <c:pt idx="149" formatCode="0.00">
                  <c:v>72.747853333333339</c:v>
                </c:pt>
                <c:pt idx="150" formatCode="0.00">
                  <c:v>72.810646666666671</c:v>
                </c:pt>
                <c:pt idx="151" formatCode="0.00">
                  <c:v>72.873440000000002</c:v>
                </c:pt>
                <c:pt idx="152" formatCode="0.00">
                  <c:v>72.933186666666657</c:v>
                </c:pt>
                <c:pt idx="153" formatCode="0.00">
                  <c:v>72.99042</c:v>
                </c:pt>
                <c:pt idx="154" formatCode="0.00">
                  <c:v>73.048873333333333</c:v>
                </c:pt>
                <c:pt idx="155" formatCode="0.00">
                  <c:v>73.089026666666669</c:v>
                </c:pt>
                <c:pt idx="156" formatCode="0.00">
                  <c:v>73.107453333333325</c:v>
                </c:pt>
                <c:pt idx="157" formatCode="0.00">
                  <c:v>73.097833333333313</c:v>
                </c:pt>
                <c:pt idx="158" formatCode="0.00">
                  <c:v>73.088213333333314</c:v>
                </c:pt>
                <c:pt idx="159" formatCode="0.00">
                  <c:v>73.039153333333331</c:v>
                </c:pt>
                <c:pt idx="160" formatCode="0.00">
                  <c:v>72.973226666666662</c:v>
                </c:pt>
                <c:pt idx="161" formatCode="0.00">
                  <c:v>72.854146666666651</c:v>
                </c:pt>
                <c:pt idx="162" formatCode="0.00">
                  <c:v>72.732593333333327</c:v>
                </c:pt>
                <c:pt idx="163" formatCode="0.00">
                  <c:v>72.604473333333331</c:v>
                </c:pt>
                <c:pt idx="164" formatCode="0.00">
                  <c:v>72.477040000000002</c:v>
                </c:pt>
                <c:pt idx="165" formatCode="0.00">
                  <c:v>72.349606666666674</c:v>
                </c:pt>
                <c:pt idx="166" formatCode="0.00">
                  <c:v>72.238726666666679</c:v>
                </c:pt>
                <c:pt idx="167" formatCode="0.00">
                  <c:v>72.106560000000002</c:v>
                </c:pt>
                <c:pt idx="168" formatCode="0.00">
                  <c:v>71.995680000000007</c:v>
                </c:pt>
                <c:pt idx="169" formatCode="0.00">
                  <c:v>71.903593333333362</c:v>
                </c:pt>
                <c:pt idx="170" formatCode="0.00">
                  <c:v>71.823846666666682</c:v>
                </c:pt>
                <c:pt idx="171" formatCode="0.00">
                  <c:v>71.765086666666676</c:v>
                </c:pt>
                <c:pt idx="172" formatCode="0.00">
                  <c:v>71.706326666666669</c:v>
                </c:pt>
                <c:pt idx="173" formatCode="0.00">
                  <c:v>71.619453333333325</c:v>
                </c:pt>
                <c:pt idx="174" formatCode="0.00">
                  <c:v>71.572806666666665</c:v>
                </c:pt>
                <c:pt idx="175" formatCode="0.00">
                  <c:v>71.531093333333331</c:v>
                </c:pt>
                <c:pt idx="176" formatCode="0.00">
                  <c:v>71.524713333333324</c:v>
                </c:pt>
                <c:pt idx="177" formatCode="0.00">
                  <c:v>71.532286666666678</c:v>
                </c:pt>
                <c:pt idx="178" formatCode="0.00">
                  <c:v>71.552973333333327</c:v>
                </c:pt>
                <c:pt idx="179" formatCode="0.00">
                  <c:v>71.573660000000004</c:v>
                </c:pt>
                <c:pt idx="180" formatCode="0.00">
                  <c:v>71.597506666666675</c:v>
                </c:pt>
                <c:pt idx="181" formatCode="0.00">
                  <c:v>71.588526666666667</c:v>
                </c:pt>
                <c:pt idx="182" formatCode="0.00">
                  <c:v>71.610579999999999</c:v>
                </c:pt>
                <c:pt idx="183" formatCode="0.00">
                  <c:v>71.58562666666667</c:v>
                </c:pt>
                <c:pt idx="184" formatCode="0.00">
                  <c:v>71.542153333333331</c:v>
                </c:pt>
                <c:pt idx="185" formatCode="0.00">
                  <c:v>71.488386666666671</c:v>
                </c:pt>
                <c:pt idx="186" formatCode="0.00">
                  <c:v>71.434619999999995</c:v>
                </c:pt>
                <c:pt idx="187" formatCode="0.00">
                  <c:v>71.370586666666654</c:v>
                </c:pt>
                <c:pt idx="188" formatCode="0.00">
                  <c:v>71.322646666666671</c:v>
                </c:pt>
                <c:pt idx="189" formatCode="0.00">
                  <c:v>71.26579333333332</c:v>
                </c:pt>
                <c:pt idx="190" formatCode="0.00">
                  <c:v>71.199353333333335</c:v>
                </c:pt>
                <c:pt idx="191" formatCode="0.00">
                  <c:v>71.149493333333339</c:v>
                </c:pt>
                <c:pt idx="192" formatCode="0.00">
                  <c:v>71.09181333333332</c:v>
                </c:pt>
                <c:pt idx="193" formatCode="0.00">
                  <c:v>71.03413333333333</c:v>
                </c:pt>
                <c:pt idx="194" formatCode="0.00">
                  <c:v>70.967153333333314</c:v>
                </c:pt>
                <c:pt idx="195" formatCode="0.00">
                  <c:v>70.895706666666655</c:v>
                </c:pt>
                <c:pt idx="196" formatCode="0.00">
                  <c:v>70.819806666666651</c:v>
                </c:pt>
                <c:pt idx="197" formatCode="0.00">
                  <c:v>70.735199999999992</c:v>
                </c:pt>
                <c:pt idx="198" formatCode="0.00">
                  <c:v>70.688779999999994</c:v>
                </c:pt>
                <c:pt idx="199" formatCode="0.00">
                  <c:v>70.642086666666671</c:v>
                </c:pt>
                <c:pt idx="200" formatCode="0.00">
                  <c:v>70.595393333333334</c:v>
                </c:pt>
                <c:pt idx="201" formatCode="0.00">
                  <c:v>70.570746666666679</c:v>
                </c:pt>
                <c:pt idx="202" formatCode="0.00">
                  <c:v>70.553453333333351</c:v>
                </c:pt>
                <c:pt idx="203" formatCode="0.00">
                  <c:v>70.557346666666675</c:v>
                </c:pt>
                <c:pt idx="204" formatCode="0.00">
                  <c:v>70.551846666666677</c:v>
                </c:pt>
                <c:pt idx="205" formatCode="0.00">
                  <c:v>70.625240000000005</c:v>
                </c:pt>
                <c:pt idx="206" formatCode="0.00">
                  <c:v>70.686146666666673</c:v>
                </c:pt>
                <c:pt idx="207" formatCode="0.00">
                  <c:v>70.747053333333341</c:v>
                </c:pt>
                <c:pt idx="208" formatCode="0.00">
                  <c:v>70.85232666666667</c:v>
                </c:pt>
                <c:pt idx="209" formatCode="0.00">
                  <c:v>71.013553333333363</c:v>
                </c:pt>
                <c:pt idx="210" formatCode="0.00">
                  <c:v>71.163980000000009</c:v>
                </c:pt>
                <c:pt idx="211" formatCode="0.00">
                  <c:v>71.345253333333346</c:v>
                </c:pt>
                <c:pt idx="212" formatCode="0.00">
                  <c:v>71.526960000000003</c:v>
                </c:pt>
                <c:pt idx="213" formatCode="0.00">
                  <c:v>71.70753333333333</c:v>
                </c:pt>
                <c:pt idx="214" formatCode="0.00">
                  <c:v>71.888106666666673</c:v>
                </c:pt>
                <c:pt idx="215" formatCode="0.00">
                  <c:v>72.075579999999974</c:v>
                </c:pt>
                <c:pt idx="216" formatCode="0.00">
                  <c:v>72.260459999999995</c:v>
                </c:pt>
                <c:pt idx="217" formatCode="0.00">
                  <c:v>72.414173333333324</c:v>
                </c:pt>
                <c:pt idx="218" formatCode="0.00">
                  <c:v>72.595473333333317</c:v>
                </c:pt>
                <c:pt idx="219" formatCode="0.00">
                  <c:v>72.778806666666668</c:v>
                </c:pt>
                <c:pt idx="220" formatCode="0.00">
                  <c:v>72.879806666666667</c:v>
                </c:pt>
                <c:pt idx="221" formatCode="0.00">
                  <c:v>72.980806666666666</c:v>
                </c:pt>
                <c:pt idx="222" formatCode="0.00">
                  <c:v>73.130186666666674</c:v>
                </c:pt>
                <c:pt idx="223" formatCode="0.00">
                  <c:v>73.237080000000006</c:v>
                </c:pt>
                <c:pt idx="224" formatCode="0.00">
                  <c:v>73.265473333333347</c:v>
                </c:pt>
                <c:pt idx="225" formatCode="0.00">
                  <c:v>73.26146</c:v>
                </c:pt>
                <c:pt idx="226" formatCode="0.00">
                  <c:v>73.233533333333327</c:v>
                </c:pt>
                <c:pt idx="227" formatCode="0.00">
                  <c:v>73.207180000000008</c:v>
                </c:pt>
                <c:pt idx="228" formatCode="0.00">
                  <c:v>73.180826666666661</c:v>
                </c:pt>
                <c:pt idx="229" formatCode="0.00">
                  <c:v>73.205886666666672</c:v>
                </c:pt>
                <c:pt idx="230" formatCode="0.00">
                  <c:v>73.238286666666667</c:v>
                </c:pt>
                <c:pt idx="231" formatCode="0.00">
                  <c:v>73.254513333333321</c:v>
                </c:pt>
                <c:pt idx="232" formatCode="0.00">
                  <c:v>73.32465333333333</c:v>
                </c:pt>
                <c:pt idx="233" formatCode="0.00">
                  <c:v>73.319966666666673</c:v>
                </c:pt>
                <c:pt idx="234" formatCode="0.00">
                  <c:v>73.330766666666676</c:v>
                </c:pt>
                <c:pt idx="235" formatCode="0.00">
                  <c:v>73.341566666666665</c:v>
                </c:pt>
                <c:pt idx="236" formatCode="0.00">
                  <c:v>73.338226666666671</c:v>
                </c:pt>
                <c:pt idx="237" formatCode="0.00">
                  <c:v>73.288546666666647</c:v>
                </c:pt>
                <c:pt idx="238" formatCode="0.00">
                  <c:v>73.227693333333306</c:v>
                </c:pt>
                <c:pt idx="239" formatCode="0.00">
                  <c:v>73.186173333333315</c:v>
                </c:pt>
                <c:pt idx="240" formatCode="0.00">
                  <c:v>73.189980000000006</c:v>
                </c:pt>
                <c:pt idx="241" formatCode="0.00">
                  <c:v>73.207579999999993</c:v>
                </c:pt>
                <c:pt idx="242" formatCode="0.00">
                  <c:v>73.225179999999995</c:v>
                </c:pt>
                <c:pt idx="243" formatCode="0.00">
                  <c:v>73.205559999999977</c:v>
                </c:pt>
                <c:pt idx="244" formatCode="0.00">
                  <c:v>73.132786666666647</c:v>
                </c:pt>
                <c:pt idx="245" formatCode="0.00">
                  <c:v>73.040446666666654</c:v>
                </c:pt>
                <c:pt idx="246" formatCode="0.00">
                  <c:v>72.918379999999999</c:v>
                </c:pt>
                <c:pt idx="247" formatCode="0.00">
                  <c:v>72.756706666666659</c:v>
                </c:pt>
                <c:pt idx="248" formatCode="0.00">
                  <c:v>72.633106666666677</c:v>
                </c:pt>
                <c:pt idx="249" formatCode="0.00">
                  <c:v>72.509506666666681</c:v>
                </c:pt>
                <c:pt idx="250" formatCode="0.00">
                  <c:v>72.328493333333356</c:v>
                </c:pt>
                <c:pt idx="251" formatCode="0.00">
                  <c:v>72.157253333333344</c:v>
                </c:pt>
                <c:pt idx="252" formatCode="0.00">
                  <c:v>72.026313333333334</c:v>
                </c:pt>
                <c:pt idx="253" formatCode="0.00">
                  <c:v>71.884546666666665</c:v>
                </c:pt>
                <c:pt idx="254" formatCode="0.00">
                  <c:v>71.732640000000004</c:v>
                </c:pt>
                <c:pt idx="255" formatCode="0.00">
                  <c:v>71.579919999999987</c:v>
                </c:pt>
                <c:pt idx="256" formatCode="0.00">
                  <c:v>71.427200000000013</c:v>
                </c:pt>
                <c:pt idx="257" formatCode="0.00">
                  <c:v>71.253039999999999</c:v>
                </c:pt>
                <c:pt idx="258" formatCode="0.00">
                  <c:v>71.098993333333325</c:v>
                </c:pt>
                <c:pt idx="259" formatCode="0.00">
                  <c:v>70.984519999999989</c:v>
                </c:pt>
                <c:pt idx="260" formatCode="0.00">
                  <c:v>70.86181333333333</c:v>
                </c:pt>
                <c:pt idx="261" formatCode="0.00">
                  <c:v>70.761066666666665</c:v>
                </c:pt>
                <c:pt idx="262" formatCode="0.00">
                  <c:v>70.680093333333332</c:v>
                </c:pt>
                <c:pt idx="263" formatCode="0.00">
                  <c:v>70.599119999999999</c:v>
                </c:pt>
                <c:pt idx="264" formatCode="0.00">
                  <c:v>70.544866666666664</c:v>
                </c:pt>
                <c:pt idx="265" formatCode="0.00">
                  <c:v>70.55655999999999</c:v>
                </c:pt>
                <c:pt idx="266" formatCode="0.00">
                  <c:v>70.614086666666651</c:v>
                </c:pt>
                <c:pt idx="267" formatCode="0.00">
                  <c:v>70.618086666666656</c:v>
                </c:pt>
                <c:pt idx="268" formatCode="0.00">
                  <c:v>70.645659999999992</c:v>
                </c:pt>
                <c:pt idx="269" formatCode="0.00">
                  <c:v>70.695886666666652</c:v>
                </c:pt>
                <c:pt idx="270" formatCode="0.00">
                  <c:v>70.746113333333341</c:v>
                </c:pt>
                <c:pt idx="271" formatCode="0.00">
                  <c:v>70.78270666666667</c:v>
                </c:pt>
                <c:pt idx="272" formatCode="0.00">
                  <c:v>70.846793333333338</c:v>
                </c:pt>
                <c:pt idx="273" formatCode="0.00">
                  <c:v>70.942246666666662</c:v>
                </c:pt>
                <c:pt idx="274" formatCode="0.00">
                  <c:v>70.989786666666674</c:v>
                </c:pt>
                <c:pt idx="275" formatCode="0.00">
                  <c:v>71.012866666666682</c:v>
                </c:pt>
                <c:pt idx="276" formatCode="0.00">
                  <c:v>71.04043333333334</c:v>
                </c:pt>
                <c:pt idx="277" formatCode="0.00">
                  <c:v>71.067999999999998</c:v>
                </c:pt>
                <c:pt idx="278" formatCode="0.00">
                  <c:v>71.10896000000001</c:v>
                </c:pt>
                <c:pt idx="279" formatCode="0.00">
                  <c:v>71.117653333333323</c:v>
                </c:pt>
                <c:pt idx="280" formatCode="0.00">
                  <c:v>71.131346666666659</c:v>
                </c:pt>
                <c:pt idx="281" formatCode="0.00">
                  <c:v>71.093706666666677</c:v>
                </c:pt>
                <c:pt idx="282" formatCode="0.00">
                  <c:v>71.082426666666649</c:v>
                </c:pt>
                <c:pt idx="283" formatCode="0.00">
                  <c:v>71.067693333333338</c:v>
                </c:pt>
                <c:pt idx="284" formatCode="0.00">
                  <c:v>71.052959999999999</c:v>
                </c:pt>
                <c:pt idx="285" formatCode="0.00">
                  <c:v>71.040873333333337</c:v>
                </c:pt>
                <c:pt idx="286" formatCode="0.00">
                  <c:v>71.025753333333327</c:v>
                </c:pt>
                <c:pt idx="287" formatCode="0.00">
                  <c:v>71.007566666666676</c:v>
                </c:pt>
                <c:pt idx="288" formatCode="0.00">
                  <c:v>70.986826666666673</c:v>
                </c:pt>
                <c:pt idx="289" formatCode="0.00">
                  <c:v>70.974793333333338</c:v>
                </c:pt>
                <c:pt idx="290" formatCode="0.00">
                  <c:v>71.000780000000006</c:v>
                </c:pt>
                <c:pt idx="291" formatCode="0.00">
                  <c:v>71.026766666666674</c:v>
                </c:pt>
                <c:pt idx="292" formatCode="0.00">
                  <c:v>71.03400666666667</c:v>
                </c:pt>
                <c:pt idx="293" formatCode="0.00">
                  <c:v>71.023766666666674</c:v>
                </c:pt>
                <c:pt idx="294" formatCode="0.00">
                  <c:v>71.034486666666666</c:v>
                </c:pt>
                <c:pt idx="295" formatCode="0.00">
                  <c:v>71.043920000000014</c:v>
                </c:pt>
                <c:pt idx="296" formatCode="0.00">
                  <c:v>71.082333333333338</c:v>
                </c:pt>
                <c:pt idx="297" formatCode="0.00">
                  <c:v>71.105573333333325</c:v>
                </c:pt>
                <c:pt idx="298" formatCode="0.00">
                  <c:v>71.128813333333312</c:v>
                </c:pt>
                <c:pt idx="299" formatCode="0.00">
                  <c:v>71.152053333333313</c:v>
                </c:pt>
                <c:pt idx="300" formatCode="0.00">
                  <c:v>71.102099999999979</c:v>
                </c:pt>
                <c:pt idx="301" formatCode="0.00">
                  <c:v>71.069466666666642</c:v>
                </c:pt>
                <c:pt idx="302" formatCode="0.00">
                  <c:v>71.041766666666661</c:v>
                </c:pt>
                <c:pt idx="303" formatCode="0.00">
                  <c:v>70.993840000000006</c:v>
                </c:pt>
                <c:pt idx="304" formatCode="0.00">
                  <c:v>70.94728666666667</c:v>
                </c:pt>
                <c:pt idx="305" formatCode="0.00">
                  <c:v>70.900733333333349</c:v>
                </c:pt>
                <c:pt idx="306" formatCode="0.00">
                  <c:v>70.857833333333332</c:v>
                </c:pt>
                <c:pt idx="307" formatCode="0.00">
                  <c:v>70.830186666666663</c:v>
                </c:pt>
                <c:pt idx="308" formatCode="0.00">
                  <c:v>70.823220000000006</c:v>
                </c:pt>
                <c:pt idx="309" formatCode="0.00">
                  <c:v>70.801086666666663</c:v>
                </c:pt>
                <c:pt idx="310" formatCode="0.00">
                  <c:v>70.749039999999994</c:v>
                </c:pt>
                <c:pt idx="311" formatCode="0.00">
                  <c:v>70.677880000000002</c:v>
                </c:pt>
                <c:pt idx="312" formatCode="0.00">
                  <c:v>70.60672000000001</c:v>
                </c:pt>
                <c:pt idx="313" formatCode="0.00">
                  <c:v>70.543573333333356</c:v>
                </c:pt>
                <c:pt idx="314" formatCode="0.00">
                  <c:v>70.486913333333348</c:v>
                </c:pt>
                <c:pt idx="315" formatCode="0.00">
                  <c:v>70.515720000000016</c:v>
                </c:pt>
                <c:pt idx="316" formatCode="0.00">
                  <c:v>70.533693333333332</c:v>
                </c:pt>
                <c:pt idx="317" formatCode="0.00">
                  <c:v>70.531813333333332</c:v>
                </c:pt>
                <c:pt idx="318" formatCode="0.00">
                  <c:v>70.538453333333337</c:v>
                </c:pt>
                <c:pt idx="319" formatCode="0.00">
                  <c:v>70.545093333333341</c:v>
                </c:pt>
                <c:pt idx="320" formatCode="0.00">
                  <c:v>70.537833333333339</c:v>
                </c:pt>
                <c:pt idx="321" formatCode="0.00">
                  <c:v>70.540500000000009</c:v>
                </c:pt>
                <c:pt idx="322" formatCode="0.00">
                  <c:v>70.541586666666674</c:v>
                </c:pt>
                <c:pt idx="323" formatCode="0.00">
                  <c:v>70.53507333333333</c:v>
                </c:pt>
                <c:pt idx="324" formatCode="0.00">
                  <c:v>70.526499999999999</c:v>
                </c:pt>
                <c:pt idx="325" formatCode="0.00">
                  <c:v>70.535593333333324</c:v>
                </c:pt>
                <c:pt idx="326" formatCode="0.00">
                  <c:v>70.544686666666664</c:v>
                </c:pt>
                <c:pt idx="327" formatCode="0.00">
                  <c:v>70.582146666666674</c:v>
                </c:pt>
                <c:pt idx="328" formatCode="0.00">
                  <c:v>70.61744666666668</c:v>
                </c:pt>
                <c:pt idx="329" formatCode="0.00">
                  <c:v>70.649446666666663</c:v>
                </c:pt>
                <c:pt idx="330" formatCode="0.00">
                  <c:v>70.640919999999994</c:v>
                </c:pt>
                <c:pt idx="331" formatCode="0.00">
                  <c:v>70.644899999999993</c:v>
                </c:pt>
                <c:pt idx="332" formatCode="0.00">
                  <c:v>70.660813333333337</c:v>
                </c:pt>
                <c:pt idx="333" formatCode="0.00">
                  <c:v>70.676726666666667</c:v>
                </c:pt>
                <c:pt idx="334" formatCode="0.00">
                  <c:v>70.675660000000022</c:v>
                </c:pt>
                <c:pt idx="335" formatCode="0.00">
                  <c:v>70.680720000000008</c:v>
                </c:pt>
                <c:pt idx="336" formatCode="0.00">
                  <c:v>70.676713333333339</c:v>
                </c:pt>
                <c:pt idx="337" formatCode="0.00">
                  <c:v>70.675866666666678</c:v>
                </c:pt>
                <c:pt idx="338" formatCode="0.00">
                  <c:v>70.628273333333325</c:v>
                </c:pt>
                <c:pt idx="339" formatCode="0.00">
                  <c:v>70.582493333333332</c:v>
                </c:pt>
                <c:pt idx="340" formatCode="0.00">
                  <c:v>70.536713333333338</c:v>
                </c:pt>
                <c:pt idx="341" formatCode="0.00">
                  <c:v>70.496420000000001</c:v>
                </c:pt>
                <c:pt idx="342" formatCode="0.00">
                  <c:v>70.410226666666659</c:v>
                </c:pt>
                <c:pt idx="343" formatCode="0.00">
                  <c:v>70.319006666666667</c:v>
                </c:pt>
                <c:pt idx="344" formatCode="0.00">
                  <c:v>70.217613333333333</c:v>
                </c:pt>
                <c:pt idx="345" formatCode="0.00">
                  <c:v>70.127846666666684</c:v>
                </c:pt>
                <c:pt idx="346" formatCode="0.00">
                  <c:v>70.035753333333346</c:v>
                </c:pt>
                <c:pt idx="347" formatCode="0.00">
                  <c:v>69.943659999999994</c:v>
                </c:pt>
                <c:pt idx="348" formatCode="0.00">
                  <c:v>69.826220000000006</c:v>
                </c:pt>
                <c:pt idx="349" formatCode="0.00">
                  <c:v>69.719653333333341</c:v>
                </c:pt>
                <c:pt idx="350" formatCode="0.00">
                  <c:v>69.587546666666668</c:v>
                </c:pt>
                <c:pt idx="351" formatCode="0.00">
                  <c:v>69.457180000000008</c:v>
                </c:pt>
                <c:pt idx="352" formatCode="0.00">
                  <c:v>69.364366666666669</c:v>
                </c:pt>
                <c:pt idx="353" formatCode="0.00">
                  <c:v>69.309306666666672</c:v>
                </c:pt>
                <c:pt idx="354" formatCode="0.00">
                  <c:v>69.25424666666666</c:v>
                </c:pt>
                <c:pt idx="355" formatCode="0.00">
                  <c:v>69.219566666666665</c:v>
                </c:pt>
                <c:pt idx="356" formatCode="0.00">
                  <c:v>69.181873333333314</c:v>
                </c:pt>
                <c:pt idx="357" formatCode="0.00">
                  <c:v>69.161713333333338</c:v>
                </c:pt>
                <c:pt idx="358" formatCode="0.00">
                  <c:v>69.14072666666668</c:v>
                </c:pt>
                <c:pt idx="359" formatCode="0.00">
                  <c:v>69.12672666666667</c:v>
                </c:pt>
                <c:pt idx="360" formatCode="0.00">
                  <c:v>69.126706666666664</c:v>
                </c:pt>
                <c:pt idx="361" formatCode="0.00">
                  <c:v>69.126686666666671</c:v>
                </c:pt>
                <c:pt idx="362" formatCode="0.00">
                  <c:v>69.126666666666679</c:v>
                </c:pt>
                <c:pt idx="363" formatCode="0.00">
                  <c:v>69.151993333333337</c:v>
                </c:pt>
                <c:pt idx="364" formatCode="0.00">
                  <c:v>69.183426666666676</c:v>
                </c:pt>
                <c:pt idx="365" formatCode="0.00">
                  <c:v>69.160026666666667</c:v>
                </c:pt>
                <c:pt idx="366" formatCode="0.00">
                  <c:v>69.129673333333344</c:v>
                </c:pt>
                <c:pt idx="367" formatCode="0.00">
                  <c:v>69.063679999999991</c:v>
                </c:pt>
                <c:pt idx="368" formatCode="0.00">
                  <c:v>68.997686666666667</c:v>
                </c:pt>
                <c:pt idx="369" formatCode="0.00">
                  <c:v>68.916439999999994</c:v>
                </c:pt>
                <c:pt idx="370" formatCode="0.00">
                  <c:v>68.855153333333334</c:v>
                </c:pt>
                <c:pt idx="371" formatCode="0.00">
                  <c:v>68.78828666666665</c:v>
                </c:pt>
                <c:pt idx="372" formatCode="0.00">
                  <c:v>68.740173333333317</c:v>
                </c:pt>
                <c:pt idx="373" formatCode="0.00">
                  <c:v>68.68404666666666</c:v>
                </c:pt>
                <c:pt idx="374" formatCode="0.00">
                  <c:v>68.627919999999989</c:v>
                </c:pt>
                <c:pt idx="375" formatCode="0.00">
                  <c:v>68.571793333333332</c:v>
                </c:pt>
                <c:pt idx="376" formatCode="0.00">
                  <c:v>68.493826666666649</c:v>
                </c:pt>
                <c:pt idx="377" formatCode="0.00">
                  <c:v>68.443459999999988</c:v>
                </c:pt>
                <c:pt idx="378" formatCode="0.00">
                  <c:v>68.38618666666666</c:v>
                </c:pt>
                <c:pt idx="379" formatCode="0.00">
                  <c:v>68.340046666666666</c:v>
                </c:pt>
                <c:pt idx="380" formatCode="0.00">
                  <c:v>68.355840000000001</c:v>
                </c:pt>
                <c:pt idx="381" formatCode="0.00">
                  <c:v>68.37233333333333</c:v>
                </c:pt>
                <c:pt idx="382" formatCode="0.00">
                  <c:v>68.388826666666674</c:v>
                </c:pt>
                <c:pt idx="383" formatCode="0.00">
                  <c:v>68.437660000000008</c:v>
                </c:pt>
                <c:pt idx="384" formatCode="0.00">
                  <c:v>68.531646666666674</c:v>
                </c:pt>
                <c:pt idx="385" formatCode="0.00">
                  <c:v>68.548653333333348</c:v>
                </c:pt>
                <c:pt idx="386" formatCode="0.00">
                  <c:v>68.618013333333337</c:v>
                </c:pt>
                <c:pt idx="387" formatCode="0.00">
                  <c:v>68.680786666666691</c:v>
                </c:pt>
                <c:pt idx="388" formatCode="0.00">
                  <c:v>68.751573333333326</c:v>
                </c:pt>
                <c:pt idx="389" formatCode="0.00">
                  <c:v>68.822360000000018</c:v>
                </c:pt>
                <c:pt idx="390" formatCode="0.00">
                  <c:v>68.97278</c:v>
                </c:pt>
                <c:pt idx="391" formatCode="0.00">
                  <c:v>69.100666666666669</c:v>
                </c:pt>
                <c:pt idx="392" formatCode="0.00">
                  <c:v>69.175473333333329</c:v>
                </c:pt>
                <c:pt idx="393" formatCode="0.00">
                  <c:v>69.213146666666674</c:v>
                </c:pt>
                <c:pt idx="394" formatCode="0.00">
                  <c:v>69.276026666666667</c:v>
                </c:pt>
                <c:pt idx="395" formatCode="0.00">
                  <c:v>69.36511999999999</c:v>
                </c:pt>
                <c:pt idx="396" formatCode="0.00">
                  <c:v>69.454213333333328</c:v>
                </c:pt>
                <c:pt idx="397" formatCode="0.00">
                  <c:v>69.55622666666666</c:v>
                </c:pt>
                <c:pt idx="398" formatCode="0.00">
                  <c:v>69.622286666666653</c:v>
                </c:pt>
                <c:pt idx="399" formatCode="0.00">
                  <c:v>69.592839999999995</c:v>
                </c:pt>
                <c:pt idx="400" formatCode="0.00">
                  <c:v>69.626379999999983</c:v>
                </c:pt>
                <c:pt idx="401" formatCode="0.00">
                  <c:v>69.583439999999982</c:v>
                </c:pt>
                <c:pt idx="402" formatCode="0.00">
                  <c:v>69.528333333333336</c:v>
                </c:pt>
                <c:pt idx="403" formatCode="0.00">
                  <c:v>69.473226666666662</c:v>
                </c:pt>
                <c:pt idx="404" formatCode="0.00">
                  <c:v>69.408059999999992</c:v>
                </c:pt>
                <c:pt idx="405" formatCode="0.00">
                  <c:v>69.294466666666665</c:v>
                </c:pt>
                <c:pt idx="406" formatCode="0.00">
                  <c:v>69.204853333333332</c:v>
                </c:pt>
                <c:pt idx="407" formatCode="0.00">
                  <c:v>69.139933333333317</c:v>
                </c:pt>
                <c:pt idx="408" formatCode="0.00">
                  <c:v>69.162293333333324</c:v>
                </c:pt>
                <c:pt idx="409" formatCode="0.00">
                  <c:v>69.14831333333332</c:v>
                </c:pt>
                <c:pt idx="410" formatCode="0.00">
                  <c:v>69.134333333333331</c:v>
                </c:pt>
                <c:pt idx="411" formatCode="0.00">
                  <c:v>69.120353333333327</c:v>
                </c:pt>
                <c:pt idx="412" formatCode="0.00">
                  <c:v>69.162786666666662</c:v>
                </c:pt>
                <c:pt idx="413" formatCode="0.00">
                  <c:v>69.261153333333326</c:v>
                </c:pt>
                <c:pt idx="414" formatCode="0.00">
                  <c:v>69.451919999999987</c:v>
                </c:pt>
                <c:pt idx="415" formatCode="0.00">
                  <c:v>69.75485333333333</c:v>
                </c:pt>
                <c:pt idx="416" formatCode="0.00">
                  <c:v>70.085020000000014</c:v>
                </c:pt>
                <c:pt idx="417" formatCode="0.00">
                  <c:v>70.415186666666671</c:v>
                </c:pt>
                <c:pt idx="418" formatCode="0.00">
                  <c:v>70.724973333333352</c:v>
                </c:pt>
                <c:pt idx="419" formatCode="0.00">
                  <c:v>71.079533333333345</c:v>
                </c:pt>
                <c:pt idx="420" formatCode="0.00">
                  <c:v>71.389446666666672</c:v>
                </c:pt>
                <c:pt idx="421" formatCode="0.00">
                  <c:v>71.716239999999999</c:v>
                </c:pt>
                <c:pt idx="422" formatCode="0.00">
                  <c:v>72.187699999999992</c:v>
                </c:pt>
                <c:pt idx="423" formatCode="0.00">
                  <c:v>72.615920000000003</c:v>
                </c:pt>
                <c:pt idx="424" formatCode="0.00">
                  <c:v>73.044139999999999</c:v>
                </c:pt>
                <c:pt idx="425" formatCode="0.00">
                  <c:v>73.472359999999995</c:v>
                </c:pt>
                <c:pt idx="426" formatCode="0.00">
                  <c:v>74.301673333333326</c:v>
                </c:pt>
                <c:pt idx="427" formatCode="0.00">
                  <c:v>75.005780000000001</c:v>
                </c:pt>
                <c:pt idx="428" formatCode="0.00">
                  <c:v>75.833413333333326</c:v>
                </c:pt>
                <c:pt idx="429" formatCode="0.00">
                  <c:v>76.514426666666665</c:v>
                </c:pt>
                <c:pt idx="430" formatCode="0.00">
                  <c:v>77.056926666666683</c:v>
                </c:pt>
                <c:pt idx="431" formatCode="0.00">
                  <c:v>77.599426666666673</c:v>
                </c:pt>
                <c:pt idx="432" formatCode="0.00">
                  <c:v>78.201000000000008</c:v>
                </c:pt>
                <c:pt idx="433" formatCode="0.00">
                  <c:v>78.793519999999987</c:v>
                </c:pt>
                <c:pt idx="434" formatCode="0.00">
                  <c:v>79.52349333333332</c:v>
                </c:pt>
                <c:pt idx="435" formatCode="0.00">
                  <c:v>80.425493333333335</c:v>
                </c:pt>
                <c:pt idx="436" formatCode="0.00">
                  <c:v>81.123559999999998</c:v>
                </c:pt>
                <c:pt idx="437" formatCode="0.00">
                  <c:v>81.677746666666664</c:v>
                </c:pt>
                <c:pt idx="438" formatCode="0.00">
                  <c:v>82.231933333333316</c:v>
                </c:pt>
                <c:pt idx="439" formatCode="0.00">
                  <c:v>82.95610666666667</c:v>
                </c:pt>
                <c:pt idx="440" formatCode="0.00">
                  <c:v>83.594966666666679</c:v>
                </c:pt>
                <c:pt idx="441" formatCode="0.00">
                  <c:v>83.747613333333348</c:v>
                </c:pt>
                <c:pt idx="442" formatCode="0.00">
                  <c:v>84.077219999999997</c:v>
                </c:pt>
                <c:pt idx="443" formatCode="0.00">
                  <c:v>84.215920000000011</c:v>
                </c:pt>
                <c:pt idx="444" formatCode="0.00">
                  <c:v>84.47444666666668</c:v>
                </c:pt>
                <c:pt idx="445" formatCode="0.00">
                  <c:v>84.732973333333348</c:v>
                </c:pt>
                <c:pt idx="446" formatCode="0.00">
                  <c:v>84.991500000000016</c:v>
                </c:pt>
                <c:pt idx="447" formatCode="0.00">
                  <c:v>85.19095333333334</c:v>
                </c:pt>
                <c:pt idx="448" formatCode="0.00">
                  <c:v>85.419840000000022</c:v>
                </c:pt>
                <c:pt idx="449" formatCode="0.00">
                  <c:v>85.476560000000021</c:v>
                </c:pt>
                <c:pt idx="450" formatCode="0.00">
                  <c:v>85.374693333333369</c:v>
                </c:pt>
                <c:pt idx="451" formatCode="0.00">
                  <c:v>85.480273333333358</c:v>
                </c:pt>
                <c:pt idx="452" formatCode="0.00">
                  <c:v>85.585853333333361</c:v>
                </c:pt>
                <c:pt idx="453" formatCode="0.00">
                  <c:v>85.484480000000033</c:v>
                </c:pt>
                <c:pt idx="454" formatCode="0.00">
                  <c:v>85.171613333333369</c:v>
                </c:pt>
                <c:pt idx="455" formatCode="0.00">
                  <c:v>84.95886666666668</c:v>
                </c:pt>
                <c:pt idx="456" formatCode="0.00">
                  <c:v>84.75484666666668</c:v>
                </c:pt>
                <c:pt idx="457" formatCode="0.00">
                  <c:v>84.406246666666661</c:v>
                </c:pt>
                <c:pt idx="458" formatCode="0.00">
                  <c:v>84.072706666666662</c:v>
                </c:pt>
                <c:pt idx="459" formatCode="0.00">
                  <c:v>83.739166666666662</c:v>
                </c:pt>
                <c:pt idx="460" formatCode="0.00">
                  <c:v>83.39248666666667</c:v>
                </c:pt>
                <c:pt idx="461" formatCode="0.00">
                  <c:v>83.017800000000008</c:v>
                </c:pt>
                <c:pt idx="462" formatCode="0.00">
                  <c:v>82.680080000000018</c:v>
                </c:pt>
                <c:pt idx="463" formatCode="0.00">
                  <c:v>82.382760000000005</c:v>
                </c:pt>
                <c:pt idx="464" formatCode="0.00">
                  <c:v>82.007566666666676</c:v>
                </c:pt>
                <c:pt idx="465" formatCode="0.00">
                  <c:v>81.632373333333362</c:v>
                </c:pt>
                <c:pt idx="466" formatCode="0.00">
                  <c:v>81.25718000000002</c:v>
                </c:pt>
                <c:pt idx="467" formatCode="0.00">
                  <c:v>80.948046666666656</c:v>
                </c:pt>
                <c:pt idx="468" formatCode="0.00">
                  <c:v>80.94680666666666</c:v>
                </c:pt>
                <c:pt idx="469" formatCode="0.00">
                  <c:v>81.058179999999993</c:v>
                </c:pt>
                <c:pt idx="470" formatCode="0.00">
                  <c:v>80.98569333333333</c:v>
                </c:pt>
                <c:pt idx="471" formatCode="0.00">
                  <c:v>80.930000000000007</c:v>
                </c:pt>
                <c:pt idx="472" formatCode="0.00">
                  <c:v>80.897799999999989</c:v>
                </c:pt>
                <c:pt idx="473" formatCode="0.00">
                  <c:v>80.865600000000001</c:v>
                </c:pt>
                <c:pt idx="474" formatCode="0.00">
                  <c:v>80.867286666666658</c:v>
                </c:pt>
                <c:pt idx="475" formatCode="0.00">
                  <c:v>80.88303333333333</c:v>
                </c:pt>
                <c:pt idx="476" formatCode="0.00">
                  <c:v>80.878379999999979</c:v>
                </c:pt>
                <c:pt idx="477" formatCode="0.00">
                  <c:v>80.77476666666665</c:v>
                </c:pt>
                <c:pt idx="478" formatCode="0.00">
                  <c:v>80.630753333333317</c:v>
                </c:pt>
                <c:pt idx="479" formatCode="0.00">
                  <c:v>80.564613333333327</c:v>
                </c:pt>
                <c:pt idx="480" formatCode="0.00">
                  <c:v>80.498473333333322</c:v>
                </c:pt>
                <c:pt idx="481" formatCode="0.00">
                  <c:v>80.432333333333318</c:v>
                </c:pt>
                <c:pt idx="482" formatCode="0.00">
                  <c:v>80.300133333333321</c:v>
                </c:pt>
                <c:pt idx="483" formatCode="0.00">
                  <c:v>80.129719999999978</c:v>
                </c:pt>
                <c:pt idx="484" formatCode="0.00">
                  <c:v>79.88828666666663</c:v>
                </c:pt>
                <c:pt idx="485" formatCode="0.00">
                  <c:v>79.812093333333294</c:v>
                </c:pt>
                <c:pt idx="486" formatCode="0.00">
                  <c:v>79.795499999999976</c:v>
                </c:pt>
                <c:pt idx="487" formatCode="0.00">
                  <c:v>79.778906666666643</c:v>
                </c:pt>
                <c:pt idx="488" formatCode="0.00">
                  <c:v>79.762313333333324</c:v>
                </c:pt>
                <c:pt idx="489" formatCode="0.00">
                  <c:v>79.674199999999999</c:v>
                </c:pt>
                <c:pt idx="490" formatCode="0.00">
                  <c:v>79.607706666666658</c:v>
                </c:pt>
                <c:pt idx="491" formatCode="0.00">
                  <c:v>79.598006666666663</c:v>
                </c:pt>
                <c:pt idx="492" formatCode="0.00">
                  <c:v>79.598606666666669</c:v>
                </c:pt>
                <c:pt idx="493" formatCode="0.00">
                  <c:v>79.599206666666674</c:v>
                </c:pt>
                <c:pt idx="494" formatCode="0.00">
                  <c:v>79.599806666666666</c:v>
                </c:pt>
                <c:pt idx="495" formatCode="0.00">
                  <c:v>79.58802666666665</c:v>
                </c:pt>
                <c:pt idx="496" formatCode="0.00">
                  <c:v>79.591279999999998</c:v>
                </c:pt>
                <c:pt idx="497" formatCode="0.00">
                  <c:v>79.595439999999982</c:v>
                </c:pt>
                <c:pt idx="498" formatCode="0.00">
                  <c:v>79.444553333333303</c:v>
                </c:pt>
                <c:pt idx="499" formatCode="0.00">
                  <c:v>79.336686666666637</c:v>
                </c:pt>
                <c:pt idx="500" formatCode="0.00">
                  <c:v>79.232633333333311</c:v>
                </c:pt>
                <c:pt idx="501" formatCode="0.00">
                  <c:v>79.128579999999985</c:v>
                </c:pt>
                <c:pt idx="502" formatCode="0.00">
                  <c:v>78.987139999999982</c:v>
                </c:pt>
                <c:pt idx="503" formatCode="0.00">
                  <c:v>78.83923999999999</c:v>
                </c:pt>
                <c:pt idx="504" formatCode="0.00">
                  <c:v>78.737073333333313</c:v>
                </c:pt>
                <c:pt idx="505" formatCode="0.00">
                  <c:v>78.635979999999989</c:v>
                </c:pt>
                <c:pt idx="506" formatCode="0.00">
                  <c:v>78.545686666666654</c:v>
                </c:pt>
                <c:pt idx="507" formatCode="0.00">
                  <c:v>78.507086666666652</c:v>
                </c:pt>
                <c:pt idx="508" formatCode="0.00">
                  <c:v>78.468486666666649</c:v>
                </c:pt>
                <c:pt idx="509" formatCode="0.00">
                  <c:v>78.369133333333338</c:v>
                </c:pt>
                <c:pt idx="510" formatCode="0.00">
                  <c:v>78.224866666666671</c:v>
                </c:pt>
                <c:pt idx="511" formatCode="0.00">
                  <c:v>78.055306666666667</c:v>
                </c:pt>
                <c:pt idx="512" formatCode="0.00">
                  <c:v>77.931519999999992</c:v>
                </c:pt>
                <c:pt idx="513" formatCode="0.00">
                  <c:v>77.942806666666655</c:v>
                </c:pt>
                <c:pt idx="514" formatCode="0.00">
                  <c:v>77.910986666666659</c:v>
                </c:pt>
                <c:pt idx="515" formatCode="0.00">
                  <c:v>77.879166666666649</c:v>
                </c:pt>
                <c:pt idx="516" formatCode="0.00">
                  <c:v>77.795366666666652</c:v>
                </c:pt>
                <c:pt idx="517" formatCode="0.00">
                  <c:v>77.759753333333308</c:v>
                </c:pt>
                <c:pt idx="518" formatCode="0.00">
                  <c:v>77.768919999999994</c:v>
                </c:pt>
                <c:pt idx="519" formatCode="0.00">
                  <c:v>77.809960000000004</c:v>
                </c:pt>
                <c:pt idx="520" formatCode="0.00">
                  <c:v>77.827386666666669</c:v>
                </c:pt>
                <c:pt idx="521" formatCode="0.00">
                  <c:v>77.825626666666679</c:v>
                </c:pt>
                <c:pt idx="522" formatCode="0.00">
                  <c:v>77.823866666666675</c:v>
                </c:pt>
                <c:pt idx="523" formatCode="0.00">
                  <c:v>77.863613333333348</c:v>
                </c:pt>
                <c:pt idx="524" formatCode="0.00">
                  <c:v>77.957333333333352</c:v>
                </c:pt>
                <c:pt idx="525" formatCode="0.00">
                  <c:v>78.064313333333345</c:v>
                </c:pt>
                <c:pt idx="526" formatCode="0.00">
                  <c:v>78.175520000000006</c:v>
                </c:pt>
                <c:pt idx="527" formatCode="0.00">
                  <c:v>78.22086666666668</c:v>
                </c:pt>
                <c:pt idx="528" formatCode="0.00">
                  <c:v>78.223459999999989</c:v>
                </c:pt>
                <c:pt idx="529" formatCode="0.00">
                  <c:v>78.226053333333326</c:v>
                </c:pt>
                <c:pt idx="530" formatCode="0.00">
                  <c:v>78.216899999999995</c:v>
                </c:pt>
                <c:pt idx="531" formatCode="0.00">
                  <c:v>78.250039999999984</c:v>
                </c:pt>
                <c:pt idx="532" formatCode="0.00">
                  <c:v>78.277433333333335</c:v>
                </c:pt>
                <c:pt idx="533" formatCode="0.00">
                  <c:v>78.28649999999999</c:v>
                </c:pt>
                <c:pt idx="534" formatCode="0.00">
                  <c:v>78.221086666666665</c:v>
                </c:pt>
                <c:pt idx="535" formatCode="0.00">
                  <c:v>78.15567333333334</c:v>
                </c:pt>
                <c:pt idx="536" formatCode="0.00">
                  <c:v>78.090260000000001</c:v>
                </c:pt>
                <c:pt idx="537" formatCode="0.00">
                  <c:v>78.100840000000005</c:v>
                </c:pt>
                <c:pt idx="538" formatCode="0.00">
                  <c:v>78.090693333333334</c:v>
                </c:pt>
                <c:pt idx="539" formatCode="0.00">
                  <c:v>78.100473333333341</c:v>
                </c:pt>
                <c:pt idx="540" formatCode="0.00">
                  <c:v>78.176153333333332</c:v>
                </c:pt>
                <c:pt idx="541" formatCode="0.00">
                  <c:v>78.238039999999998</c:v>
                </c:pt>
                <c:pt idx="542" formatCode="0.00">
                  <c:v>78.31910666666667</c:v>
                </c:pt>
                <c:pt idx="543" formatCode="0.00">
                  <c:v>78.400173333333342</c:v>
                </c:pt>
                <c:pt idx="544" formatCode="0.00">
                  <c:v>78.570399999999992</c:v>
                </c:pt>
                <c:pt idx="545" formatCode="0.00">
                  <c:v>78.813006666666666</c:v>
                </c:pt>
                <c:pt idx="546" formatCode="0.00">
                  <c:v>78.994539999999986</c:v>
                </c:pt>
                <c:pt idx="547" formatCode="0.00">
                  <c:v>79.17149999999998</c:v>
                </c:pt>
                <c:pt idx="548" formatCode="0.00">
                  <c:v>79.318833333333316</c:v>
                </c:pt>
                <c:pt idx="549" formatCode="0.00">
                  <c:v>79.500673333333324</c:v>
                </c:pt>
                <c:pt idx="550" formatCode="0.00">
                  <c:v>79.682513333333347</c:v>
                </c:pt>
                <c:pt idx="551" formatCode="0.00">
                  <c:v>79.852673333333328</c:v>
                </c:pt>
                <c:pt idx="552" formatCode="0.00">
                  <c:v>79.982126666666673</c:v>
                </c:pt>
                <c:pt idx="553" formatCode="0.00">
                  <c:v>80.105213333333324</c:v>
                </c:pt>
                <c:pt idx="554" formatCode="0.00">
                  <c:v>80.24132666666668</c:v>
                </c:pt>
                <c:pt idx="555" formatCode="0.00">
                  <c:v>80.385593333333347</c:v>
                </c:pt>
                <c:pt idx="556" formatCode="0.00">
                  <c:v>80.549686666666673</c:v>
                </c:pt>
                <c:pt idx="557" formatCode="0.00">
                  <c:v>80.713780000000014</c:v>
                </c:pt>
                <c:pt idx="558" formatCode="0.00">
                  <c:v>80.925080000000008</c:v>
                </c:pt>
                <c:pt idx="559" formatCode="0.00">
                  <c:v>80.97120000000001</c:v>
                </c:pt>
                <c:pt idx="560" formatCode="0.00">
                  <c:v>80.97938666666667</c:v>
                </c:pt>
                <c:pt idx="561" formatCode="0.00">
                  <c:v>81.09826000000001</c:v>
                </c:pt>
                <c:pt idx="562" formatCode="0.00">
                  <c:v>81.277573333333336</c:v>
                </c:pt>
                <c:pt idx="563" formatCode="0.00">
                  <c:v>81.466520000000003</c:v>
                </c:pt>
                <c:pt idx="564" formatCode="0.00">
                  <c:v>81.655466666666669</c:v>
                </c:pt>
                <c:pt idx="565" formatCode="0.00">
                  <c:v>81.8892666666667</c:v>
                </c:pt>
                <c:pt idx="566" formatCode="0.00">
                  <c:v>82.167086666666677</c:v>
                </c:pt>
                <c:pt idx="567" formatCode="0.00">
                  <c:v>82.453020000000009</c:v>
                </c:pt>
                <c:pt idx="568" formatCode="0.00">
                  <c:v>82.813953333333345</c:v>
                </c:pt>
                <c:pt idx="569" formatCode="0.00">
                  <c:v>83.217760000000013</c:v>
                </c:pt>
                <c:pt idx="570" formatCode="0.00">
                  <c:v>83.591546666666687</c:v>
                </c:pt>
                <c:pt idx="571" formatCode="0.00">
                  <c:v>83.965333333333334</c:v>
                </c:pt>
                <c:pt idx="572" formatCode="0.00">
                  <c:v>84.334880000000013</c:v>
                </c:pt>
                <c:pt idx="573" formatCode="0.00">
                  <c:v>84.608940000000004</c:v>
                </c:pt>
                <c:pt idx="574" formatCode="0.00">
                  <c:v>84.967280000000002</c:v>
                </c:pt>
                <c:pt idx="575" formatCode="0.00">
                  <c:v>85.30243999999999</c:v>
                </c:pt>
                <c:pt idx="576" formatCode="0.00">
                  <c:v>85.634633333333326</c:v>
                </c:pt>
                <c:pt idx="577" formatCode="0.00">
                  <c:v>85.905906666666667</c:v>
                </c:pt>
                <c:pt idx="578" formatCode="0.00">
                  <c:v>86.177179999999993</c:v>
                </c:pt>
                <c:pt idx="579" formatCode="0.00">
                  <c:v>86.425359999999998</c:v>
                </c:pt>
                <c:pt idx="580" formatCode="0.00">
                  <c:v>86.568606666666668</c:v>
                </c:pt>
                <c:pt idx="581" formatCode="0.00">
                  <c:v>86.681606666666667</c:v>
                </c:pt>
                <c:pt idx="582" formatCode="0.00">
                  <c:v>86.823466666666661</c:v>
                </c:pt>
                <c:pt idx="583" formatCode="0.00">
                  <c:v>86.833866666666651</c:v>
                </c:pt>
                <c:pt idx="584" formatCode="0.00">
                  <c:v>86.77521999999999</c:v>
                </c:pt>
                <c:pt idx="585" formatCode="0.00">
                  <c:v>86.716573333333343</c:v>
                </c:pt>
                <c:pt idx="586" formatCode="0.00">
                  <c:v>86.661753333333323</c:v>
                </c:pt>
                <c:pt idx="587" formatCode="0.00">
                  <c:v>86.66940666666666</c:v>
                </c:pt>
                <c:pt idx="588" formatCode="0.00">
                  <c:v>86.729579999999999</c:v>
                </c:pt>
                <c:pt idx="589" formatCode="0.00">
                  <c:v>86.782986666666659</c:v>
                </c:pt>
                <c:pt idx="590" formatCode="0.00">
                  <c:v>86.857420000000005</c:v>
                </c:pt>
                <c:pt idx="591" formatCode="0.00">
                  <c:v>86.894893333333343</c:v>
                </c:pt>
                <c:pt idx="592" formatCode="0.00">
                  <c:v>86.932366666666681</c:v>
                </c:pt>
                <c:pt idx="593" formatCode="0.00">
                  <c:v>86.98108666666667</c:v>
                </c:pt>
                <c:pt idx="594" formatCode="0.00">
                  <c:v>87.063299999999998</c:v>
                </c:pt>
                <c:pt idx="595" formatCode="0.00">
                  <c:v>87.283353333333324</c:v>
                </c:pt>
                <c:pt idx="596" formatCode="0.00">
                  <c:v>87.486019999999996</c:v>
                </c:pt>
                <c:pt idx="597" formatCode="0.00">
                  <c:v>87.599680000000006</c:v>
                </c:pt>
                <c:pt idx="598" formatCode="0.00">
                  <c:v>87.755386666666652</c:v>
                </c:pt>
                <c:pt idx="599" formatCode="0.00">
                  <c:v>87.911093333333326</c:v>
                </c:pt>
                <c:pt idx="600" formatCode="0.00">
                  <c:v>88.005586666666659</c:v>
                </c:pt>
                <c:pt idx="601" formatCode="0.00">
                  <c:v>88.118126666666683</c:v>
                </c:pt>
                <c:pt idx="602" formatCode="0.00">
                  <c:v>88.144580000000005</c:v>
                </c:pt>
                <c:pt idx="603" formatCode="0.00">
                  <c:v>88.260019999999997</c:v>
                </c:pt>
                <c:pt idx="604" formatCode="0.00">
                  <c:v>88.367506666666657</c:v>
                </c:pt>
                <c:pt idx="605" formatCode="0.00">
                  <c:v>88.454446666666641</c:v>
                </c:pt>
                <c:pt idx="606" formatCode="0.00">
                  <c:v>88.541386666666625</c:v>
                </c:pt>
                <c:pt idx="607" formatCode="0.00">
                  <c:v>88.657573333333332</c:v>
                </c:pt>
                <c:pt idx="608" formatCode="0.00">
                  <c:v>88.779833333333329</c:v>
                </c:pt>
                <c:pt idx="609" formatCode="0.00">
                  <c:v>88.880320000000012</c:v>
                </c:pt>
                <c:pt idx="610" formatCode="0.00">
                  <c:v>88.885533333333342</c:v>
                </c:pt>
                <c:pt idx="611" formatCode="0.00">
                  <c:v>88.864253333333338</c:v>
                </c:pt>
                <c:pt idx="612" formatCode="0.00">
                  <c:v>88.859719999999982</c:v>
                </c:pt>
                <c:pt idx="613" formatCode="0.00">
                  <c:v>88.855186666666654</c:v>
                </c:pt>
                <c:pt idx="614" formatCode="0.00">
                  <c:v>88.844326666666646</c:v>
                </c:pt>
                <c:pt idx="615" formatCode="0.00">
                  <c:v>88.946646666666638</c:v>
                </c:pt>
                <c:pt idx="616" formatCode="0.00">
                  <c:v>88.993959999999987</c:v>
                </c:pt>
                <c:pt idx="617" formatCode="0.00">
                  <c:v>89.053586666666646</c:v>
                </c:pt>
                <c:pt idx="618" formatCode="0.00">
                  <c:v>89.041753333333318</c:v>
                </c:pt>
                <c:pt idx="619" formatCode="0.00">
                  <c:v>89.03637999999998</c:v>
                </c:pt>
                <c:pt idx="620" formatCode="0.00">
                  <c:v>89.031006666666642</c:v>
                </c:pt>
                <c:pt idx="621" formatCode="0.00">
                  <c:v>89.095533333333321</c:v>
                </c:pt>
                <c:pt idx="622" formatCode="0.00">
                  <c:v>89.095813333333325</c:v>
                </c:pt>
                <c:pt idx="623" formatCode="0.00">
                  <c:v>89.063406666666666</c:v>
                </c:pt>
                <c:pt idx="624" formatCode="0.00">
                  <c:v>89.091106666666676</c:v>
                </c:pt>
                <c:pt idx="625" formatCode="0.00">
                  <c:v>89.115113333333341</c:v>
                </c:pt>
                <c:pt idx="626" formatCode="0.00">
                  <c:v>89.180906666666687</c:v>
                </c:pt>
                <c:pt idx="627" formatCode="0.00">
                  <c:v>89.246700000000004</c:v>
                </c:pt>
                <c:pt idx="628" formatCode="0.00">
                  <c:v>89.433513333333352</c:v>
                </c:pt>
                <c:pt idx="629" formatCode="0.00">
                  <c:v>89.729633333333354</c:v>
                </c:pt>
                <c:pt idx="630" formatCode="0.00">
                  <c:v>89.934220000000025</c:v>
                </c:pt>
                <c:pt idx="631" formatCode="0.00">
                  <c:v>90.058173333333343</c:v>
                </c:pt>
                <c:pt idx="632" formatCode="0.00">
                  <c:v>90.254613333333339</c:v>
                </c:pt>
                <c:pt idx="633" formatCode="0.00">
                  <c:v>90.429286666666684</c:v>
                </c:pt>
                <c:pt idx="634" formatCode="0.00">
                  <c:v>90.603960000000001</c:v>
                </c:pt>
                <c:pt idx="635" formatCode="0.00">
                  <c:v>90.784100000000009</c:v>
                </c:pt>
                <c:pt idx="636" formatCode="0.00">
                  <c:v>90.951573333333329</c:v>
                </c:pt>
                <c:pt idx="637" formatCode="0.00">
                  <c:v>91.107013333333327</c:v>
                </c:pt>
                <c:pt idx="638" formatCode="0.00">
                  <c:v>91.270226666666659</c:v>
                </c:pt>
                <c:pt idx="639" formatCode="0.00">
                  <c:v>91.319193333333331</c:v>
                </c:pt>
                <c:pt idx="640" formatCode="0.00">
                  <c:v>91.389366666666689</c:v>
                </c:pt>
                <c:pt idx="641" formatCode="0.00">
                  <c:v>91.459540000000018</c:v>
                </c:pt>
                <c:pt idx="642" formatCode="0.00">
                  <c:v>91.548873333333347</c:v>
                </c:pt>
                <c:pt idx="643" formatCode="0.00">
                  <c:v>91.521820000000005</c:v>
                </c:pt>
                <c:pt idx="644" formatCode="0.00">
                  <c:v>91.367340000000013</c:v>
                </c:pt>
                <c:pt idx="645" formatCode="0.00">
                  <c:v>91.302273333333332</c:v>
                </c:pt>
                <c:pt idx="646" formatCode="0.00">
                  <c:v>91.34096666666666</c:v>
                </c:pt>
                <c:pt idx="647" formatCode="0.00">
                  <c:v>91.32271333333334</c:v>
                </c:pt>
                <c:pt idx="648" formatCode="0.00">
                  <c:v>91.30446000000002</c:v>
                </c:pt>
                <c:pt idx="649" formatCode="0.00">
                  <c:v>91.286700000000025</c:v>
                </c:pt>
                <c:pt idx="650" formatCode="0.00">
                  <c:v>91.28006000000002</c:v>
                </c:pt>
                <c:pt idx="651" formatCode="0.00">
                  <c:v>91.201820000000026</c:v>
                </c:pt>
                <c:pt idx="652" formatCode="0.00">
                  <c:v>91.171380000000013</c:v>
                </c:pt>
                <c:pt idx="653" formatCode="0.00">
                  <c:v>91.085726666666673</c:v>
                </c:pt>
                <c:pt idx="654" formatCode="0.00">
                  <c:v>91.065586666666661</c:v>
                </c:pt>
                <c:pt idx="655" formatCode="0.00">
                  <c:v>91.045446666666663</c:v>
                </c:pt>
                <c:pt idx="656" formatCode="0.00">
                  <c:v>91.027620000000013</c:v>
                </c:pt>
                <c:pt idx="657" formatCode="0.00">
                  <c:v>90.984386666666666</c:v>
                </c:pt>
                <c:pt idx="658" formatCode="0.00">
                  <c:v>90.997053333333326</c:v>
                </c:pt>
                <c:pt idx="659" formatCode="0.00">
                  <c:v>91.123360000000005</c:v>
                </c:pt>
                <c:pt idx="660" formatCode="0.00">
                  <c:v>91.201640000000012</c:v>
                </c:pt>
                <c:pt idx="661" formatCode="0.00">
                  <c:v>91.289926666666659</c:v>
                </c:pt>
                <c:pt idx="662" formatCode="0.00">
                  <c:v>91.378213333333349</c:v>
                </c:pt>
                <c:pt idx="663" formatCode="0.00">
                  <c:v>91.54173999999999</c:v>
                </c:pt>
                <c:pt idx="664" formatCode="0.00">
                  <c:v>91.677286666666674</c:v>
                </c:pt>
                <c:pt idx="665" formatCode="0.00">
                  <c:v>91.79624666666669</c:v>
                </c:pt>
                <c:pt idx="666" formatCode="0.00">
                  <c:v>91.848120000000037</c:v>
                </c:pt>
                <c:pt idx="667" formatCode="0.00">
                  <c:v>91.847793333333357</c:v>
                </c:pt>
                <c:pt idx="668" formatCode="0.00">
                  <c:v>91.91027333333335</c:v>
                </c:pt>
                <c:pt idx="669" formatCode="0.00">
                  <c:v>91.972753333333358</c:v>
                </c:pt>
                <c:pt idx="670" formatCode="0.00">
                  <c:v>92.044826666666665</c:v>
                </c:pt>
                <c:pt idx="671" formatCode="0.00">
                  <c:v>92.038613333333345</c:v>
                </c:pt>
                <c:pt idx="672" formatCode="0.00">
                  <c:v>92.018053333333327</c:v>
                </c:pt>
                <c:pt idx="673" formatCode="0.00">
                  <c:v>91.987866666666676</c:v>
                </c:pt>
                <c:pt idx="674" formatCode="0.00">
                  <c:v>91.902606666666685</c:v>
                </c:pt>
                <c:pt idx="675" formatCode="0.00">
                  <c:v>91.815526666666685</c:v>
                </c:pt>
                <c:pt idx="676" formatCode="0.00">
                  <c:v>91.728446666666684</c:v>
                </c:pt>
                <c:pt idx="677" formatCode="0.00">
                  <c:v>91.631413333333342</c:v>
                </c:pt>
                <c:pt idx="678" formatCode="0.00">
                  <c:v>91.406966666666662</c:v>
                </c:pt>
                <c:pt idx="679" formatCode="0.00">
                  <c:v>91.199413333333311</c:v>
                </c:pt>
                <c:pt idx="680" formatCode="0.00">
                  <c:v>90.999659999999977</c:v>
                </c:pt>
                <c:pt idx="681" formatCode="0.00">
                  <c:v>90.875753333333321</c:v>
                </c:pt>
                <c:pt idx="682" formatCode="0.00">
                  <c:v>90.803280000000015</c:v>
                </c:pt>
                <c:pt idx="683" formatCode="0.00">
                  <c:v>90.73080666666668</c:v>
                </c:pt>
                <c:pt idx="684" formatCode="0.00">
                  <c:v>90.63636000000001</c:v>
                </c:pt>
                <c:pt idx="685" formatCode="0.00">
                  <c:v>90.529566666666668</c:v>
                </c:pt>
                <c:pt idx="686" formatCode="0.00">
                  <c:v>90.498386666666661</c:v>
                </c:pt>
                <c:pt idx="687" formatCode="0.00">
                  <c:v>90.497206666666656</c:v>
                </c:pt>
                <c:pt idx="688" formatCode="0.00">
                  <c:v>90.474040000000002</c:v>
                </c:pt>
                <c:pt idx="689" formatCode="0.00">
                  <c:v>90.416753333333347</c:v>
                </c:pt>
                <c:pt idx="690" formatCode="0.00">
                  <c:v>90.359466666666691</c:v>
                </c:pt>
                <c:pt idx="691" formatCode="0.00">
                  <c:v>90.351566666666685</c:v>
                </c:pt>
                <c:pt idx="692" formatCode="0.00">
                  <c:v>90.360680000000016</c:v>
                </c:pt>
                <c:pt idx="693" formatCode="0.00">
                  <c:v>90.421673333333331</c:v>
                </c:pt>
                <c:pt idx="694" formatCode="0.00">
                  <c:v>90.485886666666673</c:v>
                </c:pt>
                <c:pt idx="695" formatCode="0.00">
                  <c:v>90.480113333333335</c:v>
                </c:pt>
                <c:pt idx="696" formatCode="0.00">
                  <c:v>90.479946666666663</c:v>
                </c:pt>
                <c:pt idx="697" formatCode="0.00">
                  <c:v>90.479779999999991</c:v>
                </c:pt>
                <c:pt idx="698" formatCode="0.00">
                  <c:v>90.460126666666667</c:v>
                </c:pt>
                <c:pt idx="699" formatCode="0.00">
                  <c:v>90.411440000000013</c:v>
                </c:pt>
                <c:pt idx="700" formatCode="0.00">
                  <c:v>90.347999999999999</c:v>
                </c:pt>
                <c:pt idx="701" formatCode="0.00">
                  <c:v>90.297666666666672</c:v>
                </c:pt>
                <c:pt idx="702" formatCode="0.00">
                  <c:v>90.214020000000019</c:v>
                </c:pt>
                <c:pt idx="703" formatCode="0.00">
                  <c:v>90.101453333333339</c:v>
                </c:pt>
                <c:pt idx="704" formatCode="0.00">
                  <c:v>89.988886666666673</c:v>
                </c:pt>
                <c:pt idx="705" formatCode="0.00">
                  <c:v>89.863673333333338</c:v>
                </c:pt>
                <c:pt idx="706" formatCode="0.00">
                  <c:v>89.729066666666682</c:v>
                </c:pt>
                <c:pt idx="707" formatCode="0.00">
                  <c:v>89.596620000000016</c:v>
                </c:pt>
                <c:pt idx="708" formatCode="0.00">
                  <c:v>89.462186666666668</c:v>
                </c:pt>
                <c:pt idx="709" formatCode="0.00">
                  <c:v>89.370960000000011</c:v>
                </c:pt>
                <c:pt idx="710" formatCode="0.00">
                  <c:v>89.341920000000002</c:v>
                </c:pt>
                <c:pt idx="711" formatCode="0.00">
                  <c:v>89.312879999999993</c:v>
                </c:pt>
                <c:pt idx="712" formatCode="0.00">
                  <c:v>89.362286666666662</c:v>
                </c:pt>
                <c:pt idx="713" formatCode="0.00">
                  <c:v>89.502313333333333</c:v>
                </c:pt>
                <c:pt idx="714" formatCode="0.00">
                  <c:v>89.687499999999986</c:v>
                </c:pt>
                <c:pt idx="715" formatCode="0.00">
                  <c:v>89.847959999999986</c:v>
                </c:pt>
                <c:pt idx="716" formatCode="0.00">
                  <c:v>89.897419999999983</c:v>
                </c:pt>
                <c:pt idx="717" formatCode="0.00">
                  <c:v>89.970786666666669</c:v>
                </c:pt>
                <c:pt idx="718" formatCode="0.00">
                  <c:v>90.044153333333327</c:v>
                </c:pt>
                <c:pt idx="719" formatCode="0.00">
                  <c:v>90.134326666666666</c:v>
                </c:pt>
                <c:pt idx="720" formatCode="0.00">
                  <c:v>90.242506666666657</c:v>
                </c:pt>
                <c:pt idx="721" formatCode="0.00">
                  <c:v>90.342359999999999</c:v>
                </c:pt>
                <c:pt idx="722" formatCode="0.00">
                  <c:v>90.440380000000005</c:v>
                </c:pt>
                <c:pt idx="723" formatCode="0.00">
                  <c:v>90.540680000000023</c:v>
                </c:pt>
                <c:pt idx="724" formatCode="0.00">
                  <c:v>90.605146666666684</c:v>
                </c:pt>
                <c:pt idx="725" formatCode="0.00">
                  <c:v>90.669613333333345</c:v>
                </c:pt>
                <c:pt idx="726" formatCode="0.00">
                  <c:v>90.734080000000006</c:v>
                </c:pt>
                <c:pt idx="727" formatCode="0.00">
                  <c:v>90.720100000000016</c:v>
                </c:pt>
                <c:pt idx="728" formatCode="0.00">
                  <c:v>90.634986666666677</c:v>
                </c:pt>
                <c:pt idx="729" formatCode="0.00">
                  <c:v>90.555720000000008</c:v>
                </c:pt>
                <c:pt idx="730" formatCode="0.00">
                  <c:v>90.518686666666653</c:v>
                </c:pt>
                <c:pt idx="731" formatCode="0.00">
                  <c:v>90.579906666666659</c:v>
                </c:pt>
                <c:pt idx="732" formatCode="0.00">
                  <c:v>90.641126666666665</c:v>
                </c:pt>
                <c:pt idx="733" formatCode="0.00">
                  <c:v>90.703620000000001</c:v>
                </c:pt>
                <c:pt idx="734" formatCode="0.00">
                  <c:v>90.716666666666654</c:v>
                </c:pt>
                <c:pt idx="735" formatCode="0.00">
                  <c:v>90.688379999999995</c:v>
                </c:pt>
                <c:pt idx="736" formatCode="0.00">
                  <c:v>90.619386666666657</c:v>
                </c:pt>
                <c:pt idx="737" formatCode="0.00">
                  <c:v>90.516813333333332</c:v>
                </c:pt>
                <c:pt idx="738" formatCode="0.00">
                  <c:v>90.414239999999992</c:v>
                </c:pt>
                <c:pt idx="739" formatCode="0.00">
                  <c:v>90.311666666666653</c:v>
                </c:pt>
                <c:pt idx="740" formatCode="0.00">
                  <c:v>90.214146666666664</c:v>
                </c:pt>
                <c:pt idx="741" formatCode="0.00">
                  <c:v>90.108360000000005</c:v>
                </c:pt>
                <c:pt idx="742" formatCode="0.00">
                  <c:v>89.998700000000014</c:v>
                </c:pt>
                <c:pt idx="743" formatCode="0.00">
                  <c:v>89.876999999999995</c:v>
                </c:pt>
                <c:pt idx="744" formatCode="0.00">
                  <c:v>89.851366666666664</c:v>
                </c:pt>
                <c:pt idx="745" formatCode="0.00">
                  <c:v>89.825733333333318</c:v>
                </c:pt>
                <c:pt idx="746" formatCode="0.00">
                  <c:v>89.800099999999986</c:v>
                </c:pt>
                <c:pt idx="747" formatCode="0.00">
                  <c:v>89.823606666666663</c:v>
                </c:pt>
                <c:pt idx="748" formatCode="0.00">
                  <c:v>89.88079333333333</c:v>
                </c:pt>
                <c:pt idx="749" formatCode="0.00">
                  <c:v>89.940520000000006</c:v>
                </c:pt>
                <c:pt idx="750" formatCode="0.00">
                  <c:v>90.097046666666657</c:v>
                </c:pt>
                <c:pt idx="751" formatCode="0.00">
                  <c:v>90.273633333333322</c:v>
                </c:pt>
                <c:pt idx="752" formatCode="0.00">
                  <c:v>90.476413333333326</c:v>
                </c:pt>
                <c:pt idx="753" formatCode="0.00">
                  <c:v>90.67919333333333</c:v>
                </c:pt>
                <c:pt idx="754" formatCode="0.00">
                  <c:v>90.831726666666654</c:v>
                </c:pt>
                <c:pt idx="755" formatCode="0.00">
                  <c:v>90.984700000000004</c:v>
                </c:pt>
                <c:pt idx="756" formatCode="0.00">
                  <c:v>91.141766666666669</c:v>
                </c:pt>
                <c:pt idx="757" formatCode="0.00">
                  <c:v>91.259919999999994</c:v>
                </c:pt>
                <c:pt idx="758" formatCode="0.00">
                  <c:v>91.321073333333317</c:v>
                </c:pt>
                <c:pt idx="759" formatCode="0.00">
                  <c:v>91.286159999999981</c:v>
                </c:pt>
                <c:pt idx="760" formatCode="0.00">
                  <c:v>91.25124666666666</c:v>
                </c:pt>
                <c:pt idx="761" formatCode="0.00">
                  <c:v>91.184126666666671</c:v>
                </c:pt>
                <c:pt idx="762" formatCode="0.00">
                  <c:v>91.076313333333346</c:v>
                </c:pt>
                <c:pt idx="763" formatCode="0.00">
                  <c:v>90.936200000000014</c:v>
                </c:pt>
                <c:pt idx="764" formatCode="0.00">
                  <c:v>90.817546666666658</c:v>
                </c:pt>
                <c:pt idx="765" formatCode="0.00">
                  <c:v>90.649159999999995</c:v>
                </c:pt>
                <c:pt idx="766" formatCode="0.00">
                  <c:v>90.469753333333315</c:v>
                </c:pt>
                <c:pt idx="767" formatCode="0.00">
                  <c:v>90.29034666666665</c:v>
                </c:pt>
                <c:pt idx="768" formatCode="0.00">
                  <c:v>90.06895333333334</c:v>
                </c:pt>
                <c:pt idx="769" formatCode="0.00">
                  <c:v>89.895719999999997</c:v>
                </c:pt>
                <c:pt idx="770" formatCode="0.00">
                  <c:v>89.726113333333331</c:v>
                </c:pt>
                <c:pt idx="771" formatCode="0.00">
                  <c:v>89.54661999999999</c:v>
                </c:pt>
                <c:pt idx="772" formatCode="0.00">
                  <c:v>89.454759999999993</c:v>
                </c:pt>
                <c:pt idx="773" formatCode="0.00">
                  <c:v>89.439786666666663</c:v>
                </c:pt>
                <c:pt idx="774" formatCode="0.00">
                  <c:v>89.424813333333333</c:v>
                </c:pt>
                <c:pt idx="775" formatCode="0.00">
                  <c:v>89.409840000000003</c:v>
                </c:pt>
                <c:pt idx="776" formatCode="0.00">
                  <c:v>89.427073333333325</c:v>
                </c:pt>
                <c:pt idx="777" formatCode="0.00">
                  <c:v>89.436440000000005</c:v>
                </c:pt>
                <c:pt idx="778" formatCode="0.00">
                  <c:v>89.431846666666658</c:v>
                </c:pt>
                <c:pt idx="779" formatCode="0.00">
                  <c:v>89.494213333333335</c:v>
                </c:pt>
                <c:pt idx="780" formatCode="0.00">
                  <c:v>89.545486666666648</c:v>
                </c:pt>
                <c:pt idx="781" formatCode="0.00">
                  <c:v>89.596759999999975</c:v>
                </c:pt>
                <c:pt idx="782" formatCode="0.00">
                  <c:v>89.586153333333314</c:v>
                </c:pt>
                <c:pt idx="783" formatCode="0.00">
                  <c:v>89.625473333333318</c:v>
                </c:pt>
                <c:pt idx="784" formatCode="0.00">
                  <c:v>89.620986666666639</c:v>
                </c:pt>
                <c:pt idx="785" formatCode="0.00">
                  <c:v>89.611733333333319</c:v>
                </c:pt>
                <c:pt idx="786" formatCode="0.00">
                  <c:v>89.615960000000001</c:v>
                </c:pt>
                <c:pt idx="787" formatCode="0.00">
                  <c:v>89.575339999999997</c:v>
                </c:pt>
                <c:pt idx="788" formatCode="0.00">
                  <c:v>89.526873333333327</c:v>
                </c:pt>
                <c:pt idx="789" formatCode="0.00">
                  <c:v>89.478406666666643</c:v>
                </c:pt>
                <c:pt idx="790" formatCode="0.00">
                  <c:v>89.379286666666673</c:v>
                </c:pt>
                <c:pt idx="791" formatCode="0.00">
                  <c:v>89.265840000000011</c:v>
                </c:pt>
                <c:pt idx="792" formatCode="0.00">
                  <c:v>89.138466666666673</c:v>
                </c:pt>
                <c:pt idx="793" formatCode="0.00">
                  <c:v>89.02503999999999</c:v>
                </c:pt>
                <c:pt idx="794" formatCode="0.00">
                  <c:v>88.853293333333326</c:v>
                </c:pt>
                <c:pt idx="795" formatCode="0.00">
                  <c:v>88.681546666666662</c:v>
                </c:pt>
                <c:pt idx="796" formatCode="0.00">
                  <c:v>88.479979999999998</c:v>
                </c:pt>
                <c:pt idx="797" formatCode="0.00">
                  <c:v>88.315920000000006</c:v>
                </c:pt>
                <c:pt idx="798" formatCode="0.00">
                  <c:v>88.142859999999999</c:v>
                </c:pt>
                <c:pt idx="799" formatCode="0.00">
                  <c:v>88.092226666666676</c:v>
                </c:pt>
                <c:pt idx="800" formatCode="0.00">
                  <c:v>88.05828666666666</c:v>
                </c:pt>
                <c:pt idx="801" formatCode="0.00">
                  <c:v>88.024926666666673</c:v>
                </c:pt>
                <c:pt idx="802" formatCode="0.00">
                  <c:v>87.991566666666657</c:v>
                </c:pt>
                <c:pt idx="803" formatCode="0.00">
                  <c:v>87.973160000000007</c:v>
                </c:pt>
                <c:pt idx="804" formatCode="0.00">
                  <c:v>88.028733333333335</c:v>
                </c:pt>
                <c:pt idx="805" formatCode="0.00">
                  <c:v>88.153926666666678</c:v>
                </c:pt>
                <c:pt idx="806" formatCode="0.00">
                  <c:v>88.288466666666665</c:v>
                </c:pt>
                <c:pt idx="807" formatCode="0.00">
                  <c:v>88.388406666666654</c:v>
                </c:pt>
                <c:pt idx="808" formatCode="0.00">
                  <c:v>88.485706666666644</c:v>
                </c:pt>
                <c:pt idx="809" formatCode="0.00">
                  <c:v>88.583006666666648</c:v>
                </c:pt>
                <c:pt idx="810" formatCode="0.00">
                  <c:v>88.686399999999992</c:v>
                </c:pt>
                <c:pt idx="811" formatCode="0.00">
                  <c:v>88.788486666666657</c:v>
                </c:pt>
                <c:pt idx="812" formatCode="0.00">
                  <c:v>88.905820000000006</c:v>
                </c:pt>
                <c:pt idx="813" formatCode="0.00">
                  <c:v>89.038020000000003</c:v>
                </c:pt>
                <c:pt idx="814" formatCode="0.00">
                  <c:v>89.136306666666684</c:v>
                </c:pt>
                <c:pt idx="815" formatCode="0.00">
                  <c:v>89.213546666666673</c:v>
                </c:pt>
                <c:pt idx="816" formatCode="0.00">
                  <c:v>89.290786666666676</c:v>
                </c:pt>
                <c:pt idx="817" formatCode="0.00">
                  <c:v>89.39497333333334</c:v>
                </c:pt>
                <c:pt idx="818" formatCode="0.00">
                  <c:v>89.496626666666671</c:v>
                </c:pt>
                <c:pt idx="819" formatCode="0.00">
                  <c:v>89.667633333333328</c:v>
                </c:pt>
                <c:pt idx="820" formatCode="0.00">
                  <c:v>89.772146666666671</c:v>
                </c:pt>
                <c:pt idx="821" formatCode="0.00">
                  <c:v>89.892420000000001</c:v>
                </c:pt>
                <c:pt idx="822" formatCode="0.00">
                  <c:v>90.060639999999992</c:v>
                </c:pt>
                <c:pt idx="823" formatCode="0.00">
                  <c:v>90.228859999999983</c:v>
                </c:pt>
                <c:pt idx="824" formatCode="0.00">
                  <c:v>90.416146666666663</c:v>
                </c:pt>
                <c:pt idx="825" formatCode="0.00">
                  <c:v>90.587293333333335</c:v>
                </c:pt>
                <c:pt idx="826" formatCode="0.00">
                  <c:v>90.697759999999988</c:v>
                </c:pt>
                <c:pt idx="827" formatCode="0.00">
                  <c:v>90.930126666666666</c:v>
                </c:pt>
                <c:pt idx="828" formatCode="0.00">
                  <c:v>91.030653333333333</c:v>
                </c:pt>
                <c:pt idx="829" formatCode="0.00">
                  <c:v>91.088559999999987</c:v>
                </c:pt>
                <c:pt idx="830" formatCode="0.00">
                  <c:v>91.146466666666655</c:v>
                </c:pt>
                <c:pt idx="831" formatCode="0.00">
                  <c:v>91.272093333333331</c:v>
                </c:pt>
                <c:pt idx="832" formatCode="0.00">
                  <c:v>91.389086666666657</c:v>
                </c:pt>
                <c:pt idx="833" formatCode="0.00">
                  <c:v>91.529700000000005</c:v>
                </c:pt>
                <c:pt idx="834" formatCode="0.00">
                  <c:v>91.510379999999998</c:v>
                </c:pt>
                <c:pt idx="835" formatCode="0.00">
                  <c:v>91.433606666666677</c:v>
                </c:pt>
                <c:pt idx="836" formatCode="0.00">
                  <c:v>91.346053333333344</c:v>
                </c:pt>
                <c:pt idx="837" formatCode="0.00">
                  <c:v>91.258499999999984</c:v>
                </c:pt>
                <c:pt idx="838" formatCode="0.00">
                  <c:v>91.16955999999999</c:v>
                </c:pt>
                <c:pt idx="839" formatCode="0.00">
                  <c:v>91.062873333333314</c:v>
                </c:pt>
                <c:pt idx="840" formatCode="0.00">
                  <c:v>90.963719999999981</c:v>
                </c:pt>
                <c:pt idx="841" formatCode="0.00">
                  <c:v>90.93786666666665</c:v>
                </c:pt>
                <c:pt idx="842" formatCode="0.00">
                  <c:v>90.828153333333319</c:v>
                </c:pt>
                <c:pt idx="843" formatCode="0.00">
                  <c:v>90.836473333333316</c:v>
                </c:pt>
                <c:pt idx="844" formatCode="0.00">
                  <c:v>90.844793333333342</c:v>
                </c:pt>
                <c:pt idx="845" formatCode="0.00">
                  <c:v>90.853113333333326</c:v>
                </c:pt>
                <c:pt idx="846" formatCode="0.00">
                  <c:v>90.784779999999998</c:v>
                </c:pt>
                <c:pt idx="847" formatCode="0.00">
                  <c:v>90.653013333333334</c:v>
                </c:pt>
                <c:pt idx="848" formatCode="0.00">
                  <c:v>90.478846666666669</c:v>
                </c:pt>
                <c:pt idx="849" formatCode="0.00">
                  <c:v>90.309760000000011</c:v>
                </c:pt>
                <c:pt idx="850" formatCode="0.00">
                  <c:v>90.245653333333351</c:v>
                </c:pt>
                <c:pt idx="851" formatCode="0.00">
                  <c:v>90.181546666666691</c:v>
                </c:pt>
                <c:pt idx="852" formatCode="0.00">
                  <c:v>90.117440000000016</c:v>
                </c:pt>
                <c:pt idx="853" formatCode="0.00">
                  <c:v>90.087919999999997</c:v>
                </c:pt>
                <c:pt idx="854" formatCode="0.00">
                  <c:v>90.046646666666661</c:v>
                </c:pt>
                <c:pt idx="855" formatCode="0.00">
                  <c:v>90.013673333333315</c:v>
                </c:pt>
                <c:pt idx="856" formatCode="0.00">
                  <c:v>89.97857999999998</c:v>
                </c:pt>
                <c:pt idx="857" formatCode="0.00">
                  <c:v>89.914573333333323</c:v>
                </c:pt>
                <c:pt idx="858" formatCode="0.00">
                  <c:v>89.850566666666666</c:v>
                </c:pt>
                <c:pt idx="859" formatCode="0.00">
                  <c:v>89.788793333333331</c:v>
                </c:pt>
                <c:pt idx="860" formatCode="0.00">
                  <c:v>89.743506666666661</c:v>
                </c:pt>
                <c:pt idx="861" formatCode="0.00">
                  <c:v>89.720146666666651</c:v>
                </c:pt>
                <c:pt idx="862" formatCode="0.00">
                  <c:v>89.719920000000002</c:v>
                </c:pt>
                <c:pt idx="863" formatCode="0.00">
                  <c:v>89.737640000000013</c:v>
                </c:pt>
                <c:pt idx="864" formatCode="0.00">
                  <c:v>89.766880000000029</c:v>
                </c:pt>
                <c:pt idx="865" formatCode="0.00">
                  <c:v>89.796120000000016</c:v>
                </c:pt>
                <c:pt idx="866" formatCode="0.00">
                  <c:v>89.808233333333348</c:v>
                </c:pt>
                <c:pt idx="867" formatCode="0.00">
                  <c:v>89.838133333333346</c:v>
                </c:pt>
                <c:pt idx="868" formatCode="0.00">
                  <c:v>89.833813333333353</c:v>
                </c:pt>
                <c:pt idx="869" formatCode="0.00">
                  <c:v>89.821013333333354</c:v>
                </c:pt>
                <c:pt idx="870" formatCode="0.00">
                  <c:v>89.803600000000017</c:v>
                </c:pt>
                <c:pt idx="871" formatCode="0.00">
                  <c:v>89.806813333333352</c:v>
                </c:pt>
                <c:pt idx="872" formatCode="0.00">
                  <c:v>89.810026666666687</c:v>
                </c:pt>
                <c:pt idx="873" formatCode="0.00">
                  <c:v>89.79355333333335</c:v>
                </c:pt>
                <c:pt idx="874" formatCode="0.00">
                  <c:v>89.789380000000008</c:v>
                </c:pt>
                <c:pt idx="875" formatCode="0.00">
                  <c:v>89.774966666666657</c:v>
                </c:pt>
                <c:pt idx="876" formatCode="0.00">
                  <c:v>89.719219999999993</c:v>
                </c:pt>
                <c:pt idx="877" formatCode="0.00">
                  <c:v>89.651466666666664</c:v>
                </c:pt>
                <c:pt idx="878" formatCode="0.00">
                  <c:v>89.572126666666662</c:v>
                </c:pt>
                <c:pt idx="879" formatCode="0.00">
                  <c:v>89.49278666666666</c:v>
                </c:pt>
                <c:pt idx="880" formatCode="0.00">
                  <c:v>89.406680000000009</c:v>
                </c:pt>
                <c:pt idx="881" formatCode="0.00">
                  <c:v>89.33705333333333</c:v>
                </c:pt>
                <c:pt idx="882" formatCode="0.00">
                  <c:v>89.194179999999989</c:v>
                </c:pt>
                <c:pt idx="883" formatCode="0.00">
                  <c:v>89.051999999999992</c:v>
                </c:pt>
                <c:pt idx="884" formatCode="0.00">
                  <c:v>88.896793333333335</c:v>
                </c:pt>
                <c:pt idx="885" formatCode="0.00">
                  <c:v>88.740413333333308</c:v>
                </c:pt>
                <c:pt idx="886" formatCode="0.00">
                  <c:v>88.584033333333309</c:v>
                </c:pt>
                <c:pt idx="887" formatCode="0.00">
                  <c:v>88.427653333333325</c:v>
                </c:pt>
                <c:pt idx="888" formatCode="0.00">
                  <c:v>88.283199999999994</c:v>
                </c:pt>
                <c:pt idx="889" formatCode="0.00">
                  <c:v>88.133719999999997</c:v>
                </c:pt>
                <c:pt idx="890" formatCode="0.00">
                  <c:v>87.9345</c:v>
                </c:pt>
                <c:pt idx="891" formatCode="0.00">
                  <c:v>87.716493333333332</c:v>
                </c:pt>
                <c:pt idx="892" formatCode="0.00">
                  <c:v>87.532480000000007</c:v>
                </c:pt>
                <c:pt idx="893" formatCode="0.00">
                  <c:v>87.348466666666681</c:v>
                </c:pt>
                <c:pt idx="894" formatCode="0.00">
                  <c:v>87.22444666666668</c:v>
                </c:pt>
                <c:pt idx="895" formatCode="0.00">
                  <c:v>87.118760000000009</c:v>
                </c:pt>
                <c:pt idx="896" formatCode="0.00">
                  <c:v>86.99011999999999</c:v>
                </c:pt>
                <c:pt idx="897" formatCode="0.00">
                  <c:v>86.891246666666646</c:v>
                </c:pt>
                <c:pt idx="898" formatCode="0.00">
                  <c:v>86.783606666666643</c:v>
                </c:pt>
                <c:pt idx="899" formatCode="0.00">
                  <c:v>86.707906666666659</c:v>
                </c:pt>
                <c:pt idx="900" formatCode="0.00">
                  <c:v>86.632206666666647</c:v>
                </c:pt>
                <c:pt idx="901" formatCode="0.00">
                  <c:v>86.554760000000002</c:v>
                </c:pt>
                <c:pt idx="902" formatCode="0.00">
                  <c:v>86.479773333333327</c:v>
                </c:pt>
                <c:pt idx="903" formatCode="0.00">
                  <c:v>86.433160000000015</c:v>
                </c:pt>
                <c:pt idx="904" formatCode="0.00">
                  <c:v>86.370339999999999</c:v>
                </c:pt>
                <c:pt idx="905" formatCode="0.00">
                  <c:v>86.395246666666679</c:v>
                </c:pt>
                <c:pt idx="906" formatCode="0.00">
                  <c:v>86.467280000000017</c:v>
                </c:pt>
                <c:pt idx="907" formatCode="0.00">
                  <c:v>86.539313333333368</c:v>
                </c:pt>
                <c:pt idx="908" formatCode="0.00">
                  <c:v>86.608173333333355</c:v>
                </c:pt>
                <c:pt idx="909" formatCode="0.00">
                  <c:v>86.615453333333349</c:v>
                </c:pt>
                <c:pt idx="910" formatCode="0.00">
                  <c:v>86.648193333333339</c:v>
                </c:pt>
                <c:pt idx="911" formatCode="0.00">
                  <c:v>86.785646666666665</c:v>
                </c:pt>
                <c:pt idx="912" formatCode="0.00">
                  <c:v>86.906406666666655</c:v>
                </c:pt>
                <c:pt idx="913" formatCode="0.00">
                  <c:v>87.036259999999999</c:v>
                </c:pt>
                <c:pt idx="914" formatCode="0.00">
                  <c:v>87.166113333333314</c:v>
                </c:pt>
                <c:pt idx="915" formatCode="0.00">
                  <c:v>87.326986666666656</c:v>
                </c:pt>
                <c:pt idx="916" formatCode="0.00">
                  <c:v>87.434739999999977</c:v>
                </c:pt>
                <c:pt idx="917" formatCode="0.00">
                  <c:v>87.514013333333295</c:v>
                </c:pt>
                <c:pt idx="918" formatCode="0.00">
                  <c:v>87.60199999999999</c:v>
                </c:pt>
                <c:pt idx="919" formatCode="0.00">
                  <c:v>87.679066666666643</c:v>
                </c:pt>
                <c:pt idx="920" formatCode="0.00">
                  <c:v>87.711899999999986</c:v>
                </c:pt>
                <c:pt idx="921" formatCode="0.00">
                  <c:v>87.744733333333315</c:v>
                </c:pt>
                <c:pt idx="922" formatCode="0.00">
                  <c:v>87.780393333333322</c:v>
                </c:pt>
                <c:pt idx="923" formatCode="0.00">
                  <c:v>87.830093333333338</c:v>
                </c:pt>
                <c:pt idx="924" formatCode="0.00">
                  <c:v>87.869753333333335</c:v>
                </c:pt>
                <c:pt idx="925" formatCode="0.00">
                  <c:v>87.827346666666685</c:v>
                </c:pt>
                <c:pt idx="926" formatCode="0.00">
                  <c:v>87.69865333333334</c:v>
                </c:pt>
                <c:pt idx="927" formatCode="0.00">
                  <c:v>87.612346666666696</c:v>
                </c:pt>
                <c:pt idx="928" formatCode="0.00">
                  <c:v>87.526040000000009</c:v>
                </c:pt>
                <c:pt idx="929" formatCode="0.00">
                  <c:v>87.471199999999996</c:v>
                </c:pt>
                <c:pt idx="930" formatCode="0.00">
                  <c:v>87.363659999999996</c:v>
                </c:pt>
                <c:pt idx="931" formatCode="0.00">
                  <c:v>87.306013333333325</c:v>
                </c:pt>
                <c:pt idx="932" formatCode="0.00">
                  <c:v>87.270726666666661</c:v>
                </c:pt>
                <c:pt idx="933" formatCode="0.00">
                  <c:v>87.214706666666657</c:v>
                </c:pt>
                <c:pt idx="934" formatCode="0.00">
                  <c:v>87.176306666666662</c:v>
                </c:pt>
                <c:pt idx="935" formatCode="0.00">
                  <c:v>87.137906666666652</c:v>
                </c:pt>
                <c:pt idx="936" formatCode="0.00">
                  <c:v>87.084866666666642</c:v>
                </c:pt>
                <c:pt idx="937" formatCode="0.00">
                  <c:v>87.014739999999989</c:v>
                </c:pt>
                <c:pt idx="938" formatCode="0.00">
                  <c:v>86.923973333333336</c:v>
                </c:pt>
                <c:pt idx="939" formatCode="0.00">
                  <c:v>86.860946666666678</c:v>
                </c:pt>
                <c:pt idx="940" formatCode="0.00">
                  <c:v>86.830240000000003</c:v>
                </c:pt>
                <c:pt idx="941" formatCode="0.00">
                  <c:v>86.804706666666661</c:v>
                </c:pt>
                <c:pt idx="942" formatCode="0.00">
                  <c:v>86.779173333333333</c:v>
                </c:pt>
                <c:pt idx="943" formatCode="0.00">
                  <c:v>86.752019999999987</c:v>
                </c:pt>
                <c:pt idx="944" formatCode="0.00">
                  <c:v>86.688066666666657</c:v>
                </c:pt>
                <c:pt idx="945" formatCode="0.00">
                  <c:v>86.663653333333329</c:v>
                </c:pt>
                <c:pt idx="946" formatCode="0.00">
                  <c:v>86.625546666666679</c:v>
                </c:pt>
                <c:pt idx="947" formatCode="0.00">
                  <c:v>86.58268666666666</c:v>
                </c:pt>
                <c:pt idx="948" formatCode="0.00">
                  <c:v>86.531233333333333</c:v>
                </c:pt>
                <c:pt idx="949" formatCode="0.00">
                  <c:v>86.479779999999977</c:v>
                </c:pt>
                <c:pt idx="950" formatCode="0.00">
                  <c:v>86.447506666666655</c:v>
                </c:pt>
                <c:pt idx="951" formatCode="0.00">
                  <c:v>86.428086666666644</c:v>
                </c:pt>
                <c:pt idx="952" formatCode="0.00">
                  <c:v>86.398966666666681</c:v>
                </c:pt>
                <c:pt idx="953" formatCode="0.00">
                  <c:v>86.412553333333349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4F-9547-8B7C-1A543F90E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1844431"/>
        <c:axId val="2061846079"/>
      </c:lineChart>
      <c:catAx>
        <c:axId val="2061844431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1846079"/>
        <c:crosses val="autoZero"/>
        <c:auto val="1"/>
        <c:lblAlgn val="ctr"/>
        <c:lblOffset val="100"/>
        <c:noMultiLvlLbl val="0"/>
      </c:catAx>
      <c:valAx>
        <c:axId val="206184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184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USD MA25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6513564981969615E-2"/>
          <c:y val="0.16645960921551473"/>
          <c:w val="0.94525042982282914"/>
          <c:h val="0.64754176962665566"/>
        </c:manualLayout>
      </c:layout>
      <c:lineChart>
        <c:grouping val="standard"/>
        <c:varyColors val="0"/>
        <c:ser>
          <c:idx val="0"/>
          <c:order val="0"/>
          <c:tx>
            <c:v>курс доллара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'2'!$B$2:$B$955</c:f>
              <c:numCache>
                <c:formatCode>0.00</c:formatCode>
                <c:ptCount val="954"/>
                <c:pt idx="0">
                  <c:v>67.079499999999996</c:v>
                </c:pt>
                <c:pt idx="1">
                  <c:v>66.860500000000002</c:v>
                </c:pt>
                <c:pt idx="2">
                  <c:v>66.916700000000006</c:v>
                </c:pt>
                <c:pt idx="3">
                  <c:v>66.916700000000006</c:v>
                </c:pt>
                <c:pt idx="4">
                  <c:v>66.916700000000006</c:v>
                </c:pt>
                <c:pt idx="5">
                  <c:v>67.191999999999993</c:v>
                </c:pt>
                <c:pt idx="6">
                  <c:v>67.081999999999994</c:v>
                </c:pt>
                <c:pt idx="7">
                  <c:v>66.761700000000005</c:v>
                </c:pt>
                <c:pt idx="8">
                  <c:v>66.443799999999996</c:v>
                </c:pt>
                <c:pt idx="9">
                  <c:v>66.3309</c:v>
                </c:pt>
                <c:pt idx="10">
                  <c:v>66.3309</c:v>
                </c:pt>
                <c:pt idx="11">
                  <c:v>66.3309</c:v>
                </c:pt>
                <c:pt idx="12">
                  <c:v>66.363399999999999</c:v>
                </c:pt>
                <c:pt idx="13">
                  <c:v>66.549899999999994</c:v>
                </c:pt>
                <c:pt idx="14">
                  <c:v>66.331800000000001</c:v>
                </c:pt>
                <c:pt idx="15">
                  <c:v>66.001599999999996</c:v>
                </c:pt>
                <c:pt idx="16">
                  <c:v>65.917000000000002</c:v>
                </c:pt>
                <c:pt idx="17">
                  <c:v>65.917000000000002</c:v>
                </c:pt>
                <c:pt idx="18">
                  <c:v>65.917000000000002</c:v>
                </c:pt>
                <c:pt idx="19">
                  <c:v>65.930000000000007</c:v>
                </c:pt>
                <c:pt idx="20">
                  <c:v>66.341200000000001</c:v>
                </c:pt>
                <c:pt idx="21">
                  <c:v>66.098699999999994</c:v>
                </c:pt>
                <c:pt idx="22">
                  <c:v>65.357699999999994</c:v>
                </c:pt>
                <c:pt idx="23">
                  <c:v>65.6601</c:v>
                </c:pt>
                <c:pt idx="24">
                  <c:v>65.6601</c:v>
                </c:pt>
                <c:pt idx="25">
                  <c:v>65.6601</c:v>
                </c:pt>
                <c:pt idx="26">
                  <c:v>65.585899999999995</c:v>
                </c:pt>
                <c:pt idx="27">
                  <c:v>65.569100000000006</c:v>
                </c:pt>
                <c:pt idx="28">
                  <c:v>65.668599999999998</c:v>
                </c:pt>
                <c:pt idx="29">
                  <c:v>66.019900000000007</c:v>
                </c:pt>
                <c:pt idx="30">
                  <c:v>66.062799999999996</c:v>
                </c:pt>
                <c:pt idx="31">
                  <c:v>66.062799999999996</c:v>
                </c:pt>
                <c:pt idx="32">
                  <c:v>66.062799999999996</c:v>
                </c:pt>
                <c:pt idx="33">
                  <c:v>65.651700000000005</c:v>
                </c:pt>
                <c:pt idx="34">
                  <c:v>65.714699999999993</c:v>
                </c:pt>
                <c:pt idx="35">
                  <c:v>65.678299999999993</c:v>
                </c:pt>
                <c:pt idx="36">
                  <c:v>66.542900000000003</c:v>
                </c:pt>
                <c:pt idx="37">
                  <c:v>66.704400000000007</c:v>
                </c:pt>
                <c:pt idx="38">
                  <c:v>66.704400000000007</c:v>
                </c:pt>
                <c:pt idx="39">
                  <c:v>66.704400000000007</c:v>
                </c:pt>
                <c:pt idx="40">
                  <c:v>66.247</c:v>
                </c:pt>
                <c:pt idx="41">
                  <c:v>66.202200000000005</c:v>
                </c:pt>
                <c:pt idx="42">
                  <c:v>65.856800000000007</c:v>
                </c:pt>
                <c:pt idx="43">
                  <c:v>65.540099999999995</c:v>
                </c:pt>
                <c:pt idx="44">
                  <c:v>65.514899999999997</c:v>
                </c:pt>
                <c:pt idx="45">
                  <c:v>65.514899999999997</c:v>
                </c:pt>
                <c:pt idx="46">
                  <c:v>65.514899999999997</c:v>
                </c:pt>
                <c:pt idx="47">
                  <c:v>65.258200000000002</c:v>
                </c:pt>
                <c:pt idx="48">
                  <c:v>65.618200000000002</c:v>
                </c:pt>
                <c:pt idx="49">
                  <c:v>65.757000000000005</c:v>
                </c:pt>
                <c:pt idx="50">
                  <c:v>65.889499999999998</c:v>
                </c:pt>
                <c:pt idx="51">
                  <c:v>65.814499999999995</c:v>
                </c:pt>
                <c:pt idx="52">
                  <c:v>65.814499999999995</c:v>
                </c:pt>
                <c:pt idx="53">
                  <c:v>65.814499999999995</c:v>
                </c:pt>
                <c:pt idx="54">
                  <c:v>65.795599999999993</c:v>
                </c:pt>
                <c:pt idx="55">
                  <c:v>65.800399999999996</c:v>
                </c:pt>
                <c:pt idx="56">
                  <c:v>65.843000000000004</c:v>
                </c:pt>
                <c:pt idx="57">
                  <c:v>65.964600000000004</c:v>
                </c:pt>
                <c:pt idx="58">
                  <c:v>65.964600000000004</c:v>
                </c:pt>
                <c:pt idx="59">
                  <c:v>65.964600000000004</c:v>
                </c:pt>
                <c:pt idx="60">
                  <c:v>65.964600000000004</c:v>
                </c:pt>
                <c:pt idx="61">
                  <c:v>66.076300000000003</c:v>
                </c:pt>
                <c:pt idx="62">
                  <c:v>65.767399999999995</c:v>
                </c:pt>
                <c:pt idx="63">
                  <c:v>65.588999999999999</c:v>
                </c:pt>
                <c:pt idx="64">
                  <c:v>65.402100000000004</c:v>
                </c:pt>
                <c:pt idx="65">
                  <c:v>65.420100000000005</c:v>
                </c:pt>
                <c:pt idx="66">
                  <c:v>65.420100000000005</c:v>
                </c:pt>
                <c:pt idx="67">
                  <c:v>65.420100000000005</c:v>
                </c:pt>
                <c:pt idx="68">
                  <c:v>64.669399999999996</c:v>
                </c:pt>
                <c:pt idx="69">
                  <c:v>64.316699999999997</c:v>
                </c:pt>
                <c:pt idx="70">
                  <c:v>64.280299999999997</c:v>
                </c:pt>
                <c:pt idx="71">
                  <c:v>63.741999999999997</c:v>
                </c:pt>
                <c:pt idx="72">
                  <c:v>63.770499999999998</c:v>
                </c:pt>
                <c:pt idx="73">
                  <c:v>63.770499999999998</c:v>
                </c:pt>
                <c:pt idx="74">
                  <c:v>63.770499999999998</c:v>
                </c:pt>
                <c:pt idx="75">
                  <c:v>64.499300000000005</c:v>
                </c:pt>
                <c:pt idx="76">
                  <c:v>64.168300000000002</c:v>
                </c:pt>
                <c:pt idx="77">
                  <c:v>64.592500000000001</c:v>
                </c:pt>
                <c:pt idx="78">
                  <c:v>64.801199999999994</c:v>
                </c:pt>
                <c:pt idx="79">
                  <c:v>64.734700000000004</c:v>
                </c:pt>
                <c:pt idx="80">
                  <c:v>64.734700000000004</c:v>
                </c:pt>
                <c:pt idx="81">
                  <c:v>64.734700000000004</c:v>
                </c:pt>
                <c:pt idx="82">
                  <c:v>65.417599999999993</c:v>
                </c:pt>
                <c:pt idx="83">
                  <c:v>65.4726</c:v>
                </c:pt>
                <c:pt idx="84">
                  <c:v>65.163899999999998</c:v>
                </c:pt>
                <c:pt idx="85">
                  <c:v>65.328100000000006</c:v>
                </c:pt>
                <c:pt idx="86">
                  <c:v>65.407200000000003</c:v>
                </c:pt>
                <c:pt idx="87">
                  <c:v>65.407200000000003</c:v>
                </c:pt>
                <c:pt idx="88">
                  <c:v>65.407200000000003</c:v>
                </c:pt>
                <c:pt idx="89">
                  <c:v>65.349800000000002</c:v>
                </c:pt>
                <c:pt idx="90">
                  <c:v>64.776600000000002</c:v>
                </c:pt>
                <c:pt idx="91">
                  <c:v>64.737300000000005</c:v>
                </c:pt>
                <c:pt idx="92">
                  <c:v>64.399100000000004</c:v>
                </c:pt>
                <c:pt idx="93">
                  <c:v>64.517099999999999</c:v>
                </c:pt>
                <c:pt idx="94">
                  <c:v>64.517099999999999</c:v>
                </c:pt>
                <c:pt idx="95">
                  <c:v>64.517099999999999</c:v>
                </c:pt>
                <c:pt idx="96">
                  <c:v>64.246899999999997</c:v>
                </c:pt>
                <c:pt idx="97">
                  <c:v>64.242199999999997</c:v>
                </c:pt>
                <c:pt idx="98">
                  <c:v>63.945</c:v>
                </c:pt>
                <c:pt idx="99">
                  <c:v>64.068799999999996</c:v>
                </c:pt>
                <c:pt idx="100">
                  <c:v>63.9602</c:v>
                </c:pt>
                <c:pt idx="101">
                  <c:v>63.9602</c:v>
                </c:pt>
                <c:pt idx="102">
                  <c:v>63.9602</c:v>
                </c:pt>
                <c:pt idx="103">
                  <c:v>63.786000000000001</c:v>
                </c:pt>
                <c:pt idx="104">
                  <c:v>63.790599999999998</c:v>
                </c:pt>
                <c:pt idx="105">
                  <c:v>63.979799999999997</c:v>
                </c:pt>
                <c:pt idx="106">
                  <c:v>64.679400000000001</c:v>
                </c:pt>
                <c:pt idx="107">
                  <c:v>64.705299999999994</c:v>
                </c:pt>
                <c:pt idx="108">
                  <c:v>64.705299999999994</c:v>
                </c:pt>
                <c:pt idx="109">
                  <c:v>64.705299999999994</c:v>
                </c:pt>
                <c:pt idx="110">
                  <c:v>64.691699999999997</c:v>
                </c:pt>
                <c:pt idx="111">
                  <c:v>64.631399999999999</c:v>
                </c:pt>
                <c:pt idx="112">
                  <c:v>64.631399999999999</c:v>
                </c:pt>
                <c:pt idx="113">
                  <c:v>64.631399999999999</c:v>
                </c:pt>
                <c:pt idx="114">
                  <c:v>64.631399999999999</c:v>
                </c:pt>
                <c:pt idx="115">
                  <c:v>64.631399999999999</c:v>
                </c:pt>
                <c:pt idx="116">
                  <c:v>64.631399999999999</c:v>
                </c:pt>
                <c:pt idx="117">
                  <c:v>65.334999999999994</c:v>
                </c:pt>
                <c:pt idx="118">
                  <c:v>65.2166</c:v>
                </c:pt>
                <c:pt idx="119">
                  <c:v>65.228700000000003</c:v>
                </c:pt>
                <c:pt idx="120">
                  <c:v>65.228700000000003</c:v>
                </c:pt>
                <c:pt idx="121">
                  <c:v>65.228700000000003</c:v>
                </c:pt>
                <c:pt idx="122">
                  <c:v>65.228700000000003</c:v>
                </c:pt>
                <c:pt idx="123">
                  <c:v>65.228700000000003</c:v>
                </c:pt>
                <c:pt idx="124">
                  <c:v>65.470299999999995</c:v>
                </c:pt>
                <c:pt idx="125">
                  <c:v>65.3001</c:v>
                </c:pt>
                <c:pt idx="126">
                  <c:v>64.8489</c:v>
                </c:pt>
                <c:pt idx="127">
                  <c:v>64.559799999999996</c:v>
                </c:pt>
                <c:pt idx="128">
                  <c:v>64.6327</c:v>
                </c:pt>
                <c:pt idx="129">
                  <c:v>64.6327</c:v>
                </c:pt>
                <c:pt idx="130">
                  <c:v>64.6327</c:v>
                </c:pt>
                <c:pt idx="131">
                  <c:v>64.488799999999998</c:v>
                </c:pt>
                <c:pt idx="132">
                  <c:v>64.537199999999999</c:v>
                </c:pt>
                <c:pt idx="133">
                  <c:v>64.415599999999998</c:v>
                </c:pt>
                <c:pt idx="134">
                  <c:v>64.491299999999995</c:v>
                </c:pt>
                <c:pt idx="135">
                  <c:v>64.610600000000005</c:v>
                </c:pt>
                <c:pt idx="136">
                  <c:v>64.610600000000005</c:v>
                </c:pt>
                <c:pt idx="137">
                  <c:v>64.610600000000005</c:v>
                </c:pt>
                <c:pt idx="138">
                  <c:v>64.4636</c:v>
                </c:pt>
                <c:pt idx="139">
                  <c:v>64.539400000000001</c:v>
                </c:pt>
                <c:pt idx="140">
                  <c:v>64.9084</c:v>
                </c:pt>
                <c:pt idx="141">
                  <c:v>65.058300000000003</c:v>
                </c:pt>
                <c:pt idx="142">
                  <c:v>65.383399999999995</c:v>
                </c:pt>
                <c:pt idx="143">
                  <c:v>65.383399999999995</c:v>
                </c:pt>
                <c:pt idx="144">
                  <c:v>65.383399999999995</c:v>
                </c:pt>
                <c:pt idx="145">
                  <c:v>65.554699999999997</c:v>
                </c:pt>
                <c:pt idx="146">
                  <c:v>65.1614</c:v>
                </c:pt>
                <c:pt idx="147">
                  <c:v>65.124300000000005</c:v>
                </c:pt>
                <c:pt idx="148">
                  <c:v>65.233999999999995</c:v>
                </c:pt>
                <c:pt idx="149">
                  <c:v>65.039500000000004</c:v>
                </c:pt>
                <c:pt idx="150">
                  <c:v>65.039500000000004</c:v>
                </c:pt>
                <c:pt idx="151">
                  <c:v>65.039500000000004</c:v>
                </c:pt>
                <c:pt idx="152">
                  <c:v>64.791899999999998</c:v>
                </c:pt>
                <c:pt idx="153">
                  <c:v>64.515799999999999</c:v>
                </c:pt>
                <c:pt idx="154">
                  <c:v>64.515799999999999</c:v>
                </c:pt>
                <c:pt idx="155">
                  <c:v>64.631399999999999</c:v>
                </c:pt>
                <c:pt idx="156">
                  <c:v>64.432599999999994</c:v>
                </c:pt>
                <c:pt idx="157">
                  <c:v>64.432599999999994</c:v>
                </c:pt>
                <c:pt idx="158">
                  <c:v>64.432599999999994</c:v>
                </c:pt>
                <c:pt idx="159">
                  <c:v>64.318700000000007</c:v>
                </c:pt>
                <c:pt idx="160">
                  <c:v>64.3352</c:v>
                </c:pt>
                <c:pt idx="161">
                  <c:v>63.979399999999998</c:v>
                </c:pt>
                <c:pt idx="162">
                  <c:v>63.387700000000002</c:v>
                </c:pt>
                <c:pt idx="163">
                  <c:v>63.1295</c:v>
                </c:pt>
                <c:pt idx="164">
                  <c:v>63.1295</c:v>
                </c:pt>
                <c:pt idx="165">
                  <c:v>63.1295</c:v>
                </c:pt>
                <c:pt idx="166">
                  <c:v>62.909500000000001</c:v>
                </c:pt>
                <c:pt idx="167">
                  <c:v>62.5229</c:v>
                </c:pt>
                <c:pt idx="168">
                  <c:v>62.808300000000003</c:v>
                </c:pt>
                <c:pt idx="169">
                  <c:v>63.045200000000001</c:v>
                </c:pt>
                <c:pt idx="170">
                  <c:v>63.075600000000001</c:v>
                </c:pt>
                <c:pt idx="171">
                  <c:v>63.075600000000001</c:v>
                </c:pt>
                <c:pt idx="172">
                  <c:v>63.075600000000001</c:v>
                </c:pt>
                <c:pt idx="173">
                  <c:v>63.054099999999998</c:v>
                </c:pt>
                <c:pt idx="174">
                  <c:v>63.226500000000001</c:v>
                </c:pt>
                <c:pt idx="175">
                  <c:v>63.495100000000001</c:v>
                </c:pt>
                <c:pt idx="176">
                  <c:v>63.401299999999999</c:v>
                </c:pt>
                <c:pt idx="177">
                  <c:v>63.584099999999999</c:v>
                </c:pt>
                <c:pt idx="178">
                  <c:v>63.584099999999999</c:v>
                </c:pt>
                <c:pt idx="179">
                  <c:v>63.584099999999999</c:v>
                </c:pt>
                <c:pt idx="180">
                  <c:v>63.869900000000001</c:v>
                </c:pt>
                <c:pt idx="181">
                  <c:v>63.765999999999998</c:v>
                </c:pt>
                <c:pt idx="182">
                  <c:v>63.7988</c:v>
                </c:pt>
                <c:pt idx="183">
                  <c:v>62.994399999999999</c:v>
                </c:pt>
                <c:pt idx="184">
                  <c:v>63.020400000000002</c:v>
                </c:pt>
                <c:pt idx="185">
                  <c:v>63.020400000000002</c:v>
                </c:pt>
                <c:pt idx="186">
                  <c:v>63.020400000000002</c:v>
                </c:pt>
                <c:pt idx="187">
                  <c:v>62.828000000000003</c:v>
                </c:pt>
                <c:pt idx="188">
                  <c:v>62.812899999999999</c:v>
                </c:pt>
                <c:pt idx="189">
                  <c:v>62.945099999999996</c:v>
                </c:pt>
                <c:pt idx="190">
                  <c:v>62.828600000000002</c:v>
                </c:pt>
                <c:pt idx="191">
                  <c:v>62.866599999999998</c:v>
                </c:pt>
                <c:pt idx="192">
                  <c:v>62.866599999999998</c:v>
                </c:pt>
                <c:pt idx="193">
                  <c:v>62.866599999999998</c:v>
                </c:pt>
                <c:pt idx="194">
                  <c:v>62.977600000000002</c:v>
                </c:pt>
                <c:pt idx="195">
                  <c:v>63.128999999999998</c:v>
                </c:pt>
                <c:pt idx="196">
                  <c:v>63.116199999999999</c:v>
                </c:pt>
                <c:pt idx="197">
                  <c:v>63.157200000000003</c:v>
                </c:pt>
                <c:pt idx="198">
                  <c:v>63.127099999999999</c:v>
                </c:pt>
                <c:pt idx="199">
                  <c:v>63.127099999999999</c:v>
                </c:pt>
                <c:pt idx="200">
                  <c:v>63.127099999999999</c:v>
                </c:pt>
                <c:pt idx="201">
                  <c:v>63.521000000000001</c:v>
                </c:pt>
                <c:pt idx="202">
                  <c:v>63.379100000000001</c:v>
                </c:pt>
                <c:pt idx="203">
                  <c:v>63.417200000000001</c:v>
                </c:pt>
                <c:pt idx="204">
                  <c:v>63.834000000000003</c:v>
                </c:pt>
                <c:pt idx="205">
                  <c:v>64.642300000000006</c:v>
                </c:pt>
                <c:pt idx="206">
                  <c:v>64.642300000000006</c:v>
                </c:pt>
                <c:pt idx="207">
                  <c:v>64.642300000000006</c:v>
                </c:pt>
                <c:pt idx="208">
                  <c:v>65.054599999999994</c:v>
                </c:pt>
                <c:pt idx="209">
                  <c:v>65.203000000000003</c:v>
                </c:pt>
                <c:pt idx="210">
                  <c:v>65.093199999999996</c:v>
                </c:pt>
                <c:pt idx="211">
                  <c:v>65.129900000000006</c:v>
                </c:pt>
                <c:pt idx="212">
                  <c:v>65.254300000000001</c:v>
                </c:pt>
                <c:pt idx="213">
                  <c:v>65.254300000000001</c:v>
                </c:pt>
                <c:pt idx="214">
                  <c:v>65.254300000000001</c:v>
                </c:pt>
                <c:pt idx="215">
                  <c:v>65.428700000000006</c:v>
                </c:pt>
                <c:pt idx="216">
                  <c:v>65.601699999999994</c:v>
                </c:pt>
                <c:pt idx="217">
                  <c:v>65.203199999999995</c:v>
                </c:pt>
                <c:pt idx="218">
                  <c:v>65.890699999999995</c:v>
                </c:pt>
                <c:pt idx="219">
                  <c:v>65.996099999999998</c:v>
                </c:pt>
                <c:pt idx="220">
                  <c:v>65.996099999999998</c:v>
                </c:pt>
                <c:pt idx="221">
                  <c:v>65.996099999999998</c:v>
                </c:pt>
                <c:pt idx="222">
                  <c:v>66.608199999999997</c:v>
                </c:pt>
                <c:pt idx="223">
                  <c:v>66.784000000000006</c:v>
                </c:pt>
                <c:pt idx="224">
                  <c:v>66.263000000000005</c:v>
                </c:pt>
                <c:pt idx="225">
                  <c:v>65.619600000000005</c:v>
                </c:pt>
                <c:pt idx="226">
                  <c:v>65.604600000000005</c:v>
                </c:pt>
                <c:pt idx="227">
                  <c:v>65.604600000000005</c:v>
                </c:pt>
                <c:pt idx="228">
                  <c:v>65.604600000000005</c:v>
                </c:pt>
                <c:pt idx="229">
                  <c:v>65.973500000000001</c:v>
                </c:pt>
                <c:pt idx="230">
                  <c:v>66.260800000000003</c:v>
                </c:pt>
                <c:pt idx="231">
                  <c:v>66.412700000000001</c:v>
                </c:pt>
                <c:pt idx="232">
                  <c:v>66.747100000000003</c:v>
                </c:pt>
                <c:pt idx="233">
                  <c:v>66.489699999999999</c:v>
                </c:pt>
                <c:pt idx="234">
                  <c:v>66.489699999999999</c:v>
                </c:pt>
                <c:pt idx="235">
                  <c:v>66.489699999999999</c:v>
                </c:pt>
                <c:pt idx="236">
                  <c:v>66.623500000000007</c:v>
                </c:pt>
                <c:pt idx="237">
                  <c:v>66.907200000000003</c:v>
                </c:pt>
                <c:pt idx="238">
                  <c:v>66.500200000000007</c:v>
                </c:pt>
                <c:pt idx="239">
                  <c:v>66.052800000000005</c:v>
                </c:pt>
                <c:pt idx="240">
                  <c:v>65.998099999999994</c:v>
                </c:pt>
                <c:pt idx="241">
                  <c:v>65.998099999999994</c:v>
                </c:pt>
                <c:pt idx="242">
                  <c:v>65.998099999999994</c:v>
                </c:pt>
                <c:pt idx="243">
                  <c:v>65.569800000000001</c:v>
                </c:pt>
                <c:pt idx="244">
                  <c:v>65.439300000000003</c:v>
                </c:pt>
                <c:pt idx="245">
                  <c:v>65.432100000000005</c:v>
                </c:pt>
                <c:pt idx="246">
                  <c:v>65.190899999999999</c:v>
                </c:pt>
                <c:pt idx="247">
                  <c:v>64.471100000000007</c:v>
                </c:pt>
                <c:pt idx="248">
                  <c:v>64.471100000000007</c:v>
                </c:pt>
                <c:pt idx="249">
                  <c:v>64.471100000000007</c:v>
                </c:pt>
                <c:pt idx="250">
                  <c:v>63.827199999999998</c:v>
                </c:pt>
                <c:pt idx="251">
                  <c:v>64.121300000000005</c:v>
                </c:pt>
                <c:pt idx="252">
                  <c:v>64.429000000000002</c:v>
                </c:pt>
                <c:pt idx="253">
                  <c:v>64.219899999999996</c:v>
                </c:pt>
                <c:pt idx="254">
                  <c:v>63.848700000000001</c:v>
                </c:pt>
                <c:pt idx="255">
                  <c:v>63.848700000000001</c:v>
                </c:pt>
                <c:pt idx="256">
                  <c:v>63.848700000000001</c:v>
                </c:pt>
                <c:pt idx="257">
                  <c:v>63.945300000000003</c:v>
                </c:pt>
                <c:pt idx="258">
                  <c:v>63.706000000000003</c:v>
                </c:pt>
                <c:pt idx="259">
                  <c:v>64.187299999999993</c:v>
                </c:pt>
                <c:pt idx="260">
                  <c:v>64.288799999999995</c:v>
                </c:pt>
                <c:pt idx="261">
                  <c:v>64.415599999999998</c:v>
                </c:pt>
                <c:pt idx="262">
                  <c:v>64.415599999999998</c:v>
                </c:pt>
                <c:pt idx="263">
                  <c:v>64.415599999999998</c:v>
                </c:pt>
                <c:pt idx="264">
                  <c:v>64.640699999999995</c:v>
                </c:pt>
                <c:pt idx="265">
                  <c:v>65.066999999999993</c:v>
                </c:pt>
                <c:pt idx="266">
                  <c:v>65.439899999999994</c:v>
                </c:pt>
                <c:pt idx="267">
                  <c:v>65.131200000000007</c:v>
                </c:pt>
                <c:pt idx="268">
                  <c:v>65.03</c:v>
                </c:pt>
                <c:pt idx="269">
                  <c:v>65.03</c:v>
                </c:pt>
                <c:pt idx="270">
                  <c:v>65.03</c:v>
                </c:pt>
                <c:pt idx="271">
                  <c:v>64.825900000000004</c:v>
                </c:pt>
                <c:pt idx="272">
                  <c:v>64.867199999999997</c:v>
                </c:pt>
                <c:pt idx="273">
                  <c:v>65.0976</c:v>
                </c:pt>
                <c:pt idx="274">
                  <c:v>64.741600000000005</c:v>
                </c:pt>
                <c:pt idx="275">
                  <c:v>64.223699999999994</c:v>
                </c:pt>
                <c:pt idx="276">
                  <c:v>64.223699999999994</c:v>
                </c:pt>
                <c:pt idx="277">
                  <c:v>64.223699999999994</c:v>
                </c:pt>
                <c:pt idx="278">
                  <c:v>64.365200000000002</c:v>
                </c:pt>
                <c:pt idx="279">
                  <c:v>64.254800000000003</c:v>
                </c:pt>
                <c:pt idx="280">
                  <c:v>64.345500000000001</c:v>
                </c:pt>
                <c:pt idx="281">
                  <c:v>64.014399999999995</c:v>
                </c:pt>
                <c:pt idx="282">
                  <c:v>63.9542</c:v>
                </c:pt>
                <c:pt idx="283">
                  <c:v>63.9542</c:v>
                </c:pt>
                <c:pt idx="284">
                  <c:v>63.9542</c:v>
                </c:pt>
                <c:pt idx="285">
                  <c:v>63.760599999999997</c:v>
                </c:pt>
                <c:pt idx="286">
                  <c:v>63.633600000000001</c:v>
                </c:pt>
                <c:pt idx="287">
                  <c:v>63.799700000000001</c:v>
                </c:pt>
                <c:pt idx="288">
                  <c:v>63.86</c:v>
                </c:pt>
                <c:pt idx="289">
                  <c:v>63.996600000000001</c:v>
                </c:pt>
                <c:pt idx="290">
                  <c:v>63.996600000000001</c:v>
                </c:pt>
                <c:pt idx="291">
                  <c:v>63.996600000000001</c:v>
                </c:pt>
                <c:pt idx="292">
                  <c:v>63.87</c:v>
                </c:pt>
                <c:pt idx="293">
                  <c:v>63.832000000000001</c:v>
                </c:pt>
                <c:pt idx="294">
                  <c:v>63.873399999999997</c:v>
                </c:pt>
                <c:pt idx="295">
                  <c:v>63.774799999999999</c:v>
                </c:pt>
                <c:pt idx="296">
                  <c:v>64.031599999999997</c:v>
                </c:pt>
                <c:pt idx="297">
                  <c:v>64.031599999999997</c:v>
                </c:pt>
                <c:pt idx="298">
                  <c:v>64.031599999999997</c:v>
                </c:pt>
                <c:pt idx="299">
                  <c:v>64.031599999999997</c:v>
                </c:pt>
                <c:pt idx="300">
                  <c:v>63.247999999999998</c:v>
                </c:pt>
                <c:pt idx="301">
                  <c:v>63.588000000000001</c:v>
                </c:pt>
                <c:pt idx="302">
                  <c:v>63.729799999999997</c:v>
                </c:pt>
                <c:pt idx="303">
                  <c:v>63.729500000000002</c:v>
                </c:pt>
                <c:pt idx="304">
                  <c:v>63.729500000000002</c:v>
                </c:pt>
                <c:pt idx="305">
                  <c:v>63.729500000000002</c:v>
                </c:pt>
                <c:pt idx="306">
                  <c:v>63.912100000000002</c:v>
                </c:pt>
                <c:pt idx="307">
                  <c:v>63.853000000000002</c:v>
                </c:pt>
                <c:pt idx="308">
                  <c:v>64.200900000000004</c:v>
                </c:pt>
                <c:pt idx="309">
                  <c:v>64.210099999999997</c:v>
                </c:pt>
                <c:pt idx="310">
                  <c:v>63.888100000000001</c:v>
                </c:pt>
                <c:pt idx="311">
                  <c:v>63.888100000000001</c:v>
                </c:pt>
                <c:pt idx="312">
                  <c:v>63.888100000000001</c:v>
                </c:pt>
                <c:pt idx="313">
                  <c:v>63.754199999999997</c:v>
                </c:pt>
                <c:pt idx="314">
                  <c:v>63.773000000000003</c:v>
                </c:pt>
                <c:pt idx="315">
                  <c:v>64.021299999999997</c:v>
                </c:pt>
                <c:pt idx="316">
                  <c:v>63.843000000000004</c:v>
                </c:pt>
                <c:pt idx="317">
                  <c:v>63.710099999999997</c:v>
                </c:pt>
                <c:pt idx="318">
                  <c:v>63.710099999999997</c:v>
                </c:pt>
                <c:pt idx="319">
                  <c:v>63.710099999999997</c:v>
                </c:pt>
                <c:pt idx="320">
                  <c:v>63.7637</c:v>
                </c:pt>
                <c:pt idx="321">
                  <c:v>64.023899999999998</c:v>
                </c:pt>
                <c:pt idx="322">
                  <c:v>63.972200000000001</c:v>
                </c:pt>
                <c:pt idx="323">
                  <c:v>64.100499999999997</c:v>
                </c:pt>
                <c:pt idx="324">
                  <c:v>64.081699999999998</c:v>
                </c:pt>
                <c:pt idx="325">
                  <c:v>64.081699999999998</c:v>
                </c:pt>
                <c:pt idx="326">
                  <c:v>64.081699999999998</c:v>
                </c:pt>
                <c:pt idx="327">
                  <c:v>64.409700000000001</c:v>
                </c:pt>
                <c:pt idx="328">
                  <c:v>64.140100000000004</c:v>
                </c:pt>
                <c:pt idx="329">
                  <c:v>64.194800000000001</c:v>
                </c:pt>
                <c:pt idx="330">
                  <c:v>63.813499999999998</c:v>
                </c:pt>
                <c:pt idx="331">
                  <c:v>63.718499999999999</c:v>
                </c:pt>
                <c:pt idx="332">
                  <c:v>63.718499999999999</c:v>
                </c:pt>
                <c:pt idx="333">
                  <c:v>63.718499999999999</c:v>
                </c:pt>
                <c:pt idx="334">
                  <c:v>63.724400000000003</c:v>
                </c:pt>
                <c:pt idx="335">
                  <c:v>63.578800000000001</c:v>
                </c:pt>
                <c:pt idx="336">
                  <c:v>63.565300000000001</c:v>
                </c:pt>
                <c:pt idx="337">
                  <c:v>63.225700000000003</c:v>
                </c:pt>
                <c:pt idx="338">
                  <c:v>62.554400000000001</c:v>
                </c:pt>
                <c:pt idx="339">
                  <c:v>62.554400000000001</c:v>
                </c:pt>
                <c:pt idx="340">
                  <c:v>62.554400000000001</c:v>
                </c:pt>
                <c:pt idx="341">
                  <c:v>62.768599999999999</c:v>
                </c:pt>
                <c:pt idx="342">
                  <c:v>62.532600000000002</c:v>
                </c:pt>
                <c:pt idx="343">
                  <c:v>62.583100000000002</c:v>
                </c:pt>
                <c:pt idx="344">
                  <c:v>62.528300000000002</c:v>
                </c:pt>
                <c:pt idx="345">
                  <c:v>62.4071</c:v>
                </c:pt>
                <c:pt idx="346">
                  <c:v>62.4071</c:v>
                </c:pt>
                <c:pt idx="347">
                  <c:v>62.4071</c:v>
                </c:pt>
                <c:pt idx="348">
                  <c:v>62.249899999999997</c:v>
                </c:pt>
                <c:pt idx="349">
                  <c:v>62.167299999999997</c:v>
                </c:pt>
                <c:pt idx="350">
                  <c:v>61.7164</c:v>
                </c:pt>
                <c:pt idx="351">
                  <c:v>61.767600000000002</c:v>
                </c:pt>
                <c:pt idx="352">
                  <c:v>62.031500000000001</c:v>
                </c:pt>
                <c:pt idx="353">
                  <c:v>62.031500000000001</c:v>
                </c:pt>
                <c:pt idx="354">
                  <c:v>62.031500000000001</c:v>
                </c:pt>
                <c:pt idx="355">
                  <c:v>61.905700000000003</c:v>
                </c:pt>
                <c:pt idx="356">
                  <c:v>61.905700000000003</c:v>
                </c:pt>
                <c:pt idx="357">
                  <c:v>61.905700000000003</c:v>
                </c:pt>
                <c:pt idx="358">
                  <c:v>61.905700000000003</c:v>
                </c:pt>
                <c:pt idx="359">
                  <c:v>61.905700000000003</c:v>
                </c:pt>
                <c:pt idx="360">
                  <c:v>61.905700000000003</c:v>
                </c:pt>
                <c:pt idx="361">
                  <c:v>61.905700000000003</c:v>
                </c:pt>
                <c:pt idx="362">
                  <c:v>61.905700000000003</c:v>
                </c:pt>
                <c:pt idx="363">
                  <c:v>61.905700000000003</c:v>
                </c:pt>
                <c:pt idx="364">
                  <c:v>61.905700000000003</c:v>
                </c:pt>
                <c:pt idx="365">
                  <c:v>61.234000000000002</c:v>
                </c:pt>
                <c:pt idx="366">
                  <c:v>61.263199999999998</c:v>
                </c:pt>
                <c:pt idx="367">
                  <c:v>61.263199999999998</c:v>
                </c:pt>
                <c:pt idx="368">
                  <c:v>61.263199999999998</c:v>
                </c:pt>
                <c:pt idx="369">
                  <c:v>60.947400000000002</c:v>
                </c:pt>
                <c:pt idx="370">
                  <c:v>61.414000000000001</c:v>
                </c:pt>
                <c:pt idx="371">
                  <c:v>61.4328</c:v>
                </c:pt>
                <c:pt idx="372">
                  <c:v>61.569400000000002</c:v>
                </c:pt>
                <c:pt idx="373">
                  <c:v>61.533299999999997</c:v>
                </c:pt>
                <c:pt idx="374">
                  <c:v>61.533299999999997</c:v>
                </c:pt>
                <c:pt idx="375">
                  <c:v>61.533299999999997</c:v>
                </c:pt>
                <c:pt idx="376">
                  <c:v>61.465400000000002</c:v>
                </c:pt>
                <c:pt idx="377">
                  <c:v>61.855200000000004</c:v>
                </c:pt>
                <c:pt idx="378">
                  <c:v>61.834299999999999</c:v>
                </c:pt>
                <c:pt idx="379">
                  <c:v>61.951500000000003</c:v>
                </c:pt>
                <c:pt idx="380">
                  <c:v>61.803100000000001</c:v>
                </c:pt>
                <c:pt idx="381">
                  <c:v>61.803100000000001</c:v>
                </c:pt>
                <c:pt idx="382">
                  <c:v>61.803100000000001</c:v>
                </c:pt>
                <c:pt idx="383">
                  <c:v>62.338000000000001</c:v>
                </c:pt>
                <c:pt idx="384">
                  <c:v>62.829900000000002</c:v>
                </c:pt>
                <c:pt idx="385">
                  <c:v>62.3934</c:v>
                </c:pt>
                <c:pt idx="386">
                  <c:v>63.035899999999998</c:v>
                </c:pt>
                <c:pt idx="387">
                  <c:v>63.138500000000001</c:v>
                </c:pt>
                <c:pt idx="388">
                  <c:v>63.138500000000001</c:v>
                </c:pt>
                <c:pt idx="389">
                  <c:v>63.138500000000001</c:v>
                </c:pt>
                <c:pt idx="390">
                  <c:v>63.909100000000002</c:v>
                </c:pt>
                <c:pt idx="391">
                  <c:v>63.434199999999997</c:v>
                </c:pt>
                <c:pt idx="392">
                  <c:v>63.174199999999999</c:v>
                </c:pt>
                <c:pt idx="393">
                  <c:v>62.797699999999999</c:v>
                </c:pt>
                <c:pt idx="394">
                  <c:v>63.472000000000001</c:v>
                </c:pt>
                <c:pt idx="395">
                  <c:v>63.472000000000001</c:v>
                </c:pt>
                <c:pt idx="396">
                  <c:v>63.472000000000001</c:v>
                </c:pt>
                <c:pt idx="397">
                  <c:v>63.770800000000001</c:v>
                </c:pt>
                <c:pt idx="398">
                  <c:v>63.948999999999998</c:v>
                </c:pt>
                <c:pt idx="399">
                  <c:v>63.046999999999997</c:v>
                </c:pt>
                <c:pt idx="400">
                  <c:v>63.601599999999998</c:v>
                </c:pt>
                <c:pt idx="401">
                  <c:v>63.453600000000002</c:v>
                </c:pt>
                <c:pt idx="402">
                  <c:v>63.453600000000002</c:v>
                </c:pt>
                <c:pt idx="403">
                  <c:v>63.453600000000002</c:v>
                </c:pt>
                <c:pt idx="404">
                  <c:v>63.308500000000002</c:v>
                </c:pt>
                <c:pt idx="405">
                  <c:v>63.769799999999996</c:v>
                </c:pt>
                <c:pt idx="406">
                  <c:v>63.6873</c:v>
                </c:pt>
                <c:pt idx="407">
                  <c:v>63.741300000000003</c:v>
                </c:pt>
                <c:pt idx="408">
                  <c:v>64.300799999999995</c:v>
                </c:pt>
                <c:pt idx="409">
                  <c:v>64.300799999999995</c:v>
                </c:pt>
                <c:pt idx="410">
                  <c:v>64.300799999999995</c:v>
                </c:pt>
                <c:pt idx="411">
                  <c:v>64.300799999999995</c:v>
                </c:pt>
                <c:pt idx="412">
                  <c:v>64.921300000000002</c:v>
                </c:pt>
                <c:pt idx="413">
                  <c:v>65.517700000000005</c:v>
                </c:pt>
                <c:pt idx="414">
                  <c:v>65.609700000000004</c:v>
                </c:pt>
                <c:pt idx="415">
                  <c:v>66.990899999999996</c:v>
                </c:pt>
                <c:pt idx="416">
                  <c:v>66.990899999999996</c:v>
                </c:pt>
                <c:pt idx="417">
                  <c:v>66.990899999999996</c:v>
                </c:pt>
                <c:pt idx="418">
                  <c:v>66.327399999999997</c:v>
                </c:pt>
                <c:pt idx="419">
                  <c:v>66.443700000000007</c:v>
                </c:pt>
                <c:pt idx="420">
                  <c:v>66.078400000000002</c:v>
                </c:pt>
                <c:pt idx="421">
                  <c:v>66.185400000000001</c:v>
                </c:pt>
                <c:pt idx="422">
                  <c:v>67.517499999999998</c:v>
                </c:pt>
                <c:pt idx="423">
                  <c:v>67.517499999999998</c:v>
                </c:pt>
                <c:pt idx="424">
                  <c:v>67.517499999999998</c:v>
                </c:pt>
                <c:pt idx="425">
                  <c:v>67.517499999999998</c:v>
                </c:pt>
                <c:pt idx="426">
                  <c:v>72.020799999999994</c:v>
                </c:pt>
                <c:pt idx="427">
                  <c:v>71.471999999999994</c:v>
                </c:pt>
                <c:pt idx="428">
                  <c:v>74.0274</c:v>
                </c:pt>
                <c:pt idx="429">
                  <c:v>73.188199999999995</c:v>
                </c:pt>
                <c:pt idx="430">
                  <c:v>73.188199999999995</c:v>
                </c:pt>
                <c:pt idx="431">
                  <c:v>73.188199999999995</c:v>
                </c:pt>
                <c:pt idx="432">
                  <c:v>74.126199999999997</c:v>
                </c:pt>
                <c:pt idx="433">
                  <c:v>73.889600000000002</c:v>
                </c:pt>
                <c:pt idx="434">
                  <c:v>77.213099999999997</c:v>
                </c:pt>
                <c:pt idx="435">
                  <c:v>80.156999999999996</c:v>
                </c:pt>
                <c:pt idx="436">
                  <c:v>78.044300000000007</c:v>
                </c:pt>
                <c:pt idx="437">
                  <c:v>78.044300000000007</c:v>
                </c:pt>
                <c:pt idx="438">
                  <c:v>78.044300000000007</c:v>
                </c:pt>
                <c:pt idx="439">
                  <c:v>80.881500000000003</c:v>
                </c:pt>
                <c:pt idx="440">
                  <c:v>78.849299999999999</c:v>
                </c:pt>
                <c:pt idx="441">
                  <c:v>77.7928</c:v>
                </c:pt>
                <c:pt idx="442">
                  <c:v>78.722300000000004</c:v>
                </c:pt>
                <c:pt idx="443">
                  <c:v>77.732500000000002</c:v>
                </c:pt>
                <c:pt idx="444">
                  <c:v>77.732500000000002</c:v>
                </c:pt>
                <c:pt idx="445">
                  <c:v>77.732500000000002</c:v>
                </c:pt>
                <c:pt idx="446">
                  <c:v>77.732500000000002</c:v>
                </c:pt>
                <c:pt idx="447">
                  <c:v>77.732500000000002</c:v>
                </c:pt>
                <c:pt idx="448">
                  <c:v>77.732500000000002</c:v>
                </c:pt>
                <c:pt idx="449">
                  <c:v>77.732500000000002</c:v>
                </c:pt>
                <c:pt idx="450">
                  <c:v>77.732500000000002</c:v>
                </c:pt>
                <c:pt idx="451">
                  <c:v>77.732500000000002</c:v>
                </c:pt>
                <c:pt idx="452">
                  <c:v>77.732500000000002</c:v>
                </c:pt>
                <c:pt idx="453">
                  <c:v>76.407399999999996</c:v>
                </c:pt>
                <c:pt idx="454">
                  <c:v>75.454999999999998</c:v>
                </c:pt>
                <c:pt idx="455">
                  <c:v>75.749899999999997</c:v>
                </c:pt>
                <c:pt idx="456">
                  <c:v>74.605000000000004</c:v>
                </c:pt>
                <c:pt idx="457">
                  <c:v>73.751499999999993</c:v>
                </c:pt>
                <c:pt idx="458">
                  <c:v>73.751499999999993</c:v>
                </c:pt>
                <c:pt idx="459">
                  <c:v>73.751499999999993</c:v>
                </c:pt>
                <c:pt idx="460">
                  <c:v>73.524500000000003</c:v>
                </c:pt>
                <c:pt idx="461">
                  <c:v>73.314999999999998</c:v>
                </c:pt>
                <c:pt idx="462">
                  <c:v>73.714500000000001</c:v>
                </c:pt>
                <c:pt idx="463">
                  <c:v>74.7119</c:v>
                </c:pt>
                <c:pt idx="464">
                  <c:v>73.944100000000006</c:v>
                </c:pt>
                <c:pt idx="465">
                  <c:v>73.944100000000006</c:v>
                </c:pt>
                <c:pt idx="466">
                  <c:v>73.944100000000006</c:v>
                </c:pt>
                <c:pt idx="467">
                  <c:v>74.665700000000001</c:v>
                </c:pt>
                <c:pt idx="468">
                  <c:v>76.256200000000007</c:v>
                </c:pt>
                <c:pt idx="469">
                  <c:v>77.041600000000003</c:v>
                </c:pt>
                <c:pt idx="470">
                  <c:v>75.129000000000005</c:v>
                </c:pt>
                <c:pt idx="471">
                  <c:v>74.716300000000004</c:v>
                </c:pt>
                <c:pt idx="472">
                  <c:v>74.716300000000004</c:v>
                </c:pt>
                <c:pt idx="473">
                  <c:v>74.716300000000004</c:v>
                </c:pt>
                <c:pt idx="474">
                  <c:v>74.495999999999995</c:v>
                </c:pt>
                <c:pt idx="475">
                  <c:v>74.570599999999999</c:v>
                </c:pt>
                <c:pt idx="476">
                  <c:v>73.689400000000006</c:v>
                </c:pt>
                <c:pt idx="477">
                  <c:v>72.726299999999995</c:v>
                </c:pt>
                <c:pt idx="478">
                  <c:v>72.726299999999995</c:v>
                </c:pt>
                <c:pt idx="479">
                  <c:v>72.726299999999995</c:v>
                </c:pt>
                <c:pt idx="480">
                  <c:v>72.726299999999995</c:v>
                </c:pt>
                <c:pt idx="481">
                  <c:v>72.726299999999995</c:v>
                </c:pt>
                <c:pt idx="482">
                  <c:v>72.726299999999995</c:v>
                </c:pt>
                <c:pt idx="483">
                  <c:v>73.971900000000005</c:v>
                </c:pt>
                <c:pt idx="484">
                  <c:v>74.116900000000001</c:v>
                </c:pt>
                <c:pt idx="485">
                  <c:v>73.872500000000002</c:v>
                </c:pt>
                <c:pt idx="486">
                  <c:v>73.872500000000002</c:v>
                </c:pt>
                <c:pt idx="487">
                  <c:v>73.872500000000002</c:v>
                </c:pt>
                <c:pt idx="488">
                  <c:v>73.872500000000002</c:v>
                </c:pt>
                <c:pt idx="489">
                  <c:v>73.432599999999994</c:v>
                </c:pt>
                <c:pt idx="490">
                  <c:v>73.581900000000005</c:v>
                </c:pt>
                <c:pt idx="491">
                  <c:v>73.9298</c:v>
                </c:pt>
                <c:pt idx="492">
                  <c:v>73.205600000000004</c:v>
                </c:pt>
                <c:pt idx="493">
                  <c:v>73.205600000000004</c:v>
                </c:pt>
                <c:pt idx="494">
                  <c:v>73.205600000000004</c:v>
                </c:pt>
                <c:pt idx="495">
                  <c:v>72.979799999999997</c:v>
                </c:pt>
                <c:pt idx="496">
                  <c:v>72.391800000000003</c:v>
                </c:pt>
                <c:pt idx="497">
                  <c:v>72.338099999999997</c:v>
                </c:pt>
                <c:pt idx="498">
                  <c:v>70.924000000000007</c:v>
                </c:pt>
                <c:pt idx="499">
                  <c:v>71.880399999999995</c:v>
                </c:pt>
                <c:pt idx="500">
                  <c:v>71.880399999999995</c:v>
                </c:pt>
                <c:pt idx="501">
                  <c:v>71.880399999999995</c:v>
                </c:pt>
                <c:pt idx="502">
                  <c:v>71.596199999999996</c:v>
                </c:pt>
                <c:pt idx="503">
                  <c:v>71.140799999999999</c:v>
                </c:pt>
                <c:pt idx="504">
                  <c:v>71.063500000000005</c:v>
                </c:pt>
                <c:pt idx="505">
                  <c:v>71.101200000000006</c:v>
                </c:pt>
                <c:pt idx="506">
                  <c:v>70.751999999999995</c:v>
                </c:pt>
                <c:pt idx="507">
                  <c:v>70.751999999999995</c:v>
                </c:pt>
                <c:pt idx="508">
                  <c:v>70.751999999999995</c:v>
                </c:pt>
                <c:pt idx="509">
                  <c:v>69.711399999999998</c:v>
                </c:pt>
                <c:pt idx="510">
                  <c:v>68.983099999999993</c:v>
                </c:pt>
                <c:pt idx="511">
                  <c:v>68.341300000000004</c:v>
                </c:pt>
                <c:pt idx="512">
                  <c:v>69.015100000000004</c:v>
                </c:pt>
                <c:pt idx="513">
                  <c:v>68.631900000000002</c:v>
                </c:pt>
                <c:pt idx="514">
                  <c:v>68.631900000000002</c:v>
                </c:pt>
                <c:pt idx="515">
                  <c:v>68.631900000000002</c:v>
                </c:pt>
                <c:pt idx="516">
                  <c:v>68.312299999999993</c:v>
                </c:pt>
                <c:pt idx="517">
                  <c:v>68.674499999999995</c:v>
                </c:pt>
                <c:pt idx="518">
                  <c:v>68.618300000000005</c:v>
                </c:pt>
                <c:pt idx="519">
                  <c:v>69.121899999999997</c:v>
                </c:pt>
                <c:pt idx="520">
                  <c:v>69.121899999999997</c:v>
                </c:pt>
                <c:pt idx="521">
                  <c:v>69.121899999999997</c:v>
                </c:pt>
                <c:pt idx="522">
                  <c:v>69.121899999999997</c:v>
                </c:pt>
                <c:pt idx="523">
                  <c:v>70.394999999999996</c:v>
                </c:pt>
                <c:pt idx="524">
                  <c:v>69.752399999999994</c:v>
                </c:pt>
                <c:pt idx="525">
                  <c:v>69.482200000000006</c:v>
                </c:pt>
                <c:pt idx="526">
                  <c:v>69.617999999999995</c:v>
                </c:pt>
                <c:pt idx="527">
                  <c:v>69.572500000000005</c:v>
                </c:pt>
                <c:pt idx="528">
                  <c:v>69.572500000000005</c:v>
                </c:pt>
                <c:pt idx="529">
                  <c:v>69.572500000000005</c:v>
                </c:pt>
                <c:pt idx="530">
                  <c:v>69.483500000000006</c:v>
                </c:pt>
                <c:pt idx="531">
                  <c:v>68.837599999999995</c:v>
                </c:pt>
                <c:pt idx="532">
                  <c:v>68.837599999999995</c:v>
                </c:pt>
                <c:pt idx="533">
                  <c:v>69.465999999999994</c:v>
                </c:pt>
                <c:pt idx="534">
                  <c:v>69.128399999999999</c:v>
                </c:pt>
                <c:pt idx="535">
                  <c:v>69.128399999999999</c:v>
                </c:pt>
                <c:pt idx="536">
                  <c:v>69.128399999999999</c:v>
                </c:pt>
                <c:pt idx="537">
                  <c:v>69.951300000000003</c:v>
                </c:pt>
                <c:pt idx="538">
                  <c:v>70.441299999999998</c:v>
                </c:pt>
                <c:pt idx="539">
                  <c:v>70.441299999999998</c:v>
                </c:pt>
                <c:pt idx="540">
                  <c:v>70.519800000000004</c:v>
                </c:pt>
                <c:pt idx="541">
                  <c:v>70.499899999999997</c:v>
                </c:pt>
                <c:pt idx="542">
                  <c:v>70.499899999999997</c:v>
                </c:pt>
                <c:pt idx="543">
                  <c:v>70.499899999999997</c:v>
                </c:pt>
                <c:pt idx="544">
                  <c:v>71.340900000000005</c:v>
                </c:pt>
                <c:pt idx="545">
                  <c:v>72.171899999999994</c:v>
                </c:pt>
                <c:pt idx="546">
                  <c:v>71.237899999999996</c:v>
                </c:pt>
                <c:pt idx="547">
                  <c:v>70.88</c:v>
                </c:pt>
                <c:pt idx="548">
                  <c:v>71.229799999999997</c:v>
                </c:pt>
                <c:pt idx="549">
                  <c:v>71.229799999999997</c:v>
                </c:pt>
                <c:pt idx="550">
                  <c:v>71.229799999999997</c:v>
                </c:pt>
                <c:pt idx="551">
                  <c:v>70.747900000000001</c:v>
                </c:pt>
                <c:pt idx="552">
                  <c:v>71.127499999999998</c:v>
                </c:pt>
                <c:pt idx="553">
                  <c:v>70.799800000000005</c:v>
                </c:pt>
                <c:pt idx="554">
                  <c:v>71.230999999999995</c:v>
                </c:pt>
                <c:pt idx="555">
                  <c:v>71.713899999999995</c:v>
                </c:pt>
                <c:pt idx="556">
                  <c:v>71.713899999999995</c:v>
                </c:pt>
                <c:pt idx="557">
                  <c:v>71.713899999999995</c:v>
                </c:pt>
                <c:pt idx="558">
                  <c:v>71.962800000000001</c:v>
                </c:pt>
                <c:pt idx="559">
                  <c:v>70.966800000000006</c:v>
                </c:pt>
                <c:pt idx="560">
                  <c:v>70.7881</c:v>
                </c:pt>
                <c:pt idx="561">
                  <c:v>70.962999999999994</c:v>
                </c:pt>
                <c:pt idx="562">
                  <c:v>71.597399999999993</c:v>
                </c:pt>
                <c:pt idx="563">
                  <c:v>71.597399999999993</c:v>
                </c:pt>
                <c:pt idx="564">
                  <c:v>71.597399999999993</c:v>
                </c:pt>
                <c:pt idx="565">
                  <c:v>71.584999999999994</c:v>
                </c:pt>
                <c:pt idx="566">
                  <c:v>71.919600000000003</c:v>
                </c:pt>
                <c:pt idx="567">
                  <c:v>72.234800000000007</c:v>
                </c:pt>
                <c:pt idx="568">
                  <c:v>73.363299999999995</c:v>
                </c:pt>
                <c:pt idx="569">
                  <c:v>73.426100000000005</c:v>
                </c:pt>
                <c:pt idx="570">
                  <c:v>73.426100000000005</c:v>
                </c:pt>
                <c:pt idx="571">
                  <c:v>73.426100000000005</c:v>
                </c:pt>
                <c:pt idx="572">
                  <c:v>74.158600000000007</c:v>
                </c:pt>
                <c:pt idx="573">
                  <c:v>73.380600000000001</c:v>
                </c:pt>
                <c:pt idx="574">
                  <c:v>73.280600000000007</c:v>
                </c:pt>
                <c:pt idx="575">
                  <c:v>73.039699999999996</c:v>
                </c:pt>
                <c:pt idx="576">
                  <c:v>73.637600000000006</c:v>
                </c:pt>
                <c:pt idx="577">
                  <c:v>73.637600000000006</c:v>
                </c:pt>
                <c:pt idx="578">
                  <c:v>73.637600000000006</c:v>
                </c:pt>
                <c:pt idx="579">
                  <c:v>73.775000000000006</c:v>
                </c:pt>
                <c:pt idx="580">
                  <c:v>73.152199999999993</c:v>
                </c:pt>
                <c:pt idx="581">
                  <c:v>73.235100000000003</c:v>
                </c:pt>
                <c:pt idx="582">
                  <c:v>73.606700000000004</c:v>
                </c:pt>
                <c:pt idx="583">
                  <c:v>73.215699999999998</c:v>
                </c:pt>
                <c:pt idx="584">
                  <c:v>73.215699999999998</c:v>
                </c:pt>
                <c:pt idx="585">
                  <c:v>73.215699999999998</c:v>
                </c:pt>
                <c:pt idx="586">
                  <c:v>72.967600000000004</c:v>
                </c:pt>
                <c:pt idx="587">
                  <c:v>73.432100000000005</c:v>
                </c:pt>
                <c:pt idx="588">
                  <c:v>73.239199999999997</c:v>
                </c:pt>
                <c:pt idx="589">
                  <c:v>73.771100000000004</c:v>
                </c:pt>
                <c:pt idx="590">
                  <c:v>74.099900000000005</c:v>
                </c:pt>
                <c:pt idx="591">
                  <c:v>74.099900000000005</c:v>
                </c:pt>
                <c:pt idx="592">
                  <c:v>74.099900000000005</c:v>
                </c:pt>
                <c:pt idx="593">
                  <c:v>74.418400000000005</c:v>
                </c:pt>
                <c:pt idx="594">
                  <c:v>74.512600000000006</c:v>
                </c:pt>
                <c:pt idx="595">
                  <c:v>75.537899999999993</c:v>
                </c:pt>
                <c:pt idx="596">
                  <c:v>75.235399999999998</c:v>
                </c:pt>
                <c:pt idx="597">
                  <c:v>74.638199999999998</c:v>
                </c:pt>
                <c:pt idx="598">
                  <c:v>74.638199999999998</c:v>
                </c:pt>
                <c:pt idx="599">
                  <c:v>74.638199999999998</c:v>
                </c:pt>
                <c:pt idx="600">
                  <c:v>73.803899999999999</c:v>
                </c:pt>
                <c:pt idx="601">
                  <c:v>73.584900000000005</c:v>
                </c:pt>
                <c:pt idx="602">
                  <c:v>73.858800000000002</c:v>
                </c:pt>
                <c:pt idx="603">
                  <c:v>75.468000000000004</c:v>
                </c:pt>
                <c:pt idx="604">
                  <c:v>75.182299999999998</c:v>
                </c:pt>
                <c:pt idx="605">
                  <c:v>75.182299999999998</c:v>
                </c:pt>
                <c:pt idx="606">
                  <c:v>75.182299999999998</c:v>
                </c:pt>
                <c:pt idx="607">
                  <c:v>75.590999999999994</c:v>
                </c:pt>
                <c:pt idx="608">
                  <c:v>75.964500000000001</c:v>
                </c:pt>
                <c:pt idx="609">
                  <c:v>76.071299999999994</c:v>
                </c:pt>
                <c:pt idx="610">
                  <c:v>75.5274</c:v>
                </c:pt>
                <c:pt idx="611">
                  <c:v>74.889600000000002</c:v>
                </c:pt>
                <c:pt idx="612">
                  <c:v>74.889600000000002</c:v>
                </c:pt>
                <c:pt idx="613">
                  <c:v>74.889600000000002</c:v>
                </c:pt>
                <c:pt idx="614">
                  <c:v>74.714799999999997</c:v>
                </c:pt>
                <c:pt idx="615">
                  <c:v>75.188400000000001</c:v>
                </c:pt>
                <c:pt idx="616">
                  <c:v>74.927800000000005</c:v>
                </c:pt>
                <c:pt idx="617">
                  <c:v>75.194100000000006</c:v>
                </c:pt>
                <c:pt idx="618">
                  <c:v>75.031899999999993</c:v>
                </c:pt>
                <c:pt idx="619">
                  <c:v>75.031899999999993</c:v>
                </c:pt>
                <c:pt idx="620">
                  <c:v>75.031899999999993</c:v>
                </c:pt>
                <c:pt idx="621">
                  <c:v>76.0381</c:v>
                </c:pt>
                <c:pt idx="622">
                  <c:v>76.271100000000004</c:v>
                </c:pt>
                <c:pt idx="623">
                  <c:v>76.354500000000002</c:v>
                </c:pt>
                <c:pt idx="624">
                  <c:v>77.177999999999997</c:v>
                </c:pt>
                <c:pt idx="625">
                  <c:v>76.819500000000005</c:v>
                </c:pt>
                <c:pt idx="626">
                  <c:v>76.819500000000005</c:v>
                </c:pt>
                <c:pt idx="627">
                  <c:v>76.819500000000005</c:v>
                </c:pt>
                <c:pt idx="628">
                  <c:v>78.671300000000002</c:v>
                </c:pt>
                <c:pt idx="629">
                  <c:v>79.6845</c:v>
                </c:pt>
                <c:pt idx="630">
                  <c:v>78.784700000000001</c:v>
                </c:pt>
                <c:pt idx="631">
                  <c:v>77.2774</c:v>
                </c:pt>
                <c:pt idx="632">
                  <c:v>78.091499999999996</c:v>
                </c:pt>
                <c:pt idx="633">
                  <c:v>78.091499999999996</c:v>
                </c:pt>
                <c:pt idx="634">
                  <c:v>78.091499999999996</c:v>
                </c:pt>
                <c:pt idx="635">
                  <c:v>78.128100000000003</c:v>
                </c:pt>
                <c:pt idx="636">
                  <c:v>78.511899999999997</c:v>
                </c:pt>
                <c:pt idx="637">
                  <c:v>78.092100000000002</c:v>
                </c:pt>
                <c:pt idx="638">
                  <c:v>77.915700000000001</c:v>
                </c:pt>
                <c:pt idx="639">
                  <c:v>77.028400000000005</c:v>
                </c:pt>
                <c:pt idx="640">
                  <c:v>77.028400000000005</c:v>
                </c:pt>
                <c:pt idx="641">
                  <c:v>77.028400000000005</c:v>
                </c:pt>
                <c:pt idx="642">
                  <c:v>77.023899999999998</c:v>
                </c:pt>
                <c:pt idx="643">
                  <c:v>77.285499999999999</c:v>
                </c:pt>
                <c:pt idx="644">
                  <c:v>77.275899999999993</c:v>
                </c:pt>
                <c:pt idx="645">
                  <c:v>77.946100000000001</c:v>
                </c:pt>
                <c:pt idx="646">
                  <c:v>77.964399999999998</c:v>
                </c:pt>
                <c:pt idx="647">
                  <c:v>77.964399999999998</c:v>
                </c:pt>
                <c:pt idx="648">
                  <c:v>77.964399999999998</c:v>
                </c:pt>
                <c:pt idx="649">
                  <c:v>77.924099999999996</c:v>
                </c:pt>
                <c:pt idx="650">
                  <c:v>77.778000000000006</c:v>
                </c:pt>
                <c:pt idx="651">
                  <c:v>77.032200000000003</c:v>
                </c:pt>
                <c:pt idx="652">
                  <c:v>77.0809</c:v>
                </c:pt>
                <c:pt idx="653">
                  <c:v>76.466700000000003</c:v>
                </c:pt>
                <c:pt idx="654">
                  <c:v>76.466700000000003</c:v>
                </c:pt>
                <c:pt idx="655">
                  <c:v>76.466700000000003</c:v>
                </c:pt>
                <c:pt idx="656">
                  <c:v>76.444299999999998</c:v>
                </c:pt>
                <c:pt idx="657">
                  <c:v>76.455600000000004</c:v>
                </c:pt>
                <c:pt idx="658">
                  <c:v>77.552000000000007</c:v>
                </c:pt>
                <c:pt idx="659">
                  <c:v>78.869900000000001</c:v>
                </c:pt>
                <c:pt idx="660">
                  <c:v>79.332300000000004</c:v>
                </c:pt>
                <c:pt idx="661">
                  <c:v>79.332300000000004</c:v>
                </c:pt>
                <c:pt idx="662">
                  <c:v>79.332300000000004</c:v>
                </c:pt>
                <c:pt idx="663">
                  <c:v>80.5749</c:v>
                </c:pt>
                <c:pt idx="664">
                  <c:v>80.000600000000006</c:v>
                </c:pt>
                <c:pt idx="665">
                  <c:v>80.000600000000006</c:v>
                </c:pt>
                <c:pt idx="666">
                  <c:v>78.4559</c:v>
                </c:pt>
                <c:pt idx="667">
                  <c:v>77.1875</c:v>
                </c:pt>
                <c:pt idx="668">
                  <c:v>77.1875</c:v>
                </c:pt>
                <c:pt idx="669">
                  <c:v>77.1875</c:v>
                </c:pt>
                <c:pt idx="670">
                  <c:v>76.951499999999996</c:v>
                </c:pt>
                <c:pt idx="671">
                  <c:v>76.397800000000004</c:v>
                </c:pt>
                <c:pt idx="672">
                  <c:v>76.207499999999996</c:v>
                </c:pt>
                <c:pt idx="673">
                  <c:v>77.114800000000002</c:v>
                </c:pt>
                <c:pt idx="674">
                  <c:v>77.3262</c:v>
                </c:pt>
                <c:pt idx="675">
                  <c:v>77.3262</c:v>
                </c:pt>
                <c:pt idx="676">
                  <c:v>77.3262</c:v>
                </c:pt>
                <c:pt idx="677">
                  <c:v>76.919700000000006</c:v>
                </c:pt>
                <c:pt idx="678">
                  <c:v>76.253</c:v>
                </c:pt>
                <c:pt idx="679">
                  <c:v>75.9268</c:v>
                </c:pt>
                <c:pt idx="680">
                  <c:v>76.262699999999995</c:v>
                </c:pt>
                <c:pt idx="681">
                  <c:v>76.012</c:v>
                </c:pt>
                <c:pt idx="682">
                  <c:v>76.012</c:v>
                </c:pt>
                <c:pt idx="683">
                  <c:v>76.012</c:v>
                </c:pt>
                <c:pt idx="684">
                  <c:v>75.760000000000005</c:v>
                </c:pt>
                <c:pt idx="685">
                  <c:v>75.814599999999999</c:v>
                </c:pt>
                <c:pt idx="686">
                  <c:v>75.472700000000003</c:v>
                </c:pt>
                <c:pt idx="687">
                  <c:v>75.451800000000006</c:v>
                </c:pt>
                <c:pt idx="688">
                  <c:v>75.859899999999996</c:v>
                </c:pt>
                <c:pt idx="689">
                  <c:v>75.859899999999996</c:v>
                </c:pt>
                <c:pt idx="690">
                  <c:v>75.859899999999996</c:v>
                </c:pt>
                <c:pt idx="691">
                  <c:v>76.1999</c:v>
                </c:pt>
                <c:pt idx="692">
                  <c:v>76.320300000000003</c:v>
                </c:pt>
                <c:pt idx="693">
                  <c:v>75.615099999999998</c:v>
                </c:pt>
                <c:pt idx="694">
                  <c:v>75.199600000000004</c:v>
                </c:pt>
                <c:pt idx="695">
                  <c:v>74.252899999999997</c:v>
                </c:pt>
                <c:pt idx="696">
                  <c:v>74.252899999999997</c:v>
                </c:pt>
                <c:pt idx="697">
                  <c:v>74.252899999999997</c:v>
                </c:pt>
                <c:pt idx="698">
                  <c:v>74.250600000000006</c:v>
                </c:pt>
                <c:pt idx="699">
                  <c:v>73.661799999999999</c:v>
                </c:pt>
                <c:pt idx="700">
                  <c:v>73.305700000000002</c:v>
                </c:pt>
                <c:pt idx="701">
                  <c:v>73.712400000000002</c:v>
                </c:pt>
                <c:pt idx="702">
                  <c:v>73.119500000000002</c:v>
                </c:pt>
                <c:pt idx="703">
                  <c:v>73.119500000000002</c:v>
                </c:pt>
                <c:pt idx="704">
                  <c:v>73.119500000000002</c:v>
                </c:pt>
                <c:pt idx="705">
                  <c:v>72.927199999999999</c:v>
                </c:pt>
                <c:pt idx="706">
                  <c:v>73.445300000000003</c:v>
                </c:pt>
                <c:pt idx="707">
                  <c:v>73.420100000000005</c:v>
                </c:pt>
                <c:pt idx="708">
                  <c:v>72.978099999999998</c:v>
                </c:pt>
                <c:pt idx="709">
                  <c:v>73.3155</c:v>
                </c:pt>
                <c:pt idx="710">
                  <c:v>73.3155</c:v>
                </c:pt>
                <c:pt idx="711">
                  <c:v>73.3155</c:v>
                </c:pt>
                <c:pt idx="712">
                  <c:v>74.6721</c:v>
                </c:pt>
                <c:pt idx="713">
                  <c:v>75.349800000000002</c:v>
                </c:pt>
                <c:pt idx="714">
                  <c:v>75.457099999999997</c:v>
                </c:pt>
                <c:pt idx="715">
                  <c:v>74.839200000000005</c:v>
                </c:pt>
                <c:pt idx="716">
                  <c:v>73.692099999999996</c:v>
                </c:pt>
                <c:pt idx="717">
                  <c:v>73.692099999999996</c:v>
                </c:pt>
                <c:pt idx="718">
                  <c:v>73.692099999999996</c:v>
                </c:pt>
                <c:pt idx="719">
                  <c:v>73.717500000000001</c:v>
                </c:pt>
                <c:pt idx="720">
                  <c:v>73.656700000000001</c:v>
                </c:pt>
                <c:pt idx="721">
                  <c:v>73.875699999999995</c:v>
                </c:pt>
                <c:pt idx="722">
                  <c:v>73.875699999999995</c:v>
                </c:pt>
                <c:pt idx="723">
                  <c:v>73.875699999999995</c:v>
                </c:pt>
                <c:pt idx="724">
                  <c:v>73.875699999999995</c:v>
                </c:pt>
                <c:pt idx="725">
                  <c:v>73.875699999999995</c:v>
                </c:pt>
                <c:pt idx="726">
                  <c:v>73.875699999999995</c:v>
                </c:pt>
                <c:pt idx="727">
                  <c:v>73.875699999999995</c:v>
                </c:pt>
                <c:pt idx="728">
                  <c:v>73.875699999999995</c:v>
                </c:pt>
                <c:pt idx="729">
                  <c:v>73.875699999999995</c:v>
                </c:pt>
                <c:pt idx="730">
                  <c:v>73.875699999999995</c:v>
                </c:pt>
                <c:pt idx="731">
                  <c:v>73.875699999999995</c:v>
                </c:pt>
                <c:pt idx="732">
                  <c:v>73.875699999999995</c:v>
                </c:pt>
                <c:pt idx="733">
                  <c:v>74.515699999999995</c:v>
                </c:pt>
                <c:pt idx="734">
                  <c:v>74.266300000000001</c:v>
                </c:pt>
                <c:pt idx="735">
                  <c:v>73.526399999999995</c:v>
                </c:pt>
                <c:pt idx="736">
                  <c:v>73.796099999999996</c:v>
                </c:pt>
                <c:pt idx="737">
                  <c:v>73.545299999999997</c:v>
                </c:pt>
                <c:pt idx="738">
                  <c:v>73.545299999999997</c:v>
                </c:pt>
                <c:pt idx="739">
                  <c:v>73.545299999999997</c:v>
                </c:pt>
                <c:pt idx="740">
                  <c:v>73.973500000000001</c:v>
                </c:pt>
                <c:pt idx="741">
                  <c:v>73.724299999999999</c:v>
                </c:pt>
                <c:pt idx="742">
                  <c:v>73.355000000000004</c:v>
                </c:pt>
                <c:pt idx="743">
                  <c:v>73.369399999999999</c:v>
                </c:pt>
                <c:pt idx="744">
                  <c:v>74.361500000000007</c:v>
                </c:pt>
                <c:pt idx="745">
                  <c:v>74.361500000000007</c:v>
                </c:pt>
                <c:pt idx="746">
                  <c:v>74.361500000000007</c:v>
                </c:pt>
                <c:pt idx="747">
                  <c:v>74.856899999999996</c:v>
                </c:pt>
                <c:pt idx="748">
                  <c:v>75.635400000000004</c:v>
                </c:pt>
                <c:pt idx="749">
                  <c:v>75.040000000000006</c:v>
                </c:pt>
                <c:pt idx="750">
                  <c:v>76.185400000000001</c:v>
                </c:pt>
                <c:pt idx="751">
                  <c:v>76.252700000000004</c:v>
                </c:pt>
                <c:pt idx="752">
                  <c:v>76.252700000000004</c:v>
                </c:pt>
                <c:pt idx="753">
                  <c:v>76.252700000000004</c:v>
                </c:pt>
                <c:pt idx="754">
                  <c:v>75.505300000000005</c:v>
                </c:pt>
                <c:pt idx="755">
                  <c:v>75.905100000000004</c:v>
                </c:pt>
                <c:pt idx="756">
                  <c:v>76.080100000000002</c:v>
                </c:pt>
                <c:pt idx="757">
                  <c:v>75.729299999999995</c:v>
                </c:pt>
                <c:pt idx="758">
                  <c:v>75.110699999999994</c:v>
                </c:pt>
                <c:pt idx="759">
                  <c:v>75.110699999999994</c:v>
                </c:pt>
                <c:pt idx="760">
                  <c:v>75.110699999999994</c:v>
                </c:pt>
                <c:pt idx="761">
                  <c:v>74.260199999999998</c:v>
                </c:pt>
                <c:pt idx="762">
                  <c:v>74.119200000000006</c:v>
                </c:pt>
                <c:pt idx="763">
                  <c:v>73.852599999999995</c:v>
                </c:pt>
                <c:pt idx="764">
                  <c:v>73.757900000000006</c:v>
                </c:pt>
                <c:pt idx="765">
                  <c:v>73.937799999999996</c:v>
                </c:pt>
                <c:pt idx="766">
                  <c:v>73.937799999999996</c:v>
                </c:pt>
                <c:pt idx="767">
                  <c:v>73.937799999999996</c:v>
                </c:pt>
                <c:pt idx="768">
                  <c:v>73.309200000000004</c:v>
                </c:pt>
                <c:pt idx="769">
                  <c:v>73.289500000000004</c:v>
                </c:pt>
                <c:pt idx="770">
                  <c:v>73.766900000000007</c:v>
                </c:pt>
                <c:pt idx="771">
                  <c:v>73.775499999999994</c:v>
                </c:pt>
                <c:pt idx="772">
                  <c:v>73.971699999999998</c:v>
                </c:pt>
                <c:pt idx="773">
                  <c:v>73.9833</c:v>
                </c:pt>
                <c:pt idx="774">
                  <c:v>73.9833</c:v>
                </c:pt>
                <c:pt idx="775">
                  <c:v>73.9833</c:v>
                </c:pt>
                <c:pt idx="776">
                  <c:v>73.9833</c:v>
                </c:pt>
                <c:pt idx="777">
                  <c:v>73.753200000000007</c:v>
                </c:pt>
                <c:pt idx="778">
                  <c:v>73.474699999999999</c:v>
                </c:pt>
                <c:pt idx="779">
                  <c:v>74.437299999999993</c:v>
                </c:pt>
                <c:pt idx="780">
                  <c:v>74.437299999999993</c:v>
                </c:pt>
                <c:pt idx="781">
                  <c:v>74.437299999999993</c:v>
                </c:pt>
                <c:pt idx="782">
                  <c:v>74.044799999999995</c:v>
                </c:pt>
                <c:pt idx="783">
                  <c:v>74.575500000000005</c:v>
                </c:pt>
                <c:pt idx="784">
                  <c:v>73.518699999999995</c:v>
                </c:pt>
                <c:pt idx="785">
                  <c:v>73.7864</c:v>
                </c:pt>
                <c:pt idx="786">
                  <c:v>74.427499999999995</c:v>
                </c:pt>
                <c:pt idx="787">
                  <c:v>74.427499999999995</c:v>
                </c:pt>
                <c:pt idx="788">
                  <c:v>74.427499999999995</c:v>
                </c:pt>
                <c:pt idx="789">
                  <c:v>74.427499999999995</c:v>
                </c:pt>
                <c:pt idx="790">
                  <c:v>74.263999999999996</c:v>
                </c:pt>
                <c:pt idx="791">
                  <c:v>74.039299999999997</c:v>
                </c:pt>
                <c:pt idx="792">
                  <c:v>73.499600000000001</c:v>
                </c:pt>
                <c:pt idx="793">
                  <c:v>73.508099999999999</c:v>
                </c:pt>
                <c:pt idx="794">
                  <c:v>73.508099999999999</c:v>
                </c:pt>
                <c:pt idx="795">
                  <c:v>73.508099999999999</c:v>
                </c:pt>
                <c:pt idx="796">
                  <c:v>73.231700000000004</c:v>
                </c:pt>
                <c:pt idx="797">
                  <c:v>72.9619</c:v>
                </c:pt>
                <c:pt idx="798">
                  <c:v>73.101900000000001</c:v>
                </c:pt>
                <c:pt idx="799">
                  <c:v>73.658199999999994</c:v>
                </c:pt>
                <c:pt idx="800">
                  <c:v>74.138999999999996</c:v>
                </c:pt>
                <c:pt idx="801">
                  <c:v>74.138999999999996</c:v>
                </c:pt>
                <c:pt idx="802">
                  <c:v>74.138999999999996</c:v>
                </c:pt>
                <c:pt idx="803">
                  <c:v>74.608500000000006</c:v>
                </c:pt>
                <c:pt idx="804">
                  <c:v>75.358500000000006</c:v>
                </c:pt>
                <c:pt idx="805">
                  <c:v>76.153499999999994</c:v>
                </c:pt>
                <c:pt idx="806">
                  <c:v>76.174099999999996</c:v>
                </c:pt>
                <c:pt idx="807">
                  <c:v>75.757599999999996</c:v>
                </c:pt>
                <c:pt idx="808">
                  <c:v>75.757599999999996</c:v>
                </c:pt>
                <c:pt idx="809">
                  <c:v>75.757599999999996</c:v>
                </c:pt>
                <c:pt idx="810">
                  <c:v>75.828699999999998</c:v>
                </c:pt>
                <c:pt idx="811">
                  <c:v>75.702299999999994</c:v>
                </c:pt>
                <c:pt idx="812">
                  <c:v>75.637299999999996</c:v>
                </c:pt>
                <c:pt idx="813">
                  <c:v>75.807299999999998</c:v>
                </c:pt>
                <c:pt idx="814">
                  <c:v>76.073400000000007</c:v>
                </c:pt>
                <c:pt idx="815">
                  <c:v>76.073400000000007</c:v>
                </c:pt>
                <c:pt idx="816">
                  <c:v>76.073400000000007</c:v>
                </c:pt>
                <c:pt idx="817">
                  <c:v>76.605199999999996</c:v>
                </c:pt>
                <c:pt idx="818">
                  <c:v>76.380200000000002</c:v>
                </c:pt>
                <c:pt idx="819">
                  <c:v>77.772999999999996</c:v>
                </c:pt>
                <c:pt idx="820">
                  <c:v>77.101100000000002</c:v>
                </c:pt>
                <c:pt idx="821">
                  <c:v>77.165700000000001</c:v>
                </c:pt>
                <c:pt idx="822">
                  <c:v>77.165700000000001</c:v>
                </c:pt>
                <c:pt idx="823">
                  <c:v>77.165700000000001</c:v>
                </c:pt>
                <c:pt idx="824">
                  <c:v>77.510400000000004</c:v>
                </c:pt>
                <c:pt idx="825">
                  <c:v>77.253500000000003</c:v>
                </c:pt>
                <c:pt idx="826">
                  <c:v>75.682599999999994</c:v>
                </c:pt>
                <c:pt idx="827">
                  <c:v>76.980800000000002</c:v>
                </c:pt>
                <c:pt idx="828">
                  <c:v>75.5535</c:v>
                </c:pt>
                <c:pt idx="829">
                  <c:v>75.5535</c:v>
                </c:pt>
                <c:pt idx="830">
                  <c:v>75.5535</c:v>
                </c:pt>
                <c:pt idx="831">
                  <c:v>76.249099999999999</c:v>
                </c:pt>
                <c:pt idx="832">
                  <c:v>76.015500000000003</c:v>
                </c:pt>
                <c:pt idx="833">
                  <c:v>76.819800000000001</c:v>
                </c:pt>
                <c:pt idx="834">
                  <c:v>76.421700000000001</c:v>
                </c:pt>
                <c:pt idx="835">
                  <c:v>75.089299999999994</c:v>
                </c:pt>
                <c:pt idx="836">
                  <c:v>75.089299999999994</c:v>
                </c:pt>
                <c:pt idx="837">
                  <c:v>75.089299999999994</c:v>
                </c:pt>
                <c:pt idx="838">
                  <c:v>74.768000000000001</c:v>
                </c:pt>
                <c:pt idx="839">
                  <c:v>74.957800000000006</c:v>
                </c:pt>
                <c:pt idx="840">
                  <c:v>74.938999999999993</c:v>
                </c:pt>
                <c:pt idx="841">
                  <c:v>74.382300000000001</c:v>
                </c:pt>
                <c:pt idx="842">
                  <c:v>74.845100000000002</c:v>
                </c:pt>
                <c:pt idx="843">
                  <c:v>74.845100000000002</c:v>
                </c:pt>
                <c:pt idx="844">
                  <c:v>74.845100000000002</c:v>
                </c:pt>
                <c:pt idx="845">
                  <c:v>74.845100000000002</c:v>
                </c:pt>
                <c:pt idx="846">
                  <c:v>75.256699999999995</c:v>
                </c:pt>
                <c:pt idx="847">
                  <c:v>74.861699999999999</c:v>
                </c:pt>
                <c:pt idx="848">
                  <c:v>74.576999999999998</c:v>
                </c:pt>
                <c:pt idx="849">
                  <c:v>74.137299999999996</c:v>
                </c:pt>
                <c:pt idx="850">
                  <c:v>74.137299999999996</c:v>
                </c:pt>
                <c:pt idx="851">
                  <c:v>74.137299999999996</c:v>
                </c:pt>
                <c:pt idx="852">
                  <c:v>74.137299999999996</c:v>
                </c:pt>
                <c:pt idx="853">
                  <c:v>74.156700000000001</c:v>
                </c:pt>
                <c:pt idx="854">
                  <c:v>74.040000000000006</c:v>
                </c:pt>
                <c:pt idx="855">
                  <c:v>74.3566</c:v>
                </c:pt>
                <c:pt idx="856">
                  <c:v>73.996799999999993</c:v>
                </c:pt>
                <c:pt idx="857">
                  <c:v>73.996799999999993</c:v>
                </c:pt>
                <c:pt idx="858">
                  <c:v>73.996799999999993</c:v>
                </c:pt>
                <c:pt idx="859">
                  <c:v>73.853700000000003</c:v>
                </c:pt>
                <c:pt idx="860">
                  <c:v>73.699200000000005</c:v>
                </c:pt>
                <c:pt idx="861">
                  <c:v>73.677800000000005</c:v>
                </c:pt>
                <c:pt idx="862">
                  <c:v>73.600700000000003</c:v>
                </c:pt>
                <c:pt idx="863">
                  <c:v>73.580299999999994</c:v>
                </c:pt>
                <c:pt idx="864">
                  <c:v>73.580299999999994</c:v>
                </c:pt>
                <c:pt idx="865">
                  <c:v>73.580299999999994</c:v>
                </c:pt>
                <c:pt idx="866">
                  <c:v>73.526600000000002</c:v>
                </c:pt>
                <c:pt idx="867">
                  <c:v>73.396299999999997</c:v>
                </c:pt>
                <c:pt idx="868">
                  <c:v>73.473699999999994</c:v>
                </c:pt>
                <c:pt idx="869">
                  <c:v>73.457999999999998</c:v>
                </c:pt>
                <c:pt idx="870">
                  <c:v>73.587000000000003</c:v>
                </c:pt>
                <c:pt idx="871">
                  <c:v>73.587000000000003</c:v>
                </c:pt>
                <c:pt idx="872">
                  <c:v>73.587000000000003</c:v>
                </c:pt>
                <c:pt idx="873">
                  <c:v>73.296499999999995</c:v>
                </c:pt>
                <c:pt idx="874">
                  <c:v>73.241100000000003</c:v>
                </c:pt>
                <c:pt idx="875">
                  <c:v>73.497900000000001</c:v>
                </c:pt>
                <c:pt idx="876">
                  <c:v>73.263599999999997</c:v>
                </c:pt>
                <c:pt idx="877">
                  <c:v>73.272099999999995</c:v>
                </c:pt>
                <c:pt idx="878">
                  <c:v>73.272099999999995</c:v>
                </c:pt>
                <c:pt idx="879">
                  <c:v>73.272099999999995</c:v>
                </c:pt>
                <c:pt idx="880">
                  <c:v>72.929400000000001</c:v>
                </c:pt>
                <c:pt idx="881">
                  <c:v>72.825599999999994</c:v>
                </c:pt>
                <c:pt idx="882">
                  <c:v>72.082899999999995</c:v>
                </c:pt>
                <c:pt idx="883">
                  <c:v>72.197400000000002</c:v>
                </c:pt>
                <c:pt idx="884">
                  <c:v>71.679699999999997</c:v>
                </c:pt>
                <c:pt idx="885">
                  <c:v>71.679699999999997</c:v>
                </c:pt>
                <c:pt idx="886">
                  <c:v>71.679699999999997</c:v>
                </c:pt>
                <c:pt idx="887">
                  <c:v>71.679699999999997</c:v>
                </c:pt>
                <c:pt idx="888">
                  <c:v>71.831800000000001</c:v>
                </c:pt>
                <c:pt idx="889">
                  <c:v>72.032300000000006</c:v>
                </c:pt>
                <c:pt idx="890">
                  <c:v>72.504800000000003</c:v>
                </c:pt>
                <c:pt idx="891">
                  <c:v>72.221599999999995</c:v>
                </c:pt>
                <c:pt idx="892">
                  <c:v>72.221599999999995</c:v>
                </c:pt>
                <c:pt idx="893">
                  <c:v>72.221599999999995</c:v>
                </c:pt>
                <c:pt idx="894">
                  <c:v>73.198700000000002</c:v>
                </c:pt>
                <c:pt idx="895">
                  <c:v>73.1661</c:v>
                </c:pt>
                <c:pt idx="896">
                  <c:v>72.667100000000005</c:v>
                </c:pt>
                <c:pt idx="897">
                  <c:v>72.325999999999993</c:v>
                </c:pt>
                <c:pt idx="898">
                  <c:v>72.169399999999996</c:v>
                </c:pt>
                <c:pt idx="899">
                  <c:v>72.169399999999996</c:v>
                </c:pt>
                <c:pt idx="900">
                  <c:v>72.169399999999996</c:v>
                </c:pt>
                <c:pt idx="901">
                  <c:v>72.177700000000002</c:v>
                </c:pt>
                <c:pt idx="902">
                  <c:v>72.372299999999996</c:v>
                </c:pt>
                <c:pt idx="903">
                  <c:v>72.723399999999998</c:v>
                </c:pt>
                <c:pt idx="904">
                  <c:v>72.908600000000007</c:v>
                </c:pt>
                <c:pt idx="905">
                  <c:v>73.617500000000007</c:v>
                </c:pt>
                <c:pt idx="906">
                  <c:v>73.617500000000007</c:v>
                </c:pt>
                <c:pt idx="907">
                  <c:v>73.617500000000007</c:v>
                </c:pt>
                <c:pt idx="908">
                  <c:v>73.353999999999999</c:v>
                </c:pt>
                <c:pt idx="909">
                  <c:v>73.266000000000005</c:v>
                </c:pt>
                <c:pt idx="910">
                  <c:v>74.058000000000007</c:v>
                </c:pt>
                <c:pt idx="911">
                  <c:v>75.1952</c:v>
                </c:pt>
                <c:pt idx="912">
                  <c:v>74.467500000000001</c:v>
                </c:pt>
                <c:pt idx="913">
                  <c:v>74.467500000000001</c:v>
                </c:pt>
                <c:pt idx="914">
                  <c:v>74.467500000000001</c:v>
                </c:pt>
                <c:pt idx="915">
                  <c:v>74.633600000000001</c:v>
                </c:pt>
                <c:pt idx="916">
                  <c:v>74.058899999999994</c:v>
                </c:pt>
                <c:pt idx="917">
                  <c:v>74.123599999999996</c:v>
                </c:pt>
                <c:pt idx="918">
                  <c:v>74.219700000000003</c:v>
                </c:pt>
                <c:pt idx="919">
                  <c:v>74.165599999999998</c:v>
                </c:pt>
                <c:pt idx="920">
                  <c:v>74.165599999999998</c:v>
                </c:pt>
                <c:pt idx="921">
                  <c:v>74.165599999999998</c:v>
                </c:pt>
                <c:pt idx="922">
                  <c:v>74.346299999999999</c:v>
                </c:pt>
                <c:pt idx="923">
                  <c:v>74.491</c:v>
                </c:pt>
                <c:pt idx="924">
                  <c:v>74.494699999999995</c:v>
                </c:pt>
                <c:pt idx="925">
                  <c:v>73.694500000000005</c:v>
                </c:pt>
                <c:pt idx="926">
                  <c:v>73.766300000000001</c:v>
                </c:pt>
                <c:pt idx="927">
                  <c:v>73.766300000000001</c:v>
                </c:pt>
                <c:pt idx="928">
                  <c:v>73.766300000000001</c:v>
                </c:pt>
                <c:pt idx="929">
                  <c:v>74.097999999999999</c:v>
                </c:pt>
                <c:pt idx="930">
                  <c:v>73.847099999999998</c:v>
                </c:pt>
                <c:pt idx="931">
                  <c:v>73.608800000000002</c:v>
                </c:pt>
                <c:pt idx="932">
                  <c:v>73.190399999999997</c:v>
                </c:pt>
                <c:pt idx="933">
                  <c:v>73.138800000000003</c:v>
                </c:pt>
                <c:pt idx="934">
                  <c:v>73.138800000000003</c:v>
                </c:pt>
                <c:pt idx="935">
                  <c:v>73.138800000000003</c:v>
                </c:pt>
                <c:pt idx="936">
                  <c:v>73.015600000000006</c:v>
                </c:pt>
                <c:pt idx="937">
                  <c:v>72.872399999999999</c:v>
                </c:pt>
                <c:pt idx="938">
                  <c:v>72.785700000000006</c:v>
                </c:pt>
                <c:pt idx="939">
                  <c:v>73.168000000000006</c:v>
                </c:pt>
                <c:pt idx="940">
                  <c:v>73.130399999999995</c:v>
                </c:pt>
                <c:pt idx="941">
                  <c:v>73.130399999999995</c:v>
                </c:pt>
                <c:pt idx="942">
                  <c:v>73.130399999999995</c:v>
                </c:pt>
                <c:pt idx="943">
                  <c:v>73.507800000000003</c:v>
                </c:pt>
                <c:pt idx="944">
                  <c:v>73.596199999999996</c:v>
                </c:pt>
                <c:pt idx="945">
                  <c:v>73.969499999999996</c:v>
                </c:pt>
                <c:pt idx="946">
                  <c:v>73.567099999999996</c:v>
                </c:pt>
                <c:pt idx="947">
                  <c:v>73.472099999999998</c:v>
                </c:pt>
                <c:pt idx="948">
                  <c:v>73.472099999999998</c:v>
                </c:pt>
                <c:pt idx="949">
                  <c:v>73.472099999999998</c:v>
                </c:pt>
                <c:pt idx="950">
                  <c:v>73.391999999999996</c:v>
                </c:pt>
                <c:pt idx="951">
                  <c:v>73.475300000000004</c:v>
                </c:pt>
                <c:pt idx="952">
                  <c:v>73.463300000000004</c:v>
                </c:pt>
                <c:pt idx="953">
                  <c:v>74.150300000000001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07-FF4F-8D8F-95D0EE7CC512}"/>
            </c:ext>
          </c:extLst>
        </c:ser>
        <c:ser>
          <c:idx val="1"/>
          <c:order val="1"/>
          <c:tx>
            <c:v>тренд курса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'2'!$C$2:$C$955</c:f>
              <c:numCache>
                <c:formatCode>General</c:formatCode>
                <c:ptCount val="954"/>
                <c:pt idx="24" formatCode="0.00">
                  <c:v>66.368312000000003</c:v>
                </c:pt>
                <c:pt idx="25" formatCode="0.00">
                  <c:v>66.311536000000004</c:v>
                </c:pt>
                <c:pt idx="26" formatCode="0.00">
                  <c:v>66.260552000000018</c:v>
                </c:pt>
                <c:pt idx="27" formatCode="0.00">
                  <c:v>66.206648000000015</c:v>
                </c:pt>
                <c:pt idx="28" formatCode="0.00">
                  <c:v>66.156724000000011</c:v>
                </c:pt>
                <c:pt idx="29" formatCode="0.00">
                  <c:v>66.120852000000014</c:v>
                </c:pt>
                <c:pt idx="30" formatCode="0.00">
                  <c:v>66.075683999999995</c:v>
                </c:pt>
                <c:pt idx="31" formatCode="0.00">
                  <c:v>66.034915999999996</c:v>
                </c:pt>
                <c:pt idx="32" formatCode="0.00">
                  <c:v>66.006959999999992</c:v>
                </c:pt>
                <c:pt idx="33" formatCode="0.00">
                  <c:v>65.975275999999994</c:v>
                </c:pt>
                <c:pt idx="34" formatCode="0.00">
                  <c:v>65.950627999999995</c:v>
                </c:pt>
                <c:pt idx="35" formatCode="0.00">
                  <c:v>65.924524000000005</c:v>
                </c:pt>
                <c:pt idx="36" formatCode="0.00">
                  <c:v>65.933003999999983</c:v>
                </c:pt>
                <c:pt idx="37" formatCode="0.00">
                  <c:v>65.94664400000002</c:v>
                </c:pt>
                <c:pt idx="38" formatCode="0.00">
                  <c:v>65.952824000000007</c:v>
                </c:pt>
                <c:pt idx="39" formatCode="0.00">
                  <c:v>65.967728000000008</c:v>
                </c:pt>
                <c:pt idx="40" formatCode="0.00">
                  <c:v>65.977544000000009</c:v>
                </c:pt>
                <c:pt idx="41" formatCode="0.00">
                  <c:v>65.988952000000012</c:v>
                </c:pt>
                <c:pt idx="42" formatCode="0.00">
                  <c:v>65.986544000000009</c:v>
                </c:pt>
                <c:pt idx="43" formatCode="0.00">
                  <c:v>65.971468000000016</c:v>
                </c:pt>
                <c:pt idx="44" formatCode="0.00">
                  <c:v>65.954864000000001</c:v>
                </c:pt>
                <c:pt idx="45" formatCode="0.00">
                  <c:v>65.921812000000003</c:v>
                </c:pt>
                <c:pt idx="46" formatCode="0.00">
                  <c:v>65.89846</c:v>
                </c:pt>
                <c:pt idx="47" formatCode="0.00">
                  <c:v>65.894479999999987</c:v>
                </c:pt>
                <c:pt idx="48" formatCode="0.00">
                  <c:v>65.892803999999984</c:v>
                </c:pt>
                <c:pt idx="49" formatCode="0.00">
                  <c:v>65.896679999999975</c:v>
                </c:pt>
                <c:pt idx="50" formatCode="0.00">
                  <c:v>65.905855999999972</c:v>
                </c:pt>
                <c:pt idx="51" formatCode="0.00">
                  <c:v>65.914999999999992</c:v>
                </c:pt>
                <c:pt idx="52" formatCode="0.00">
                  <c:v>65.924815999999979</c:v>
                </c:pt>
                <c:pt idx="53" formatCode="0.00">
                  <c:v>65.930651999999981</c:v>
                </c:pt>
                <c:pt idx="54" formatCode="0.00">
                  <c:v>65.921679999999981</c:v>
                </c:pt>
                <c:pt idx="55" formatCode="0.00">
                  <c:v>65.911183999999992</c:v>
                </c:pt>
                <c:pt idx="56" formatCode="0.00">
                  <c:v>65.902392000000006</c:v>
                </c:pt>
                <c:pt idx="57" formatCode="0.00">
                  <c:v>65.898464000000004</c:v>
                </c:pt>
                <c:pt idx="58" formatCode="0.00">
                  <c:v>65.910979999999995</c:v>
                </c:pt>
                <c:pt idx="59" formatCode="0.00">
                  <c:v>65.92097600000001</c:v>
                </c:pt>
                <c:pt idx="60" formatCode="0.00">
                  <c:v>65.932428000000016</c:v>
                </c:pt>
                <c:pt idx="61" formatCode="0.00">
                  <c:v>65.913764</c:v>
                </c:pt>
                <c:pt idx="62" formatCode="0.00">
                  <c:v>65.876283999999998</c:v>
                </c:pt>
                <c:pt idx="63" formatCode="0.00">
                  <c:v>65.831667999999993</c:v>
                </c:pt>
                <c:pt idx="64" formatCode="0.00">
                  <c:v>65.779575999999992</c:v>
                </c:pt>
                <c:pt idx="65" formatCode="0.00">
                  <c:v>65.746499999999997</c:v>
                </c:pt>
                <c:pt idx="66" formatCode="0.00">
                  <c:v>65.715215999999998</c:v>
                </c:pt>
                <c:pt idx="67" formatCode="0.00">
                  <c:v>65.69774799999999</c:v>
                </c:pt>
                <c:pt idx="68" formatCode="0.00">
                  <c:v>65.66292</c:v>
                </c:pt>
                <c:pt idx="69" formatCode="0.00">
                  <c:v>65.614992000000001</c:v>
                </c:pt>
                <c:pt idx="70" formatCode="0.00">
                  <c:v>65.565607999999997</c:v>
                </c:pt>
                <c:pt idx="71" formatCode="0.00">
                  <c:v>65.494692000000001</c:v>
                </c:pt>
                <c:pt idx="72" formatCode="0.00">
                  <c:v>65.435184000000007</c:v>
                </c:pt>
                <c:pt idx="73" formatCode="0.00">
                  <c:v>65.361276000000004</c:v>
                </c:pt>
                <c:pt idx="74" formatCode="0.00">
                  <c:v>65.281816000000006</c:v>
                </c:pt>
                <c:pt idx="75" formatCode="0.00">
                  <c:v>65.226208</c:v>
                </c:pt>
                <c:pt idx="76" formatCode="0.00">
                  <c:v>65.160360000000011</c:v>
                </c:pt>
                <c:pt idx="77" formatCode="0.00">
                  <c:v>65.111480000000014</c:v>
                </c:pt>
                <c:pt idx="78" formatCode="0.00">
                  <c:v>65.070948000000001</c:v>
                </c:pt>
                <c:pt idx="79" formatCode="0.00">
                  <c:v>65.028512000000006</c:v>
                </c:pt>
                <c:pt idx="80" formatCode="0.00">
                  <c:v>64.985883999999999</c:v>
                </c:pt>
                <c:pt idx="81" formatCode="0.00">
                  <c:v>64.941552000000016</c:v>
                </c:pt>
                <c:pt idx="82" formatCode="0.00">
                  <c:v>64.919672000000006</c:v>
                </c:pt>
                <c:pt idx="83" formatCode="0.00">
                  <c:v>64.899991999999997</c:v>
                </c:pt>
                <c:pt idx="84" formatCode="0.00">
                  <c:v>64.867964000000001</c:v>
                </c:pt>
                <c:pt idx="85" formatCode="0.00">
                  <c:v>64.842503999999991</c:v>
                </c:pt>
                <c:pt idx="86" formatCode="0.00">
                  <c:v>64.815740000000005</c:v>
                </c:pt>
                <c:pt idx="87" formatCode="0.00">
                  <c:v>64.801332000000002</c:v>
                </c:pt>
                <c:pt idx="88" formatCode="0.00">
                  <c:v>64.794060000000002</c:v>
                </c:pt>
                <c:pt idx="89" formatCode="0.00">
                  <c:v>64.791968000000011</c:v>
                </c:pt>
                <c:pt idx="90" formatCode="0.00">
                  <c:v>64.766228000000012</c:v>
                </c:pt>
                <c:pt idx="91" formatCode="0.00">
                  <c:v>64.738916000000003</c:v>
                </c:pt>
                <c:pt idx="92" formatCode="0.00">
                  <c:v>64.698076</c:v>
                </c:pt>
                <c:pt idx="93" formatCode="0.00">
                  <c:v>64.691984000000005</c:v>
                </c:pt>
                <c:pt idx="94" formatCode="0.00">
                  <c:v>64.7</c:v>
                </c:pt>
                <c:pt idx="95" formatCode="0.00">
                  <c:v>64.709472000000005</c:v>
                </c:pt>
                <c:pt idx="96" formatCode="0.00">
                  <c:v>64.729668000000004</c:v>
                </c:pt>
                <c:pt idx="97" formatCode="0.00">
                  <c:v>64.748536000000001</c:v>
                </c:pt>
                <c:pt idx="98" formatCode="0.00">
                  <c:v>64.755516</c:v>
                </c:pt>
                <c:pt idx="99" formatCode="0.00">
                  <c:v>64.767448000000002</c:v>
                </c:pt>
                <c:pt idx="100" formatCode="0.00">
                  <c:v>64.74588399999999</c:v>
                </c:pt>
                <c:pt idx="101" formatCode="0.00">
                  <c:v>64.737560000000002</c:v>
                </c:pt>
                <c:pt idx="102" formatCode="0.00">
                  <c:v>64.712267999999995</c:v>
                </c:pt>
                <c:pt idx="103" formatCode="0.00">
                  <c:v>64.671660000000003</c:v>
                </c:pt>
                <c:pt idx="104" formatCode="0.00">
                  <c:v>64.633896000000007</c:v>
                </c:pt>
                <c:pt idx="105" formatCode="0.00">
                  <c:v>64.603700000000003</c:v>
                </c:pt>
                <c:pt idx="106" formatCode="0.00">
                  <c:v>64.601488000000003</c:v>
                </c:pt>
                <c:pt idx="107" formatCode="0.00">
                  <c:v>64.572996000000018</c:v>
                </c:pt>
                <c:pt idx="108" formatCode="0.00">
                  <c:v>64.542304000000016</c:v>
                </c:pt>
                <c:pt idx="109" formatCode="0.00">
                  <c:v>64.523960000000031</c:v>
                </c:pt>
                <c:pt idx="110" formatCode="0.00">
                  <c:v>64.498504000000025</c:v>
                </c:pt>
                <c:pt idx="111" formatCode="0.00">
                  <c:v>64.467472000000029</c:v>
                </c:pt>
                <c:pt idx="112" formatCode="0.00">
                  <c:v>64.436440000000019</c:v>
                </c:pt>
                <c:pt idx="113" formatCode="0.00">
                  <c:v>64.405408000000023</c:v>
                </c:pt>
                <c:pt idx="114" formatCode="0.00">
                  <c:v>64.376672000000013</c:v>
                </c:pt>
                <c:pt idx="115" formatCode="0.00">
                  <c:v>64.370864000000026</c:v>
                </c:pt>
                <c:pt idx="116" formatCode="0.00">
                  <c:v>64.366628000000006</c:v>
                </c:pt>
                <c:pt idx="117" formatCode="0.00">
                  <c:v>64.404064000000005</c:v>
                </c:pt>
                <c:pt idx="118" formatCode="0.00">
                  <c:v>64.432043999999991</c:v>
                </c:pt>
                <c:pt idx="119" formatCode="0.00">
                  <c:v>64.46050799999999</c:v>
                </c:pt>
                <c:pt idx="120" formatCode="0.00">
                  <c:v>64.48897199999999</c:v>
                </c:pt>
                <c:pt idx="121" formatCode="0.00">
                  <c:v>64.528244000000001</c:v>
                </c:pt>
                <c:pt idx="122" formatCode="0.00">
                  <c:v>64.567704000000006</c:v>
                </c:pt>
                <c:pt idx="123" formatCode="0.00">
                  <c:v>64.619052000000011</c:v>
                </c:pt>
                <c:pt idx="124" formatCode="0.00">
                  <c:v>64.675112000000013</c:v>
                </c:pt>
                <c:pt idx="125" formatCode="0.00">
                  <c:v>64.728708000000012</c:v>
                </c:pt>
                <c:pt idx="126" formatCode="0.00">
                  <c:v>64.764256000000003</c:v>
                </c:pt>
                <c:pt idx="127" formatCode="0.00">
                  <c:v>64.788240000000002</c:v>
                </c:pt>
                <c:pt idx="128" formatCode="0.00">
                  <c:v>64.822108000000014</c:v>
                </c:pt>
                <c:pt idx="129" formatCode="0.00">
                  <c:v>64.855792000000008</c:v>
                </c:pt>
                <c:pt idx="130" formatCode="0.00">
                  <c:v>64.88190800000001</c:v>
                </c:pt>
                <c:pt idx="131" formatCode="0.00">
                  <c:v>64.874284000000003</c:v>
                </c:pt>
                <c:pt idx="132" formatCode="0.00">
                  <c:v>64.867559999999997</c:v>
                </c:pt>
                <c:pt idx="133" formatCode="0.00">
                  <c:v>64.855972000000008</c:v>
                </c:pt>
                <c:pt idx="134" formatCode="0.00">
                  <c:v>64.847411999999991</c:v>
                </c:pt>
                <c:pt idx="135" formatCode="0.00">
                  <c:v>64.844167999999996</c:v>
                </c:pt>
                <c:pt idx="136" formatCode="0.00">
                  <c:v>64.843336000000008</c:v>
                </c:pt>
                <c:pt idx="137" formatCode="0.00">
                  <c:v>64.842504000000005</c:v>
                </c:pt>
                <c:pt idx="138" formatCode="0.00">
                  <c:v>64.835791999999998</c:v>
                </c:pt>
                <c:pt idx="139" formatCode="0.00">
                  <c:v>64.832111999999995</c:v>
                </c:pt>
                <c:pt idx="140" formatCode="0.00">
                  <c:v>64.843191999999988</c:v>
                </c:pt>
                <c:pt idx="141" formatCode="0.00">
                  <c:v>64.860267999999991</c:v>
                </c:pt>
                <c:pt idx="142" formatCode="0.00">
                  <c:v>64.862203999999991</c:v>
                </c:pt>
                <c:pt idx="143" formatCode="0.00">
                  <c:v>64.868875999999986</c:v>
                </c:pt>
                <c:pt idx="144" formatCode="0.00">
                  <c:v>64.875063999999995</c:v>
                </c:pt>
                <c:pt idx="145" formatCode="0.00">
                  <c:v>64.888103999999984</c:v>
                </c:pt>
                <c:pt idx="146" formatCode="0.00">
                  <c:v>64.885412000000002</c:v>
                </c:pt>
                <c:pt idx="147" formatCode="0.00">
                  <c:v>64.881235999999987</c:v>
                </c:pt>
                <c:pt idx="148" formatCode="0.00">
                  <c:v>64.881447999999978</c:v>
                </c:pt>
                <c:pt idx="149" formatCode="0.00">
                  <c:v>64.864215999999985</c:v>
                </c:pt>
                <c:pt idx="150" formatCode="0.00">
                  <c:v>64.853791999999999</c:v>
                </c:pt>
                <c:pt idx="151" formatCode="0.00">
                  <c:v>64.861415999999991</c:v>
                </c:pt>
                <c:pt idx="152" formatCode="0.00">
                  <c:v>64.870699999999985</c:v>
                </c:pt>
                <c:pt idx="153" formatCode="0.00">
                  <c:v>64.866023999999982</c:v>
                </c:pt>
                <c:pt idx="154" formatCode="0.00">
                  <c:v>64.861347999999992</c:v>
                </c:pt>
                <c:pt idx="155" formatCode="0.00">
                  <c:v>64.861295999999996</c:v>
                </c:pt>
                <c:pt idx="156" formatCode="0.00">
                  <c:v>64.859048000000001</c:v>
                </c:pt>
                <c:pt idx="157" formatCode="0.00">
                  <c:v>64.854863999999992</c:v>
                </c:pt>
                <c:pt idx="158" formatCode="0.00">
                  <c:v>64.855544000000009</c:v>
                </c:pt>
                <c:pt idx="159" formatCode="0.00">
                  <c:v>64.848640000000003</c:v>
                </c:pt>
                <c:pt idx="160" formatCode="0.00">
                  <c:v>64.837624000000005</c:v>
                </c:pt>
                <c:pt idx="161" formatCode="0.00">
                  <c:v>64.812376</c:v>
                </c:pt>
                <c:pt idx="162" formatCode="0.00">
                  <c:v>64.763459999999995</c:v>
                </c:pt>
                <c:pt idx="163" formatCode="0.00">
                  <c:v>64.710096000000007</c:v>
                </c:pt>
                <c:pt idx="164" formatCode="0.00">
                  <c:v>64.653700000000015</c:v>
                </c:pt>
                <c:pt idx="165" formatCode="0.00">
                  <c:v>64.582544000000013</c:v>
                </c:pt>
                <c:pt idx="166" formatCode="0.00">
                  <c:v>64.496592000000007</c:v>
                </c:pt>
                <c:pt idx="167" formatCode="0.00">
                  <c:v>64.382171999999997</c:v>
                </c:pt>
                <c:pt idx="168" formatCode="0.00">
                  <c:v>64.279167999999984</c:v>
                </c:pt>
                <c:pt idx="169" formatCode="0.00">
                  <c:v>64.185639999999992</c:v>
                </c:pt>
                <c:pt idx="170" formatCode="0.00">
                  <c:v>64.08647599999999</c:v>
                </c:pt>
                <c:pt idx="171" formatCode="0.00">
                  <c:v>64.003043999999989</c:v>
                </c:pt>
                <c:pt idx="172" formatCode="0.00">
                  <c:v>63.921095999999977</c:v>
                </c:pt>
                <c:pt idx="173" formatCode="0.00">
                  <c:v>63.833899999999986</c:v>
                </c:pt>
                <c:pt idx="174" formatCode="0.00">
                  <c:v>63.761379999999981</c:v>
                </c:pt>
                <c:pt idx="175" formatCode="0.00">
                  <c:v>63.699603999999994</c:v>
                </c:pt>
                <c:pt idx="176" formatCode="0.00">
                  <c:v>63.634075999999993</c:v>
                </c:pt>
                <c:pt idx="177" formatCode="0.00">
                  <c:v>63.585763999999998</c:v>
                </c:pt>
                <c:pt idx="178" formatCode="0.00">
                  <c:v>63.548495999999993</c:v>
                </c:pt>
                <c:pt idx="179" formatCode="0.00">
                  <c:v>63.51122800000001</c:v>
                </c:pt>
                <c:pt idx="180" formatCode="0.00">
                  <c:v>63.480768000000005</c:v>
                </c:pt>
                <c:pt idx="181" formatCode="0.00">
                  <c:v>63.454104000000008</c:v>
                </c:pt>
                <c:pt idx="182" formatCode="0.00">
                  <c:v>63.42875200000001</c:v>
                </c:pt>
                <c:pt idx="183" formatCode="0.00">
                  <c:v>63.371224000000012</c:v>
                </c:pt>
                <c:pt idx="184" formatCode="0.00">
                  <c:v>63.319292000000011</c:v>
                </c:pt>
                <c:pt idx="185" formatCode="0.00">
                  <c:v>63.266700000000007</c:v>
                </c:pt>
                <c:pt idx="186" formatCode="0.00">
                  <c:v>63.228340000000017</c:v>
                </c:pt>
                <c:pt idx="187" formatCode="0.00">
                  <c:v>63.205952000000018</c:v>
                </c:pt>
                <c:pt idx="188" formatCode="0.00">
                  <c:v>63.19328800000001</c:v>
                </c:pt>
                <c:pt idx="189" formatCode="0.00">
                  <c:v>63.185912000000016</c:v>
                </c:pt>
                <c:pt idx="190" formatCode="0.00">
                  <c:v>63.173876000000007</c:v>
                </c:pt>
                <c:pt idx="191" formatCode="0.00">
                  <c:v>63.172160000000012</c:v>
                </c:pt>
                <c:pt idx="192" formatCode="0.00">
                  <c:v>63.185908000000019</c:v>
                </c:pt>
                <c:pt idx="193" formatCode="0.00">
                  <c:v>63.188240000000015</c:v>
                </c:pt>
                <c:pt idx="194" formatCode="0.00">
                  <c:v>63.185535999999999</c:v>
                </c:pt>
                <c:pt idx="195" formatCode="0.00">
                  <c:v>63.187671999999992</c:v>
                </c:pt>
                <c:pt idx="196" formatCode="0.00">
                  <c:v>63.189295999999992</c:v>
                </c:pt>
                <c:pt idx="197" formatCode="0.00">
                  <c:v>63.19256</c:v>
                </c:pt>
                <c:pt idx="198" formatCode="0.00">
                  <c:v>63.195479999999996</c:v>
                </c:pt>
                <c:pt idx="199" formatCode="0.00">
                  <c:v>63.191503999999995</c:v>
                </c:pt>
                <c:pt idx="200" formatCode="0.00">
                  <c:v>63.176783999999991</c:v>
                </c:pt>
                <c:pt idx="201" formatCode="0.00">
                  <c:v>63.181571999999989</c:v>
                </c:pt>
                <c:pt idx="202" formatCode="0.00">
                  <c:v>63.173371999999993</c:v>
                </c:pt>
                <c:pt idx="203" formatCode="0.00">
                  <c:v>63.166695999999995</c:v>
                </c:pt>
                <c:pt idx="204" formatCode="0.00">
                  <c:v>63.176692000000003</c:v>
                </c:pt>
                <c:pt idx="205" formatCode="0.00">
                  <c:v>63.207588000000008</c:v>
                </c:pt>
                <c:pt idx="206" formatCode="0.00">
                  <c:v>63.242640000000002</c:v>
                </c:pt>
                <c:pt idx="207" formatCode="0.00">
                  <c:v>63.27638000000001</c:v>
                </c:pt>
                <c:pt idx="208" formatCode="0.00">
                  <c:v>63.358788000000004</c:v>
                </c:pt>
                <c:pt idx="209" formatCode="0.00">
                  <c:v>63.446092000000014</c:v>
                </c:pt>
                <c:pt idx="210" formatCode="0.00">
                  <c:v>63.529004000000015</c:v>
                </c:pt>
                <c:pt idx="211" formatCode="0.00">
                  <c:v>63.613383999999996</c:v>
                </c:pt>
                <c:pt idx="212" formatCode="0.00">
                  <c:v>63.710436000000001</c:v>
                </c:pt>
                <c:pt idx="213" formatCode="0.00">
                  <c:v>63.808091999999995</c:v>
                </c:pt>
                <c:pt idx="214" formatCode="0.00">
                  <c:v>63.900460000000002</c:v>
                </c:pt>
                <c:pt idx="215" formatCode="0.00">
                  <c:v>64.004463999999984</c:v>
                </c:pt>
                <c:pt idx="216" formatCode="0.00">
                  <c:v>64.113867999999997</c:v>
                </c:pt>
                <c:pt idx="217" formatCode="0.00">
                  <c:v>64.207331999999994</c:v>
                </c:pt>
                <c:pt idx="218" formatCode="0.00">
                  <c:v>64.32829599999998</c:v>
                </c:pt>
                <c:pt idx="219" formatCode="0.00">
                  <c:v>64.449035999999992</c:v>
                </c:pt>
                <c:pt idx="220" formatCode="0.00">
                  <c:v>64.563719999999989</c:v>
                </c:pt>
                <c:pt idx="221" formatCode="0.00">
                  <c:v>64.678916000000001</c:v>
                </c:pt>
                <c:pt idx="222" formatCode="0.00">
                  <c:v>64.81695599999999</c:v>
                </c:pt>
                <c:pt idx="223" formatCode="0.00">
                  <c:v>64.963232000000005</c:v>
                </c:pt>
                <c:pt idx="224" formatCode="0.00">
                  <c:v>65.088667999999998</c:v>
                </c:pt>
                <c:pt idx="225" formatCode="0.00">
                  <c:v>65.188368000000011</c:v>
                </c:pt>
                <c:pt idx="226" formatCode="0.00">
                  <c:v>65.271712000000008</c:v>
                </c:pt>
                <c:pt idx="227" formatCode="0.00">
                  <c:v>65.360732000000027</c:v>
                </c:pt>
                <c:pt idx="228" formatCode="0.00">
                  <c:v>65.448228000000029</c:v>
                </c:pt>
                <c:pt idx="229" formatCode="0.00">
                  <c:v>65.533808000000022</c:v>
                </c:pt>
                <c:pt idx="230" formatCode="0.00">
                  <c:v>65.598548000000008</c:v>
                </c:pt>
                <c:pt idx="231" formatCode="0.00">
                  <c:v>65.669364000000016</c:v>
                </c:pt>
                <c:pt idx="232" formatCode="0.00">
                  <c:v>65.753556000000017</c:v>
                </c:pt>
                <c:pt idx="233" formatCode="0.00">
                  <c:v>65.810960000000023</c:v>
                </c:pt>
                <c:pt idx="234" formatCode="0.00">
                  <c:v>65.862428000000023</c:v>
                </c:pt>
                <c:pt idx="235" formatCode="0.00">
                  <c:v>65.918288000000018</c:v>
                </c:pt>
                <c:pt idx="236" formatCode="0.00">
                  <c:v>65.978032000000027</c:v>
                </c:pt>
                <c:pt idx="237" formatCode="0.00">
                  <c:v>66.044148000000021</c:v>
                </c:pt>
                <c:pt idx="238" formatCode="0.00">
                  <c:v>66.09398400000002</c:v>
                </c:pt>
                <c:pt idx="239" formatCode="0.00">
                  <c:v>66.125924000000012</c:v>
                </c:pt>
                <c:pt idx="240" formatCode="0.00">
                  <c:v>66.148700000000019</c:v>
                </c:pt>
                <c:pt idx="241" formatCode="0.00">
                  <c:v>66.164556000000005</c:v>
                </c:pt>
                <c:pt idx="242" formatCode="0.00">
                  <c:v>66.196352000000005</c:v>
                </c:pt>
                <c:pt idx="243" formatCode="0.00">
                  <c:v>66.183516000000012</c:v>
                </c:pt>
                <c:pt idx="244" formatCode="0.00">
                  <c:v>66.161243999999996</c:v>
                </c:pt>
                <c:pt idx="245" formatCode="0.00">
                  <c:v>66.138683999999998</c:v>
                </c:pt>
                <c:pt idx="246" formatCode="0.00">
                  <c:v>66.106476000000001</c:v>
                </c:pt>
                <c:pt idx="247" formatCode="0.00">
                  <c:v>66.020991999999993</c:v>
                </c:pt>
                <c:pt idx="248" formatCode="0.00">
                  <c:v>65.928476000000003</c:v>
                </c:pt>
                <c:pt idx="249" formatCode="0.00">
                  <c:v>65.856800000000007</c:v>
                </c:pt>
                <c:pt idx="250" formatCode="0.00">
                  <c:v>65.785104000000004</c:v>
                </c:pt>
                <c:pt idx="251" formatCode="0.00">
                  <c:v>65.725771999999992</c:v>
                </c:pt>
                <c:pt idx="252" formatCode="0.00">
                  <c:v>65.678748000000013</c:v>
                </c:pt>
                <c:pt idx="253" formatCode="0.00">
                  <c:v>65.623360000000005</c:v>
                </c:pt>
                <c:pt idx="254" formatCode="0.00">
                  <c:v>65.538368000000006</c:v>
                </c:pt>
                <c:pt idx="255" formatCode="0.00">
                  <c:v>65.441884000000016</c:v>
                </c:pt>
                <c:pt idx="256" formatCode="0.00">
                  <c:v>65.339324000000005</c:v>
                </c:pt>
                <c:pt idx="257" formatCode="0.00">
                  <c:v>65.227252000000007</c:v>
                </c:pt>
                <c:pt idx="258" formatCode="0.00">
                  <c:v>65.115904</c:v>
                </c:pt>
                <c:pt idx="259" formatCode="0.00">
                  <c:v>65.023808000000002</c:v>
                </c:pt>
                <c:pt idx="260" formatCode="0.00">
                  <c:v>64.935772</c:v>
                </c:pt>
                <c:pt idx="261" formatCode="0.00">
                  <c:v>64.847456000000008</c:v>
                </c:pt>
                <c:pt idx="262" formatCode="0.00">
                  <c:v>64.747792000000004</c:v>
                </c:pt>
                <c:pt idx="263" formatCode="0.00">
                  <c:v>64.664408000000009</c:v>
                </c:pt>
                <c:pt idx="264" formatCode="0.00">
                  <c:v>64.607923999999997</c:v>
                </c:pt>
                <c:pt idx="265" formatCode="0.00">
                  <c:v>64.570679999999996</c:v>
                </c:pt>
                <c:pt idx="266" formatCode="0.00">
                  <c:v>64.548352000000008</c:v>
                </c:pt>
                <c:pt idx="267" formatCode="0.00">
                  <c:v>64.513676000000004</c:v>
                </c:pt>
                <c:pt idx="268" formatCode="0.00">
                  <c:v>64.492084000000006</c:v>
                </c:pt>
                <c:pt idx="269" formatCode="0.00">
                  <c:v>64.475712000000016</c:v>
                </c:pt>
                <c:pt idx="270" formatCode="0.00">
                  <c:v>64.459628000000009</c:v>
                </c:pt>
                <c:pt idx="271" formatCode="0.00">
                  <c:v>64.445028000000008</c:v>
                </c:pt>
                <c:pt idx="272" formatCode="0.00">
                  <c:v>64.460871999999995</c:v>
                </c:pt>
                <c:pt idx="273" formatCode="0.00">
                  <c:v>64.485932000000005</c:v>
                </c:pt>
                <c:pt idx="274" formatCode="0.00">
                  <c:v>64.496752000000001</c:v>
                </c:pt>
                <c:pt idx="275" formatCode="0.00">
                  <c:v>64.512612000000004</c:v>
                </c:pt>
                <c:pt idx="276" formatCode="0.00">
                  <c:v>64.516708000000008</c:v>
                </c:pt>
                <c:pt idx="277" formatCode="0.00">
                  <c:v>64.508496000000008</c:v>
                </c:pt>
                <c:pt idx="278" formatCode="0.00">
                  <c:v>64.514308000000014</c:v>
                </c:pt>
                <c:pt idx="279" formatCode="0.00">
                  <c:v>64.530552</c:v>
                </c:pt>
                <c:pt idx="280" formatCode="0.00">
                  <c:v>64.550423999999992</c:v>
                </c:pt>
                <c:pt idx="281" formatCode="0.00">
                  <c:v>64.557051999999999</c:v>
                </c:pt>
                <c:pt idx="282" formatCode="0.00">
                  <c:v>64.557407999999981</c:v>
                </c:pt>
                <c:pt idx="283" formatCode="0.00">
                  <c:v>64.567335999999983</c:v>
                </c:pt>
                <c:pt idx="284" formatCode="0.00">
                  <c:v>64.558011999999977</c:v>
                </c:pt>
                <c:pt idx="285" formatCode="0.00">
                  <c:v>64.536883999999986</c:v>
                </c:pt>
                <c:pt idx="286" formatCode="0.00">
                  <c:v>64.505603999999991</c:v>
                </c:pt>
                <c:pt idx="287" formatCode="0.00">
                  <c:v>64.48096799999999</c:v>
                </c:pt>
                <c:pt idx="288" formatCode="0.00">
                  <c:v>64.458743999999982</c:v>
                </c:pt>
                <c:pt idx="289" formatCode="0.00">
                  <c:v>64.432979999999986</c:v>
                </c:pt>
                <c:pt idx="290" formatCode="0.00">
                  <c:v>64.390163999999999</c:v>
                </c:pt>
                <c:pt idx="291" formatCode="0.00">
                  <c:v>64.332431999999983</c:v>
                </c:pt>
                <c:pt idx="292" formatCode="0.00">
                  <c:v>64.28198399999998</c:v>
                </c:pt>
                <c:pt idx="293" formatCode="0.00">
                  <c:v>64.234064000000004</c:v>
                </c:pt>
                <c:pt idx="294" formatCode="0.00">
                  <c:v>64.187799999999982</c:v>
                </c:pt>
                <c:pt idx="295" formatCode="0.00">
                  <c:v>64.137591999999998</c:v>
                </c:pt>
                <c:pt idx="296" formatCode="0.00">
                  <c:v>64.10581999999998</c:v>
                </c:pt>
                <c:pt idx="297" formatCode="0.00">
                  <c:v>64.072395999999983</c:v>
                </c:pt>
                <c:pt idx="298" formatCode="0.00">
                  <c:v>64.029755999999992</c:v>
                </c:pt>
                <c:pt idx="299" formatCode="0.00">
                  <c:v>64.001356000000001</c:v>
                </c:pt>
                <c:pt idx="300" formatCode="0.00">
                  <c:v>63.962327999999999</c:v>
                </c:pt>
                <c:pt idx="301" formatCode="0.00">
                  <c:v>63.936899999999994</c:v>
                </c:pt>
                <c:pt idx="302" formatCode="0.00">
                  <c:v>63.917144</c:v>
                </c:pt>
                <c:pt idx="303" formatCode="0.00">
                  <c:v>63.891715999999995</c:v>
                </c:pt>
                <c:pt idx="304" formatCode="0.00">
                  <c:v>63.870703999999996</c:v>
                </c:pt>
                <c:pt idx="305" formatCode="0.00">
                  <c:v>63.846063999999984</c:v>
                </c:pt>
                <c:pt idx="306" formatCode="0.00">
                  <c:v>63.841971999999998</c:v>
                </c:pt>
                <c:pt idx="307" formatCode="0.00">
                  <c:v>63.837923999999994</c:v>
                </c:pt>
                <c:pt idx="308" formatCode="0.00">
                  <c:v>63.847791999999998</c:v>
                </c:pt>
                <c:pt idx="309" formatCode="0.00">
                  <c:v>63.858028000000004</c:v>
                </c:pt>
                <c:pt idx="310" formatCode="0.00">
                  <c:v>63.863127999999996</c:v>
                </c:pt>
                <c:pt idx="311" formatCode="0.00">
                  <c:v>63.873307999999987</c:v>
                </c:pt>
                <c:pt idx="312" formatCode="0.00">
                  <c:v>63.876843999999991</c:v>
                </c:pt>
                <c:pt idx="313" formatCode="0.00">
                  <c:v>63.872611999999997</c:v>
                </c:pt>
                <c:pt idx="314" formatCode="0.00">
                  <c:v>63.863667999999997</c:v>
                </c:pt>
                <c:pt idx="315" formatCode="0.00">
                  <c:v>63.864655999999997</c:v>
                </c:pt>
                <c:pt idx="316" formatCode="0.00">
                  <c:v>63.858511999999997</c:v>
                </c:pt>
                <c:pt idx="317" formatCode="0.00">
                  <c:v>63.852115999999988</c:v>
                </c:pt>
                <c:pt idx="318" formatCode="0.00">
                  <c:v>63.847239999999992</c:v>
                </c:pt>
                <c:pt idx="319" formatCode="0.00">
                  <c:v>63.840707999999992</c:v>
                </c:pt>
                <c:pt idx="320" formatCode="0.00">
                  <c:v>63.840264000000005</c:v>
                </c:pt>
                <c:pt idx="321" formatCode="0.00">
                  <c:v>63.839955999999994</c:v>
                </c:pt>
                <c:pt idx="322" formatCode="0.00">
                  <c:v>63.837579999999996</c:v>
                </c:pt>
                <c:pt idx="323" formatCode="0.00">
                  <c:v>63.840336000000008</c:v>
                </c:pt>
                <c:pt idx="324" formatCode="0.00">
                  <c:v>63.842339999999993</c:v>
                </c:pt>
                <c:pt idx="325" formatCode="0.00">
                  <c:v>63.87568799999999</c:v>
                </c:pt>
                <c:pt idx="326" formatCode="0.00">
                  <c:v>63.895435999999982</c:v>
                </c:pt>
                <c:pt idx="327" formatCode="0.00">
                  <c:v>63.922631999999986</c:v>
                </c:pt>
                <c:pt idx="328" formatCode="0.00">
                  <c:v>63.939055999999994</c:v>
                </c:pt>
                <c:pt idx="329" formatCode="0.00">
                  <c:v>63.957667999999991</c:v>
                </c:pt>
                <c:pt idx="330" formatCode="0.00">
                  <c:v>63.961027999999999</c:v>
                </c:pt>
                <c:pt idx="331" formatCode="0.00">
                  <c:v>63.953283999999996</c:v>
                </c:pt>
                <c:pt idx="332" formatCode="0.00">
                  <c:v>63.947904000000001</c:v>
                </c:pt>
                <c:pt idx="333" formatCode="0.00">
                  <c:v>63.928607999999997</c:v>
                </c:pt>
                <c:pt idx="334" formatCode="0.00">
                  <c:v>63.909179999999999</c:v>
                </c:pt>
                <c:pt idx="335" formatCode="0.00">
                  <c:v>63.896807999999993</c:v>
                </c:pt>
                <c:pt idx="336" formatCode="0.00">
                  <c:v>63.883895999999993</c:v>
                </c:pt>
                <c:pt idx="337" formatCode="0.00">
                  <c:v>63.857399999999998</c:v>
                </c:pt>
                <c:pt idx="338" formatCode="0.00">
                  <c:v>63.809407999999991</c:v>
                </c:pt>
                <c:pt idx="339" formatCode="0.00">
                  <c:v>63.760663999999991</c:v>
                </c:pt>
                <c:pt idx="340" formatCode="0.00">
                  <c:v>63.701987999999993</c:v>
                </c:pt>
                <c:pt idx="341" formatCode="0.00">
                  <c:v>63.65901199999999</c:v>
                </c:pt>
                <c:pt idx="342" formatCode="0.00">
                  <c:v>63.61191199999999</c:v>
                </c:pt>
                <c:pt idx="343" formatCode="0.00">
                  <c:v>63.566831999999998</c:v>
                </c:pt>
                <c:pt idx="344" formatCode="0.00">
                  <c:v>63.519559999999991</c:v>
                </c:pt>
                <c:pt idx="345" formatCode="0.00">
                  <c:v>63.465295999999988</c:v>
                </c:pt>
                <c:pt idx="346" formatCode="0.00">
                  <c:v>63.400623999999986</c:v>
                </c:pt>
                <c:pt idx="347" formatCode="0.00">
                  <c:v>63.338019999999979</c:v>
                </c:pt>
                <c:pt idx="348" formatCode="0.00">
                  <c:v>63.263995999999977</c:v>
                </c:pt>
                <c:pt idx="349" formatCode="0.00">
                  <c:v>63.187419999999996</c:v>
                </c:pt>
                <c:pt idx="350" formatCode="0.00">
                  <c:v>63.092807999999998</c:v>
                </c:pt>
                <c:pt idx="351" formatCode="0.00">
                  <c:v>63.000243999999981</c:v>
                </c:pt>
                <c:pt idx="352" formatCode="0.00">
                  <c:v>62.905115999999992</c:v>
                </c:pt>
                <c:pt idx="353" formatCode="0.00">
                  <c:v>62.820771999999991</c:v>
                </c:pt>
                <c:pt idx="354" formatCode="0.00">
                  <c:v>62.73424</c:v>
                </c:pt>
                <c:pt idx="355" formatCode="0.00">
                  <c:v>62.657927999999998</c:v>
                </c:pt>
                <c:pt idx="356" formatCode="0.00">
                  <c:v>62.585416000000002</c:v>
                </c:pt>
                <c:pt idx="357" formatCode="0.00">
                  <c:v>62.512904000000006</c:v>
                </c:pt>
                <c:pt idx="358" formatCode="0.00">
                  <c:v>62.440392000000003</c:v>
                </c:pt>
                <c:pt idx="359" formatCode="0.00">
                  <c:v>62.367644000000013</c:v>
                </c:pt>
                <c:pt idx="360" formatCode="0.00">
                  <c:v>62.300720000000013</c:v>
                </c:pt>
                <c:pt idx="361" formatCode="0.00">
                  <c:v>62.234336000000013</c:v>
                </c:pt>
                <c:pt idx="362" formatCode="0.00">
                  <c:v>62.181536000000015</c:v>
                </c:pt>
                <c:pt idx="363" formatCode="0.00">
                  <c:v>62.155588000000016</c:v>
                </c:pt>
                <c:pt idx="364" formatCode="0.00">
                  <c:v>62.129640000000016</c:v>
                </c:pt>
                <c:pt idx="365" formatCode="0.00">
                  <c:v>62.076824000000016</c:v>
                </c:pt>
                <c:pt idx="366" formatCode="0.00">
                  <c:v>62.016608000000012</c:v>
                </c:pt>
                <c:pt idx="367" formatCode="0.00">
                  <c:v>61.96583200000002</c:v>
                </c:pt>
                <c:pt idx="368" formatCode="0.00">
                  <c:v>61.913036000000019</c:v>
                </c:pt>
                <c:pt idx="369" formatCode="0.00">
                  <c:v>61.849800000000023</c:v>
                </c:pt>
                <c:pt idx="370" formatCode="0.00">
                  <c:v>61.810076000000016</c:v>
                </c:pt>
                <c:pt idx="371" formatCode="0.00">
                  <c:v>61.771104000000015</c:v>
                </c:pt>
                <c:pt idx="372" formatCode="0.00">
                  <c:v>61.737596000000025</c:v>
                </c:pt>
                <c:pt idx="373" formatCode="0.00">
                  <c:v>61.708932000000026</c:v>
                </c:pt>
                <c:pt idx="374" formatCode="0.00">
                  <c:v>61.683572000000034</c:v>
                </c:pt>
                <c:pt idx="375" formatCode="0.00">
                  <c:v>61.676248000000022</c:v>
                </c:pt>
                <c:pt idx="376" formatCode="0.00">
                  <c:v>61.664160000000017</c:v>
                </c:pt>
                <c:pt idx="377" formatCode="0.00">
                  <c:v>61.657108000000015</c:v>
                </c:pt>
                <c:pt idx="378" formatCode="0.00">
                  <c:v>61.649220000000021</c:v>
                </c:pt>
                <c:pt idx="379" formatCode="0.00">
                  <c:v>61.646020000000007</c:v>
                </c:pt>
                <c:pt idx="380" formatCode="0.00">
                  <c:v>61.641916000000009</c:v>
                </c:pt>
                <c:pt idx="381" formatCode="0.00">
                  <c:v>61.637812000000011</c:v>
                </c:pt>
                <c:pt idx="382" formatCode="0.00">
                  <c:v>61.633708000000013</c:v>
                </c:pt>
                <c:pt idx="383" formatCode="0.00">
                  <c:v>61.65100000000001</c:v>
                </c:pt>
                <c:pt idx="384" formatCode="0.00">
                  <c:v>61.687968000000012</c:v>
                </c:pt>
                <c:pt idx="385" formatCode="0.00">
                  <c:v>61.707476000000007</c:v>
                </c:pt>
                <c:pt idx="386" formatCode="0.00">
                  <c:v>61.752684000000009</c:v>
                </c:pt>
                <c:pt idx="387" formatCode="0.00">
                  <c:v>61.80199600000001</c:v>
                </c:pt>
                <c:pt idx="388" formatCode="0.00">
                  <c:v>61.85130800000001</c:v>
                </c:pt>
                <c:pt idx="389" formatCode="0.00">
                  <c:v>61.900620000000011</c:v>
                </c:pt>
                <c:pt idx="390" formatCode="0.00">
                  <c:v>62.007623999999993</c:v>
                </c:pt>
                <c:pt idx="391" formatCode="0.00">
                  <c:v>62.094463999999995</c:v>
                </c:pt>
                <c:pt idx="392" formatCode="0.00">
                  <c:v>62.170903999999993</c:v>
                </c:pt>
                <c:pt idx="393" formatCode="0.00">
                  <c:v>62.232284</c:v>
                </c:pt>
                <c:pt idx="394" formatCode="0.00">
                  <c:v>62.333267999999997</c:v>
                </c:pt>
                <c:pt idx="395" formatCode="0.00">
                  <c:v>62.415587999999985</c:v>
                </c:pt>
                <c:pt idx="396" formatCode="0.00">
                  <c:v>62.497155999999997</c:v>
                </c:pt>
                <c:pt idx="397" formatCode="0.00">
                  <c:v>62.585211999999991</c:v>
                </c:pt>
                <c:pt idx="398" formatCode="0.00">
                  <c:v>62.681839999999994</c:v>
                </c:pt>
                <c:pt idx="399" formatCode="0.00">
                  <c:v>62.742387999999998</c:v>
                </c:pt>
                <c:pt idx="400" formatCode="0.00">
                  <c:v>62.825120000000005</c:v>
                </c:pt>
                <c:pt idx="401" formatCode="0.00">
                  <c:v>62.904648000000009</c:v>
                </c:pt>
                <c:pt idx="402" formatCode="0.00">
                  <c:v>62.968584000000007</c:v>
                </c:pt>
                <c:pt idx="403" formatCode="0.00">
                  <c:v>63.033356000000012</c:v>
                </c:pt>
                <c:pt idx="404" formatCode="0.00">
                  <c:v>63.08763600000001</c:v>
                </c:pt>
                <c:pt idx="405" formatCode="0.00">
                  <c:v>63.166304000000011</c:v>
                </c:pt>
                <c:pt idx="406" formatCode="0.00">
                  <c:v>63.241672000000015</c:v>
                </c:pt>
                <c:pt idx="407" formatCode="0.00">
                  <c:v>63.319200000000009</c:v>
                </c:pt>
                <c:pt idx="408" formatCode="0.00">
                  <c:v>63.397712000000013</c:v>
                </c:pt>
                <c:pt idx="409" formatCode="0.00">
                  <c:v>63.456548000000005</c:v>
                </c:pt>
                <c:pt idx="410" formatCode="0.00">
                  <c:v>63.532844000000004</c:v>
                </c:pt>
                <c:pt idx="411" formatCode="0.00">
                  <c:v>63.583440000000003</c:v>
                </c:pt>
                <c:pt idx="412" formatCode="0.00">
                  <c:v>63.654752000000002</c:v>
                </c:pt>
                <c:pt idx="413" formatCode="0.00">
                  <c:v>63.749920000000003</c:v>
                </c:pt>
                <c:pt idx="414" formatCode="0.00">
                  <c:v>63.848768</c:v>
                </c:pt>
                <c:pt idx="415" formatCode="0.00">
                  <c:v>63.972040000000007</c:v>
                </c:pt>
                <c:pt idx="416" formatCode="0.00">
                  <c:v>64.114308000000008</c:v>
                </c:pt>
                <c:pt idx="417" formatCode="0.00">
                  <c:v>64.266976000000014</c:v>
                </c:pt>
                <c:pt idx="418" formatCode="0.00">
                  <c:v>64.408163999999999</c:v>
                </c:pt>
                <c:pt idx="419" formatCode="0.00">
                  <c:v>64.527032000000005</c:v>
                </c:pt>
                <c:pt idx="420" formatCode="0.00">
                  <c:v>64.631287999999998</c:v>
                </c:pt>
                <c:pt idx="421" formatCode="0.00">
                  <c:v>64.739824000000013</c:v>
                </c:pt>
                <c:pt idx="422" formatCode="0.00">
                  <c:v>64.889691999999997</c:v>
                </c:pt>
                <c:pt idx="423" formatCode="0.00">
                  <c:v>65.032431999999986</c:v>
                </c:pt>
                <c:pt idx="424" formatCode="0.00">
                  <c:v>65.211251999999988</c:v>
                </c:pt>
                <c:pt idx="425" formatCode="0.00">
                  <c:v>65.367887999999979</c:v>
                </c:pt>
                <c:pt idx="426" formatCode="0.00">
                  <c:v>65.710575999999989</c:v>
                </c:pt>
                <c:pt idx="427" formatCode="0.00">
                  <c:v>66.031311999999986</c:v>
                </c:pt>
                <c:pt idx="428" formatCode="0.00">
                  <c:v>66.454263999999995</c:v>
                </c:pt>
                <c:pt idx="429" formatCode="0.00">
                  <c:v>66.849451999999985</c:v>
                </c:pt>
                <c:pt idx="430" formatCode="0.00">
                  <c:v>67.226187999999993</c:v>
                </c:pt>
                <c:pt idx="431" formatCode="0.00">
                  <c:v>67.606223999999997</c:v>
                </c:pt>
                <c:pt idx="432" formatCode="0.00">
                  <c:v>68.021619999999999</c:v>
                </c:pt>
                <c:pt idx="433" formatCode="0.00">
                  <c:v>68.405172000000007</c:v>
                </c:pt>
                <c:pt idx="434" formatCode="0.00">
                  <c:v>68.921664000000007</c:v>
                </c:pt>
                <c:pt idx="435" formatCode="0.00">
                  <c:v>69.555911999999992</c:v>
                </c:pt>
                <c:pt idx="436" formatCode="0.00">
                  <c:v>70.105652000000006</c:v>
                </c:pt>
                <c:pt idx="437" formatCode="0.00">
                  <c:v>70.630572000000001</c:v>
                </c:pt>
                <c:pt idx="438" formatCode="0.00">
                  <c:v>71.131636000000015</c:v>
                </c:pt>
                <c:pt idx="439" formatCode="0.00">
                  <c:v>71.742508000000001</c:v>
                </c:pt>
                <c:pt idx="440" formatCode="0.00">
                  <c:v>72.216843999999995</c:v>
                </c:pt>
                <c:pt idx="441" formatCode="0.00">
                  <c:v>72.648920000000004</c:v>
                </c:pt>
                <c:pt idx="442" formatCode="0.00">
                  <c:v>73.118175999999991</c:v>
                </c:pt>
                <c:pt idx="443" formatCode="0.00">
                  <c:v>73.574380000000005</c:v>
                </c:pt>
                <c:pt idx="444" formatCode="0.00">
                  <c:v>74.025932000000012</c:v>
                </c:pt>
                <c:pt idx="445" formatCode="0.00">
                  <c:v>74.492096000000004</c:v>
                </c:pt>
                <c:pt idx="446" formatCode="0.00">
                  <c:v>74.953980000000016</c:v>
                </c:pt>
                <c:pt idx="447" formatCode="0.00">
                  <c:v>75.362580000000023</c:v>
                </c:pt>
                <c:pt idx="448" formatCode="0.00">
                  <c:v>75.771180000000015</c:v>
                </c:pt>
                <c:pt idx="449" formatCode="0.00">
                  <c:v>76.179780000000008</c:v>
                </c:pt>
                <c:pt idx="450" formatCode="0.00">
                  <c:v>76.588380000000029</c:v>
                </c:pt>
                <c:pt idx="451" formatCode="0.00">
                  <c:v>76.816848000000022</c:v>
                </c:pt>
                <c:pt idx="452" formatCode="0.00">
                  <c:v>77.067268000000027</c:v>
                </c:pt>
                <c:pt idx="453" formatCode="0.00">
                  <c:v>77.162468000000032</c:v>
                </c:pt>
                <c:pt idx="454" formatCode="0.00">
                  <c:v>77.253140000000016</c:v>
                </c:pt>
                <c:pt idx="455" formatCode="0.00">
                  <c:v>77.355608000000018</c:v>
                </c:pt>
                <c:pt idx="456" formatCode="0.00">
                  <c:v>77.412280000000024</c:v>
                </c:pt>
                <c:pt idx="457" formatCode="0.00">
                  <c:v>77.397292000000022</c:v>
                </c:pt>
                <c:pt idx="458" formatCode="0.00">
                  <c:v>77.391768000000013</c:v>
                </c:pt>
                <c:pt idx="459" formatCode="0.00">
                  <c:v>77.253304000000014</c:v>
                </c:pt>
                <c:pt idx="460" formatCode="0.00">
                  <c:v>76.988004000000004</c:v>
                </c:pt>
                <c:pt idx="461" formatCode="0.00">
                  <c:v>76.798832000000004</c:v>
                </c:pt>
                <c:pt idx="462" formatCode="0.00">
                  <c:v>76.625640000000018</c:v>
                </c:pt>
                <c:pt idx="463" formatCode="0.00">
                  <c:v>76.492344000000003</c:v>
                </c:pt>
                <c:pt idx="464" formatCode="0.00">
                  <c:v>76.214848000000003</c:v>
                </c:pt>
                <c:pt idx="465" formatCode="0.00">
                  <c:v>76.018640000000005</c:v>
                </c:pt>
                <c:pt idx="466" formatCode="0.00">
                  <c:v>75.864691999999991</c:v>
                </c:pt>
                <c:pt idx="467" formatCode="0.00">
                  <c:v>75.702427999999998</c:v>
                </c:pt>
                <c:pt idx="468" formatCode="0.00">
                  <c:v>75.643376000000004</c:v>
                </c:pt>
                <c:pt idx="469" formatCode="0.00">
                  <c:v>75.615740000000002</c:v>
                </c:pt>
                <c:pt idx="470" formatCode="0.00">
                  <c:v>75.511600000000001</c:v>
                </c:pt>
                <c:pt idx="471" formatCode="0.00">
                  <c:v>75.390951999999999</c:v>
                </c:pt>
                <c:pt idx="472" formatCode="0.00">
                  <c:v>75.270303999999996</c:v>
                </c:pt>
                <c:pt idx="473" formatCode="0.00">
                  <c:v>75.149655999999993</c:v>
                </c:pt>
                <c:pt idx="474" formatCode="0.00">
                  <c:v>75.020195999999999</c:v>
                </c:pt>
                <c:pt idx="475" formatCode="0.00">
                  <c:v>74.893720000000002</c:v>
                </c:pt>
                <c:pt idx="476" formatCode="0.00">
                  <c:v>74.731996000000009</c:v>
                </c:pt>
                <c:pt idx="477" formatCode="0.00">
                  <c:v>74.531748000000007</c:v>
                </c:pt>
                <c:pt idx="478" formatCode="0.00">
                  <c:v>74.384504000000021</c:v>
                </c:pt>
                <c:pt idx="479" formatCode="0.00">
                  <c:v>74.275356000000016</c:v>
                </c:pt>
                <c:pt idx="480" formatCode="0.00">
                  <c:v>74.154412000000022</c:v>
                </c:pt>
                <c:pt idx="481" formatCode="0.00">
                  <c:v>74.079264000000023</c:v>
                </c:pt>
                <c:pt idx="482" formatCode="0.00">
                  <c:v>74.038256000000018</c:v>
                </c:pt>
                <c:pt idx="483" formatCode="0.00">
                  <c:v>74.047072000000028</c:v>
                </c:pt>
                <c:pt idx="484" formatCode="0.00">
                  <c:v>74.061688000000018</c:v>
                </c:pt>
                <c:pt idx="485" formatCode="0.00">
                  <c:v>74.075608000000017</c:v>
                </c:pt>
                <c:pt idx="486" formatCode="0.00">
                  <c:v>74.097908000000004</c:v>
                </c:pt>
                <c:pt idx="487" formatCode="0.00">
                  <c:v>74.104228000000006</c:v>
                </c:pt>
                <c:pt idx="488" formatCode="0.00">
                  <c:v>74.07065200000001</c:v>
                </c:pt>
                <c:pt idx="489" formatCode="0.00">
                  <c:v>74.05019200000001</c:v>
                </c:pt>
                <c:pt idx="490" formatCode="0.00">
                  <c:v>74.035703999999996</c:v>
                </c:pt>
                <c:pt idx="491" formatCode="0.00">
                  <c:v>74.03513199999999</c:v>
                </c:pt>
                <c:pt idx="492" formatCode="0.00">
                  <c:v>73.976727999999994</c:v>
                </c:pt>
                <c:pt idx="493" formatCode="0.00">
                  <c:v>73.854703999999998</c:v>
                </c:pt>
                <c:pt idx="494" formatCode="0.00">
                  <c:v>73.701263999999995</c:v>
                </c:pt>
                <c:pt idx="495" formatCode="0.00">
                  <c:v>73.615296000000001</c:v>
                </c:pt>
                <c:pt idx="496" formatCode="0.00">
                  <c:v>73.522316000000004</c:v>
                </c:pt>
                <c:pt idx="497" formatCode="0.00">
                  <c:v>73.427188000000001</c:v>
                </c:pt>
                <c:pt idx="498" formatCode="0.00">
                  <c:v>73.275496000000004</c:v>
                </c:pt>
                <c:pt idx="499" formatCode="0.00">
                  <c:v>73.170872000000003</c:v>
                </c:pt>
                <c:pt idx="500" formatCode="0.00">
                  <c:v>73.063264000000004</c:v>
                </c:pt>
                <c:pt idx="501" formatCode="0.00">
                  <c:v>72.990903999999986</c:v>
                </c:pt>
                <c:pt idx="502" formatCode="0.00">
                  <c:v>72.945700000000002</c:v>
                </c:pt>
                <c:pt idx="503" formatCode="0.00">
                  <c:v>72.882279999999994</c:v>
                </c:pt>
                <c:pt idx="504" formatCode="0.00">
                  <c:v>72.815767999999991</c:v>
                </c:pt>
                <c:pt idx="505" formatCode="0.00">
                  <c:v>72.750764000000004</c:v>
                </c:pt>
                <c:pt idx="506" formatCode="0.00">
                  <c:v>72.671791999999996</c:v>
                </c:pt>
                <c:pt idx="507" formatCode="0.00">
                  <c:v>72.592819999999989</c:v>
                </c:pt>
                <c:pt idx="508" formatCode="0.00">
                  <c:v>72.464023999999995</c:v>
                </c:pt>
                <c:pt idx="509" formatCode="0.00">
                  <c:v>72.287803999999994</c:v>
                </c:pt>
                <c:pt idx="510" formatCode="0.00">
                  <c:v>72.092227999999977</c:v>
                </c:pt>
                <c:pt idx="511" formatCode="0.00">
                  <c:v>71.870979999999975</c:v>
                </c:pt>
                <c:pt idx="512" formatCode="0.00">
                  <c:v>71.67668399999998</c:v>
                </c:pt>
                <c:pt idx="513" formatCode="0.00">
                  <c:v>71.467059999999989</c:v>
                </c:pt>
                <c:pt idx="514" formatCode="0.00">
                  <c:v>71.27503200000001</c:v>
                </c:pt>
                <c:pt idx="515" formatCode="0.00">
                  <c:v>71.077032000000003</c:v>
                </c:pt>
                <c:pt idx="516" formatCode="0.00">
                  <c:v>70.852332000000004</c:v>
                </c:pt>
                <c:pt idx="517" formatCode="0.00">
                  <c:v>70.671088000000012</c:v>
                </c:pt>
                <c:pt idx="518" formatCode="0.00">
                  <c:v>70.487596000000011</c:v>
                </c:pt>
                <c:pt idx="519" formatCode="0.00">
                  <c:v>70.324248000000011</c:v>
                </c:pt>
                <c:pt idx="520" formatCode="0.00">
                  <c:v>70.169932000000031</c:v>
                </c:pt>
                <c:pt idx="521" formatCode="0.00">
                  <c:v>70.039136000000042</c:v>
                </c:pt>
                <c:pt idx="522" formatCode="0.00">
                  <c:v>69.910488000000043</c:v>
                </c:pt>
                <c:pt idx="523" formatCode="0.00">
                  <c:v>69.889328000000035</c:v>
                </c:pt>
                <c:pt idx="524" formatCode="0.00">
                  <c:v>69.804208000000031</c:v>
                </c:pt>
                <c:pt idx="525" formatCode="0.00">
                  <c:v>69.708280000000016</c:v>
                </c:pt>
                <c:pt idx="526" formatCode="0.00">
                  <c:v>69.617784000000015</c:v>
                </c:pt>
                <c:pt idx="527" formatCode="0.00">
                  <c:v>69.536836000000022</c:v>
                </c:pt>
                <c:pt idx="528" formatCode="0.00">
                  <c:v>69.474104000000011</c:v>
                </c:pt>
                <c:pt idx="529" formatCode="0.00">
                  <c:v>69.414464000000009</c:v>
                </c:pt>
                <c:pt idx="530" formatCode="0.00">
                  <c:v>69.349755999999999</c:v>
                </c:pt>
                <c:pt idx="531" formatCode="0.00">
                  <c:v>69.273179999999996</c:v>
                </c:pt>
                <c:pt idx="532" formatCode="0.00">
                  <c:v>69.196603999999994</c:v>
                </c:pt>
                <c:pt idx="533" formatCode="0.00">
                  <c:v>69.145163999999994</c:v>
                </c:pt>
                <c:pt idx="534" formatCode="0.00">
                  <c:v>69.121843999999996</c:v>
                </c:pt>
                <c:pt idx="535" formatCode="0.00">
                  <c:v>69.127656000000002</c:v>
                </c:pt>
                <c:pt idx="536" formatCode="0.00">
                  <c:v>69.159140000000008</c:v>
                </c:pt>
                <c:pt idx="537" formatCode="0.00">
                  <c:v>69.196588000000006</c:v>
                </c:pt>
                <c:pt idx="538" formatCode="0.00">
                  <c:v>69.268963999999997</c:v>
                </c:pt>
                <c:pt idx="539" formatCode="0.00">
                  <c:v>69.341340000000002</c:v>
                </c:pt>
                <c:pt idx="540" formatCode="0.00">
                  <c:v>69.416855999999996</c:v>
                </c:pt>
                <c:pt idx="541" formatCode="0.00">
                  <c:v>69.504360000000005</c:v>
                </c:pt>
                <c:pt idx="542" formatCode="0.00">
                  <c:v>69.577376000000001</c:v>
                </c:pt>
                <c:pt idx="543" formatCode="0.00">
                  <c:v>69.652640000000005</c:v>
                </c:pt>
                <c:pt idx="544" formatCode="0.00">
                  <c:v>69.741399999999999</c:v>
                </c:pt>
                <c:pt idx="545" formatCode="0.00">
                  <c:v>69.863399999999999</c:v>
                </c:pt>
                <c:pt idx="546" formatCode="0.00">
                  <c:v>69.948040000000006</c:v>
                </c:pt>
                <c:pt idx="547" formatCode="0.00">
                  <c:v>70.018364000000005</c:v>
                </c:pt>
                <c:pt idx="548" formatCode="0.00">
                  <c:v>70.051756000000012</c:v>
                </c:pt>
                <c:pt idx="549" formatCode="0.00">
                  <c:v>70.110852000000008</c:v>
                </c:pt>
                <c:pt idx="550" formatCode="0.00">
                  <c:v>70.180756000000017</c:v>
                </c:pt>
                <c:pt idx="551" formatCode="0.00">
                  <c:v>70.225952000000021</c:v>
                </c:pt>
                <c:pt idx="552" formatCode="0.00">
                  <c:v>70.288152000000025</c:v>
                </c:pt>
                <c:pt idx="553" formatCode="0.00">
                  <c:v>70.337244000000013</c:v>
                </c:pt>
                <c:pt idx="554" formatCode="0.00">
                  <c:v>70.403584000000023</c:v>
                </c:pt>
                <c:pt idx="555" formatCode="0.00">
                  <c:v>70.492800000000031</c:v>
                </c:pt>
                <c:pt idx="556" formatCode="0.00">
                  <c:v>70.607852000000008</c:v>
                </c:pt>
                <c:pt idx="557" formatCode="0.00">
                  <c:v>70.722904000000014</c:v>
                </c:pt>
                <c:pt idx="558" formatCode="0.00">
                  <c:v>70.822776000000019</c:v>
                </c:pt>
                <c:pt idx="559" formatCode="0.00">
                  <c:v>70.896311999999995</c:v>
                </c:pt>
                <c:pt idx="560" formatCode="0.00">
                  <c:v>70.962699999999998</c:v>
                </c:pt>
                <c:pt idx="561" formatCode="0.00">
                  <c:v>71.036083999999988</c:v>
                </c:pt>
                <c:pt idx="562" formatCode="0.00">
                  <c:v>71.101927999999987</c:v>
                </c:pt>
                <c:pt idx="563" formatCode="0.00">
                  <c:v>71.148171999999988</c:v>
                </c:pt>
                <c:pt idx="564" formatCode="0.00">
                  <c:v>71.194416000000004</c:v>
                </c:pt>
                <c:pt idx="565" formatCode="0.00">
                  <c:v>71.237024000000005</c:v>
                </c:pt>
                <c:pt idx="566" formatCode="0.00">
                  <c:v>71.293811999999988</c:v>
                </c:pt>
                <c:pt idx="567" formatCode="0.00">
                  <c:v>71.363208</c:v>
                </c:pt>
                <c:pt idx="568" formatCode="0.00">
                  <c:v>71.477744000000001</c:v>
                </c:pt>
                <c:pt idx="569" formatCode="0.00">
                  <c:v>71.561151999999993</c:v>
                </c:pt>
                <c:pt idx="570" formatCode="0.00">
                  <c:v>71.611319999999992</c:v>
                </c:pt>
                <c:pt idx="571" formatCode="0.00">
                  <c:v>71.698847999999984</c:v>
                </c:pt>
                <c:pt idx="572" formatCode="0.00">
                  <c:v>71.82999199999999</c:v>
                </c:pt>
                <c:pt idx="573" formatCode="0.00">
                  <c:v>71.916023999999979</c:v>
                </c:pt>
                <c:pt idx="574" formatCode="0.00">
                  <c:v>71.998055999999977</c:v>
                </c:pt>
                <c:pt idx="575" formatCode="0.00">
                  <c:v>72.070451999999975</c:v>
                </c:pt>
                <c:pt idx="576" formatCode="0.00">
                  <c:v>72.186039999999991</c:v>
                </c:pt>
                <c:pt idx="577" formatCode="0.00">
                  <c:v>72.286443999999989</c:v>
                </c:pt>
                <c:pt idx="578" formatCode="0.00">
                  <c:v>72.399955999999989</c:v>
                </c:pt>
                <c:pt idx="579" formatCode="0.00">
                  <c:v>72.501715999999988</c:v>
                </c:pt>
                <c:pt idx="580" formatCode="0.00">
                  <c:v>72.559247999999997</c:v>
                </c:pt>
                <c:pt idx="581" formatCode="0.00">
                  <c:v>72.620096000000004</c:v>
                </c:pt>
                <c:pt idx="582" formatCode="0.00">
                  <c:v>72.695808000000014</c:v>
                </c:pt>
                <c:pt idx="583" formatCode="0.00">
                  <c:v>72.745924000000016</c:v>
                </c:pt>
                <c:pt idx="584" formatCode="0.00">
                  <c:v>72.835880000000003</c:v>
                </c:pt>
                <c:pt idx="585" formatCode="0.00">
                  <c:v>72.932984000000005</c:v>
                </c:pt>
                <c:pt idx="586" formatCode="0.00">
                  <c:v>73.013168000000007</c:v>
                </c:pt>
                <c:pt idx="587" formatCode="0.00">
                  <c:v>73.086556000000002</c:v>
                </c:pt>
                <c:pt idx="588" formatCode="0.00">
                  <c:v>73.152228000000008</c:v>
                </c:pt>
                <c:pt idx="589" formatCode="0.00">
                  <c:v>73.239176</c:v>
                </c:pt>
                <c:pt idx="590" formatCode="0.00">
                  <c:v>73.339771999999996</c:v>
                </c:pt>
                <c:pt idx="591" formatCode="0.00">
                  <c:v>73.426984000000004</c:v>
                </c:pt>
                <c:pt idx="592" formatCode="0.00">
                  <c:v>73.501587999999998</c:v>
                </c:pt>
                <c:pt idx="593" formatCode="0.00">
                  <c:v>73.543791999999982</c:v>
                </c:pt>
                <c:pt idx="594" formatCode="0.00">
                  <c:v>73.587251999999992</c:v>
                </c:pt>
                <c:pt idx="595" formatCode="0.00">
                  <c:v>73.671723999999983</c:v>
                </c:pt>
                <c:pt idx="596" formatCode="0.00">
                  <c:v>73.744095999999985</c:v>
                </c:pt>
                <c:pt idx="597" formatCode="0.00">
                  <c:v>73.763279999999995</c:v>
                </c:pt>
                <c:pt idx="598" formatCode="0.00">
                  <c:v>73.813584000000006</c:v>
                </c:pt>
                <c:pt idx="599" formatCode="0.00">
                  <c:v>73.867888000000008</c:v>
                </c:pt>
                <c:pt idx="600" formatCode="0.00">
                  <c:v>73.89845600000001</c:v>
                </c:pt>
                <c:pt idx="601" formatCode="0.00">
                  <c:v>73.896348000000003</c:v>
                </c:pt>
                <c:pt idx="602" formatCode="0.00">
                  <c:v>73.905196000000004</c:v>
                </c:pt>
                <c:pt idx="603" formatCode="0.00">
                  <c:v>73.97841200000002</c:v>
                </c:pt>
                <c:pt idx="604" formatCode="0.00">
                  <c:v>74.034704000000019</c:v>
                </c:pt>
                <c:pt idx="605" formatCode="0.00">
                  <c:v>74.115908000000019</c:v>
                </c:pt>
                <c:pt idx="606" formatCode="0.00">
                  <c:v>74.19379600000002</c:v>
                </c:pt>
                <c:pt idx="607" formatCode="0.00">
                  <c:v>74.273167999999998</c:v>
                </c:pt>
                <c:pt idx="608" formatCode="0.00">
                  <c:v>74.383120000000019</c:v>
                </c:pt>
                <c:pt idx="609" formatCode="0.00">
                  <c:v>74.497344000000012</c:v>
                </c:pt>
                <c:pt idx="610" formatCode="0.00">
                  <c:v>74.589811999999995</c:v>
                </c:pt>
                <c:pt idx="611" formatCode="0.00">
                  <c:v>74.666691999999998</c:v>
                </c:pt>
                <c:pt idx="612" formatCode="0.00">
                  <c:v>74.724991999999986</c:v>
                </c:pt>
                <c:pt idx="613" formatCode="0.00">
                  <c:v>74.791007999999991</c:v>
                </c:pt>
                <c:pt idx="614" formatCode="0.00">
                  <c:v>74.828755999999984</c:v>
                </c:pt>
                <c:pt idx="615" formatCode="0.00">
                  <c:v>74.872295999999992</c:v>
                </c:pt>
                <c:pt idx="616" formatCode="0.00">
                  <c:v>74.905411999999984</c:v>
                </c:pt>
                <c:pt idx="617" formatCode="0.00">
                  <c:v>74.949179999999984</c:v>
                </c:pt>
                <c:pt idx="618" formatCode="0.00">
                  <c:v>74.973719999999986</c:v>
                </c:pt>
                <c:pt idx="619" formatCode="0.00">
                  <c:v>74.99449199999998</c:v>
                </c:pt>
                <c:pt idx="620" formatCode="0.00">
                  <c:v>74.974251999999979</c:v>
                </c:pt>
                <c:pt idx="621" formatCode="0.00">
                  <c:v>75.006359999999972</c:v>
                </c:pt>
                <c:pt idx="622" formatCode="0.00">
                  <c:v>75.071675999999982</c:v>
                </c:pt>
                <c:pt idx="623" formatCode="0.00">
                  <c:v>75.140327999999968</c:v>
                </c:pt>
                <c:pt idx="624" formatCode="0.00">
                  <c:v>75.241919999999979</c:v>
                </c:pt>
                <c:pt idx="625" formatCode="0.00">
                  <c:v>75.362543999999986</c:v>
                </c:pt>
                <c:pt idx="626" formatCode="0.00">
                  <c:v>75.491927999999987</c:v>
                </c:pt>
                <c:pt idx="627" formatCode="0.00">
                  <c:v>75.610355999999996</c:v>
                </c:pt>
                <c:pt idx="628" formatCode="0.00">
                  <c:v>75.738488000000004</c:v>
                </c:pt>
                <c:pt idx="629" formatCode="0.00">
                  <c:v>75.918576000000002</c:v>
                </c:pt>
                <c:pt idx="630" formatCode="0.00">
                  <c:v>76.062672000000006</c:v>
                </c:pt>
                <c:pt idx="631" formatCode="0.00">
                  <c:v>76.146476000000007</c:v>
                </c:pt>
                <c:pt idx="632" formatCode="0.00">
                  <c:v>76.246495999999993</c:v>
                </c:pt>
                <c:pt idx="633" formatCode="0.00">
                  <c:v>76.331575999999998</c:v>
                </c:pt>
                <c:pt idx="634" formatCode="0.00">
                  <c:v>76.412384000000003</c:v>
                </c:pt>
                <c:pt idx="635" formatCode="0.00">
                  <c:v>76.516412000000003</c:v>
                </c:pt>
                <c:pt idx="636" formatCode="0.00">
                  <c:v>76.661303999999987</c:v>
                </c:pt>
                <c:pt idx="637" formatCode="0.00">
                  <c:v>76.78940399999999</c:v>
                </c:pt>
                <c:pt idx="638" formatCode="0.00">
                  <c:v>76.910448000000002</c:v>
                </c:pt>
                <c:pt idx="639" formatCode="0.00">
                  <c:v>77.002992000000006</c:v>
                </c:pt>
                <c:pt idx="640" formatCode="0.00">
                  <c:v>77.076591999999991</c:v>
                </c:pt>
                <c:pt idx="641" formatCode="0.00">
                  <c:v>77.16061599999999</c:v>
                </c:pt>
                <c:pt idx="642" formatCode="0.00">
                  <c:v>77.233807999999982</c:v>
                </c:pt>
                <c:pt idx="643" formatCode="0.00">
                  <c:v>77.323951999999977</c:v>
                </c:pt>
                <c:pt idx="644" formatCode="0.00">
                  <c:v>77.41371199999999</c:v>
                </c:pt>
                <c:pt idx="645" formatCode="0.00">
                  <c:v>77.530279999999991</c:v>
                </c:pt>
                <c:pt idx="646" formatCode="0.00">
                  <c:v>77.607332</c:v>
                </c:pt>
                <c:pt idx="647" formatCode="0.00">
                  <c:v>77.675064000000006</c:v>
                </c:pt>
                <c:pt idx="648" formatCode="0.00">
                  <c:v>77.739459999999994</c:v>
                </c:pt>
                <c:pt idx="649" formatCode="0.00">
                  <c:v>77.769303999999991</c:v>
                </c:pt>
                <c:pt idx="650" formatCode="0.00">
                  <c:v>77.807643999999996</c:v>
                </c:pt>
                <c:pt idx="651" formatCode="0.00">
                  <c:v>77.816152000000017</c:v>
                </c:pt>
                <c:pt idx="652" formatCode="0.00">
                  <c:v>77.826608000000007</c:v>
                </c:pt>
                <c:pt idx="653" formatCode="0.00">
                  <c:v>77.738424000000009</c:v>
                </c:pt>
                <c:pt idx="654" formatCode="0.00">
                  <c:v>77.609712000000002</c:v>
                </c:pt>
                <c:pt idx="655" formatCode="0.00">
                  <c:v>77.516992000000002</c:v>
                </c:pt>
                <c:pt idx="656" formatCode="0.00">
                  <c:v>77.483667999999994</c:v>
                </c:pt>
                <c:pt idx="657" formatCode="0.00">
                  <c:v>77.418232000000003</c:v>
                </c:pt>
                <c:pt idx="658" formatCode="0.00">
                  <c:v>77.396651999999989</c:v>
                </c:pt>
                <c:pt idx="659" formatCode="0.00">
                  <c:v>77.427787999999993</c:v>
                </c:pt>
                <c:pt idx="660" formatCode="0.00">
                  <c:v>77.475955999999982</c:v>
                </c:pt>
                <c:pt idx="661" formatCode="0.00">
                  <c:v>77.508771999999979</c:v>
                </c:pt>
                <c:pt idx="662" formatCode="0.00">
                  <c:v>77.558379999999985</c:v>
                </c:pt>
                <c:pt idx="663" formatCode="0.00">
                  <c:v>77.664747999999989</c:v>
                </c:pt>
                <c:pt idx="664" formatCode="0.00">
                  <c:v>77.783635999999987</c:v>
                </c:pt>
                <c:pt idx="665" formatCode="0.00">
                  <c:v>77.902524</c:v>
                </c:pt>
                <c:pt idx="666" formatCode="0.00">
                  <c:v>77.959623999999991</c:v>
                </c:pt>
                <c:pt idx="667" formatCode="0.00">
                  <c:v>77.96616800000001</c:v>
                </c:pt>
                <c:pt idx="668" formatCode="0.00">
                  <c:v>77.962248000000002</c:v>
                </c:pt>
                <c:pt idx="669" formatCode="0.00">
                  <c:v>77.958712000000006</c:v>
                </c:pt>
                <c:pt idx="670" formatCode="0.00">
                  <c:v>77.918927999999994</c:v>
                </c:pt>
                <c:pt idx="671" formatCode="0.00">
                  <c:v>77.856263999999996</c:v>
                </c:pt>
                <c:pt idx="672" formatCode="0.00">
                  <c:v>77.785988000000003</c:v>
                </c:pt>
                <c:pt idx="673" formatCode="0.00">
                  <c:v>77.752003999999999</c:v>
                </c:pt>
                <c:pt idx="674" formatCode="0.00">
                  <c:v>77.728088000000014</c:v>
                </c:pt>
                <c:pt idx="675" formatCode="0.00">
                  <c:v>77.710015999999996</c:v>
                </c:pt>
                <c:pt idx="676" formatCode="0.00">
                  <c:v>77.721775999999991</c:v>
                </c:pt>
                <c:pt idx="677" formatCode="0.00">
                  <c:v>77.715327999999985</c:v>
                </c:pt>
                <c:pt idx="678" formatCode="0.00">
                  <c:v>77.706779999999995</c:v>
                </c:pt>
                <c:pt idx="679" formatCode="0.00">
                  <c:v>77.685183999999978</c:v>
                </c:pt>
                <c:pt idx="680" formatCode="0.00">
                  <c:v>77.677023999999989</c:v>
                </c:pt>
                <c:pt idx="681" formatCode="0.00">
                  <c:v>77.659731999999991</c:v>
                </c:pt>
                <c:pt idx="682" formatCode="0.00">
                  <c:v>77.641987999999998</c:v>
                </c:pt>
                <c:pt idx="683" formatCode="0.00">
                  <c:v>77.580387999999985</c:v>
                </c:pt>
                <c:pt idx="684" formatCode="0.00">
                  <c:v>77.455991999999981</c:v>
                </c:pt>
                <c:pt idx="685" formatCode="0.00">
                  <c:v>77.315283999999977</c:v>
                </c:pt>
                <c:pt idx="686" formatCode="0.00">
                  <c:v>77.16089999999997</c:v>
                </c:pt>
                <c:pt idx="687" formatCode="0.00">
                  <c:v>77.00567999999997</c:v>
                </c:pt>
                <c:pt idx="688" formatCode="0.00">
                  <c:v>76.817079999999976</c:v>
                </c:pt>
                <c:pt idx="689" formatCode="0.00">
                  <c:v>76.651451999999978</c:v>
                </c:pt>
                <c:pt idx="690" formatCode="0.00">
                  <c:v>76.48582399999998</c:v>
                </c:pt>
                <c:pt idx="691" formatCode="0.00">
                  <c:v>76.395583999999985</c:v>
                </c:pt>
                <c:pt idx="692" formatCode="0.00">
                  <c:v>76.360895999999997</c:v>
                </c:pt>
                <c:pt idx="693" formatCode="0.00">
                  <c:v>76.297999999999988</c:v>
                </c:pt>
                <c:pt idx="694" formatCode="0.00">
                  <c:v>76.218483999999989</c:v>
                </c:pt>
                <c:pt idx="695" formatCode="0.00">
                  <c:v>76.110539999999986</c:v>
                </c:pt>
                <c:pt idx="696" formatCode="0.00">
                  <c:v>76.024743999999984</c:v>
                </c:pt>
                <c:pt idx="697" formatCode="0.00">
                  <c:v>75.946559999999977</c:v>
                </c:pt>
                <c:pt idx="698" formatCode="0.00">
                  <c:v>75.831991999999985</c:v>
                </c:pt>
                <c:pt idx="699" formatCode="0.00">
                  <c:v>75.685416000000004</c:v>
                </c:pt>
                <c:pt idx="700" formatCode="0.00">
                  <c:v>75.524596000000003</c:v>
                </c:pt>
                <c:pt idx="701" formatCode="0.00">
                  <c:v>75.380044000000012</c:v>
                </c:pt>
                <c:pt idx="702" formatCode="0.00">
                  <c:v>75.228036000000003</c:v>
                </c:pt>
                <c:pt idx="703" formatCode="0.00">
                  <c:v>75.102695999999995</c:v>
                </c:pt>
                <c:pt idx="704" formatCode="0.00">
                  <c:v>74.990404000000012</c:v>
                </c:pt>
                <c:pt idx="705" formatCode="0.00">
                  <c:v>74.856983999999997</c:v>
                </c:pt>
                <c:pt idx="706" formatCode="0.00">
                  <c:v>74.754316000000003</c:v>
                </c:pt>
                <c:pt idx="707" formatCode="0.00">
                  <c:v>74.65064000000001</c:v>
                </c:pt>
                <c:pt idx="708" formatCode="0.00">
                  <c:v>74.529284000000004</c:v>
                </c:pt>
                <c:pt idx="709" formatCode="0.00">
                  <c:v>74.43150399999999</c:v>
                </c:pt>
                <c:pt idx="710" formatCode="0.00">
                  <c:v>74.331540000000004</c:v>
                </c:pt>
                <c:pt idx="711" formatCode="0.00">
                  <c:v>74.245251999999994</c:v>
                </c:pt>
                <c:pt idx="712" formatCode="0.00">
                  <c:v>74.214063999999993</c:v>
                </c:pt>
                <c:pt idx="713" formatCode="0.00">
                  <c:v>74.193659999999994</c:v>
                </c:pt>
                <c:pt idx="714" formatCode="0.00">
                  <c:v>74.177548000000002</c:v>
                </c:pt>
                <c:pt idx="715" formatCode="0.00">
                  <c:v>74.136720000000011</c:v>
                </c:pt>
                <c:pt idx="716" formatCode="0.00">
                  <c:v>74.036407999999994</c:v>
                </c:pt>
                <c:pt idx="717" formatCode="0.00">
                  <c:v>73.931280000000001</c:v>
                </c:pt>
                <c:pt idx="718" formatCode="0.00">
                  <c:v>73.854359999999986</c:v>
                </c:pt>
                <c:pt idx="719" formatCode="0.00">
                  <c:v>73.795075999999995</c:v>
                </c:pt>
                <c:pt idx="720" formatCode="0.00">
                  <c:v>73.771227999999994</c:v>
                </c:pt>
                <c:pt idx="721" formatCode="0.00">
                  <c:v>73.756140000000002</c:v>
                </c:pt>
                <c:pt idx="722" formatCode="0.00">
                  <c:v>73.741051999999996</c:v>
                </c:pt>
                <c:pt idx="723" formatCode="0.00">
                  <c:v>73.726056000000014</c:v>
                </c:pt>
                <c:pt idx="724" formatCode="0.00">
                  <c:v>73.734612000000013</c:v>
                </c:pt>
                <c:pt idx="725" formatCode="0.00">
                  <c:v>73.757412000000016</c:v>
                </c:pt>
                <c:pt idx="726" formatCode="0.00">
                  <c:v>73.763944000000009</c:v>
                </c:pt>
                <c:pt idx="727" formatCode="0.00">
                  <c:v>73.79419200000001</c:v>
                </c:pt>
                <c:pt idx="728" formatCode="0.00">
                  <c:v>73.82444000000001</c:v>
                </c:pt>
                <c:pt idx="729" formatCode="0.00">
                  <c:v>73.85468800000001</c:v>
                </c:pt>
                <c:pt idx="730" formatCode="0.00">
                  <c:v>73.892628000000016</c:v>
                </c:pt>
                <c:pt idx="731" formatCode="0.00">
                  <c:v>73.909844000000007</c:v>
                </c:pt>
                <c:pt idx="732" formatCode="0.00">
                  <c:v>73.928068000000025</c:v>
                </c:pt>
                <c:pt idx="733" formatCode="0.00">
                  <c:v>73.98957200000001</c:v>
                </c:pt>
                <c:pt idx="734" formatCode="0.00">
                  <c:v>74.027604000000025</c:v>
                </c:pt>
                <c:pt idx="735" formatCode="0.00">
                  <c:v>74.036040000000014</c:v>
                </c:pt>
                <c:pt idx="736" formatCode="0.00">
                  <c:v>74.055264000000022</c:v>
                </c:pt>
                <c:pt idx="737" formatCode="0.00">
                  <c:v>74.010192000000018</c:v>
                </c:pt>
                <c:pt idx="738" formatCode="0.00">
                  <c:v>73.938012000000015</c:v>
                </c:pt>
                <c:pt idx="739" formatCode="0.00">
                  <c:v>73.861540000000019</c:v>
                </c:pt>
                <c:pt idx="740" formatCode="0.00">
                  <c:v>73.826912000000021</c:v>
                </c:pt>
                <c:pt idx="741" formatCode="0.00">
                  <c:v>73.82820000000001</c:v>
                </c:pt>
                <c:pt idx="742" formatCode="0.00">
                  <c:v>73.814716000000018</c:v>
                </c:pt>
                <c:pt idx="743" formatCode="0.00">
                  <c:v>73.801808000000023</c:v>
                </c:pt>
                <c:pt idx="744" formatCode="0.00">
                  <c:v>73.827568000000014</c:v>
                </c:pt>
                <c:pt idx="745" formatCode="0.00">
                  <c:v>73.855760000000018</c:v>
                </c:pt>
                <c:pt idx="746" formatCode="0.00">
                  <c:v>73.875192000000013</c:v>
                </c:pt>
                <c:pt idx="747" formatCode="0.00">
                  <c:v>73.914439999999999</c:v>
                </c:pt>
                <c:pt idx="748" formatCode="0.00">
                  <c:v>73.984828000000022</c:v>
                </c:pt>
                <c:pt idx="749" formatCode="0.00">
                  <c:v>74.031399999999991</c:v>
                </c:pt>
                <c:pt idx="750" formatCode="0.00">
                  <c:v>74.123788000000019</c:v>
                </c:pt>
                <c:pt idx="751" formatCode="0.00">
                  <c:v>74.218868000000015</c:v>
                </c:pt>
                <c:pt idx="752" formatCode="0.00">
                  <c:v>74.313948000000011</c:v>
                </c:pt>
                <c:pt idx="753" formatCode="0.00">
                  <c:v>74.409027999999992</c:v>
                </c:pt>
                <c:pt idx="754" formatCode="0.00">
                  <c:v>74.474211999999994</c:v>
                </c:pt>
                <c:pt idx="755" formatCode="0.00">
                  <c:v>74.555388000000008</c:v>
                </c:pt>
                <c:pt idx="756" formatCode="0.00">
                  <c:v>74.643563999999998</c:v>
                </c:pt>
                <c:pt idx="757" formatCode="0.00">
                  <c:v>74.717707999999988</c:v>
                </c:pt>
                <c:pt idx="758" formatCode="0.00">
                  <c:v>74.741507999999996</c:v>
                </c:pt>
                <c:pt idx="759" formatCode="0.00">
                  <c:v>74.775283999999999</c:v>
                </c:pt>
                <c:pt idx="760" formatCode="0.00">
                  <c:v>74.838655999999986</c:v>
                </c:pt>
                <c:pt idx="761" formatCode="0.00">
                  <c:v>74.857219999999984</c:v>
                </c:pt>
                <c:pt idx="762" formatCode="0.00">
                  <c:v>74.880175999999992</c:v>
                </c:pt>
                <c:pt idx="763" formatCode="0.00">
                  <c:v>74.89246799999998</c:v>
                </c:pt>
                <c:pt idx="764" formatCode="0.00">
                  <c:v>74.900971999999982</c:v>
                </c:pt>
                <c:pt idx="765" formatCode="0.00">
                  <c:v>74.899543999999977</c:v>
                </c:pt>
                <c:pt idx="766" formatCode="0.00">
                  <c:v>74.908083999999974</c:v>
                </c:pt>
                <c:pt idx="767" formatCode="0.00">
                  <c:v>74.931395999999992</c:v>
                </c:pt>
                <c:pt idx="768" formatCode="0.00">
                  <c:v>74.92898799999999</c:v>
                </c:pt>
                <c:pt idx="769" formatCode="0.00">
                  <c:v>74.886107999999993</c:v>
                </c:pt>
                <c:pt idx="770" formatCode="0.00">
                  <c:v>74.862324000000001</c:v>
                </c:pt>
                <c:pt idx="771" formatCode="0.00">
                  <c:v>74.838883999999993</c:v>
                </c:pt>
                <c:pt idx="772" formatCode="0.00">
                  <c:v>74.803476000000003</c:v>
                </c:pt>
                <c:pt idx="773" formatCode="0.00">
                  <c:v>74.737392</c:v>
                </c:pt>
                <c:pt idx="774" formatCode="0.00">
                  <c:v>74.695123999999993</c:v>
                </c:pt>
                <c:pt idx="775" formatCode="0.00">
                  <c:v>74.607040000000012</c:v>
                </c:pt>
                <c:pt idx="776" formatCode="0.00">
                  <c:v>74.516264000000007</c:v>
                </c:pt>
                <c:pt idx="777" formatCode="0.00">
                  <c:v>74.416284000000019</c:v>
                </c:pt>
                <c:pt idx="778" formatCode="0.00">
                  <c:v>74.305164000000019</c:v>
                </c:pt>
                <c:pt idx="779" formatCode="0.00">
                  <c:v>74.262444000000045</c:v>
                </c:pt>
                <c:pt idx="780" formatCode="0.00">
                  <c:v>74.203732000000031</c:v>
                </c:pt>
                <c:pt idx="781" formatCode="0.00">
                  <c:v>74.13802000000004</c:v>
                </c:pt>
                <c:pt idx="782" formatCode="0.00">
                  <c:v>74.070640000000026</c:v>
                </c:pt>
                <c:pt idx="783" formatCode="0.00">
                  <c:v>74.049232000000018</c:v>
                </c:pt>
                <c:pt idx="784" formatCode="0.00">
                  <c:v>73.985552000000027</c:v>
                </c:pt>
                <c:pt idx="785" formatCode="0.00">
                  <c:v>73.932580000000002</c:v>
                </c:pt>
                <c:pt idx="786" formatCode="0.00">
                  <c:v>73.939272000000017</c:v>
                </c:pt>
                <c:pt idx="787" formatCode="0.00">
                  <c:v>73.951604000000003</c:v>
                </c:pt>
                <c:pt idx="788" formatCode="0.00">
                  <c:v>73.974599999999995</c:v>
                </c:pt>
                <c:pt idx="789" formatCode="0.00">
                  <c:v>74.001384000000002</c:v>
                </c:pt>
                <c:pt idx="790" formatCode="0.00">
                  <c:v>74.014431999999985</c:v>
                </c:pt>
                <c:pt idx="791" formatCode="0.00">
                  <c:v>74.018491999999981</c:v>
                </c:pt>
                <c:pt idx="792" formatCode="0.00">
                  <c:v>74.000963999999996</c:v>
                </c:pt>
                <c:pt idx="793" formatCode="0.00">
                  <c:v>74.008919999999989</c:v>
                </c:pt>
                <c:pt idx="794" formatCode="0.00">
                  <c:v>74.017664000000011</c:v>
                </c:pt>
                <c:pt idx="795" formatCode="0.00">
                  <c:v>74.007311999999999</c:v>
                </c:pt>
                <c:pt idx="796" formatCode="0.00">
                  <c:v>73.985560000000007</c:v>
                </c:pt>
                <c:pt idx="797" formatCode="0.00">
                  <c:v>73.945167999999995</c:v>
                </c:pt>
                <c:pt idx="798" formatCode="0.00">
                  <c:v>73.909912000000006</c:v>
                </c:pt>
                <c:pt idx="799" formatCode="0.00">
                  <c:v>73.896907999999996</c:v>
                </c:pt>
                <c:pt idx="800" formatCode="0.00">
                  <c:v>73.903135999999989</c:v>
                </c:pt>
                <c:pt idx="801" formatCode="0.00">
                  <c:v>73.909363999999997</c:v>
                </c:pt>
                <c:pt idx="802" formatCode="0.00">
                  <c:v>73.924795999999986</c:v>
                </c:pt>
                <c:pt idx="803" formatCode="0.00">
                  <c:v>73.970147999999995</c:v>
                </c:pt>
                <c:pt idx="804" formatCode="0.00">
                  <c:v>74.006996000000001</c:v>
                </c:pt>
                <c:pt idx="805" formatCode="0.00">
                  <c:v>74.075643999999997</c:v>
                </c:pt>
                <c:pt idx="806" formatCode="0.00">
                  <c:v>74.145115999999987</c:v>
                </c:pt>
                <c:pt idx="807" formatCode="0.00">
                  <c:v>74.213627999999986</c:v>
                </c:pt>
                <c:pt idx="808" formatCode="0.00">
                  <c:v>74.260911999999976</c:v>
                </c:pt>
                <c:pt idx="809" formatCode="0.00">
                  <c:v>74.350467999999978</c:v>
                </c:pt>
                <c:pt idx="810" formatCode="0.00">
                  <c:v>74.432159999999982</c:v>
                </c:pt>
                <c:pt idx="811" formatCode="0.00">
                  <c:v>74.483151999999976</c:v>
                </c:pt>
                <c:pt idx="812" formatCode="0.00">
                  <c:v>74.531543999999982</c:v>
                </c:pt>
                <c:pt idx="813" formatCode="0.00">
                  <c:v>74.586735999999988</c:v>
                </c:pt>
                <c:pt idx="814" formatCode="0.00">
                  <c:v>74.652571999999978</c:v>
                </c:pt>
                <c:pt idx="815" formatCode="0.00">
                  <c:v>74.724947999999983</c:v>
                </c:pt>
                <c:pt idx="816" formatCode="0.00">
                  <c:v>74.806311999999991</c:v>
                </c:pt>
                <c:pt idx="817" formatCode="0.00">
                  <c:v>74.930535999999989</c:v>
                </c:pt>
                <c:pt idx="818" formatCode="0.00">
                  <c:v>75.045419999999993</c:v>
                </c:pt>
                <c:pt idx="819" formatCode="0.00">
                  <c:v>75.216015999999996</c:v>
                </c:pt>
                <c:pt idx="820" formatCode="0.00">
                  <c:v>75.359735999999998</c:v>
                </c:pt>
                <c:pt idx="821" formatCode="0.00">
                  <c:v>75.517095999999995</c:v>
                </c:pt>
                <c:pt idx="822" formatCode="0.00">
                  <c:v>75.685248000000001</c:v>
                </c:pt>
                <c:pt idx="823" formatCode="0.00">
                  <c:v>75.847800000000007</c:v>
                </c:pt>
                <c:pt idx="824" formatCode="0.00">
                  <c:v>76.001887999999994</c:v>
                </c:pt>
                <c:pt idx="825" formatCode="0.00">
                  <c:v>76.126468000000017</c:v>
                </c:pt>
                <c:pt idx="826" formatCode="0.00">
                  <c:v>76.188212000000007</c:v>
                </c:pt>
                <c:pt idx="827" formatCode="0.00">
                  <c:v>76.301884000000015</c:v>
                </c:pt>
                <c:pt idx="828" formatCode="0.00">
                  <c:v>76.33968400000002</c:v>
                </c:pt>
                <c:pt idx="829" formatCode="0.00">
                  <c:v>76.347484000000009</c:v>
                </c:pt>
                <c:pt idx="830" formatCode="0.00">
                  <c:v>76.323484000000008</c:v>
                </c:pt>
                <c:pt idx="831" formatCode="0.00">
                  <c:v>76.326483999999994</c:v>
                </c:pt>
                <c:pt idx="832" formatCode="0.00">
                  <c:v>76.336799999999997</c:v>
                </c:pt>
                <c:pt idx="833" formatCode="0.00">
                  <c:v>76.379288000000003</c:v>
                </c:pt>
                <c:pt idx="834" formatCode="0.00">
                  <c:v>76.40585200000001</c:v>
                </c:pt>
                <c:pt idx="835" formatCode="0.00">
                  <c:v>76.376276000000018</c:v>
                </c:pt>
                <c:pt idx="836" formatCode="0.00">
                  <c:v>76.351756000000009</c:v>
                </c:pt>
                <c:pt idx="837" formatCode="0.00">
                  <c:v>76.329836000000014</c:v>
                </c:pt>
                <c:pt idx="838" formatCode="0.00">
                  <c:v>76.288264000000012</c:v>
                </c:pt>
                <c:pt idx="839" formatCode="0.00">
                  <c:v>76.243640000000013</c:v>
                </c:pt>
                <c:pt idx="840" formatCode="0.00">
                  <c:v>76.198264000000023</c:v>
                </c:pt>
                <c:pt idx="841" formatCode="0.00">
                  <c:v>76.130620000000022</c:v>
                </c:pt>
                <c:pt idx="842" formatCode="0.00">
                  <c:v>76.060216000000011</c:v>
                </c:pt>
                <c:pt idx="843" formatCode="0.00">
                  <c:v>75.998812000000015</c:v>
                </c:pt>
                <c:pt idx="844" formatCode="0.00">
                  <c:v>75.881696000000019</c:v>
                </c:pt>
                <c:pt idx="845" formatCode="0.00">
                  <c:v>75.791456000000011</c:v>
                </c:pt>
                <c:pt idx="846" formatCode="0.00">
                  <c:v>75.715096000000003</c:v>
                </c:pt>
                <c:pt idx="847" formatCode="0.00">
                  <c:v>75.622935999999996</c:v>
                </c:pt>
                <c:pt idx="848" formatCode="0.00">
                  <c:v>75.519387999999992</c:v>
                </c:pt>
                <c:pt idx="849" formatCode="0.00">
                  <c:v>75.384463999999994</c:v>
                </c:pt>
                <c:pt idx="850" formatCode="0.00">
                  <c:v>75.259816000000001</c:v>
                </c:pt>
                <c:pt idx="851" formatCode="0.00">
                  <c:v>75.198003999999997</c:v>
                </c:pt>
                <c:pt idx="852" formatCode="0.00">
                  <c:v>75.084264000000019</c:v>
                </c:pt>
                <c:pt idx="853" formatCode="0.00">
                  <c:v>75.028392000000011</c:v>
                </c:pt>
                <c:pt idx="854" formatCode="0.00">
                  <c:v>74.967852000000008</c:v>
                </c:pt>
                <c:pt idx="855" formatCode="0.00">
                  <c:v>74.91997600000002</c:v>
                </c:pt>
                <c:pt idx="856" formatCode="0.00">
                  <c:v>74.829884000000007</c:v>
                </c:pt>
                <c:pt idx="857" formatCode="0.00">
                  <c:v>74.749135999999993</c:v>
                </c:pt>
                <c:pt idx="858" formatCode="0.00">
                  <c:v>74.636216000000005</c:v>
                </c:pt>
                <c:pt idx="859" formatCode="0.00">
                  <c:v>74.533496000000014</c:v>
                </c:pt>
                <c:pt idx="860" formatCode="0.00">
                  <c:v>74.477892000000011</c:v>
                </c:pt>
                <c:pt idx="861" formatCode="0.00">
                  <c:v>74.42143200000001</c:v>
                </c:pt>
                <c:pt idx="862" formatCode="0.00">
                  <c:v>74.361887999999993</c:v>
                </c:pt>
                <c:pt idx="863" formatCode="0.00">
                  <c:v>74.314379999999986</c:v>
                </c:pt>
                <c:pt idx="864" formatCode="0.00">
                  <c:v>74.259280000000004</c:v>
                </c:pt>
                <c:pt idx="865" formatCode="0.00">
                  <c:v>74.204931999999985</c:v>
                </c:pt>
                <c:pt idx="866" formatCode="0.00">
                  <c:v>74.170704000000001</c:v>
                </c:pt>
                <c:pt idx="867" formatCode="0.00">
                  <c:v>74.112752</c:v>
                </c:pt>
                <c:pt idx="868" formatCode="0.00">
                  <c:v>74.057896</c:v>
                </c:pt>
                <c:pt idx="869" formatCode="0.00">
                  <c:v>74.002412000000007</c:v>
                </c:pt>
                <c:pt idx="870" formatCode="0.00">
                  <c:v>73.952088000000003</c:v>
                </c:pt>
                <c:pt idx="871" formatCode="0.00">
                  <c:v>73.885299999999987</c:v>
                </c:pt>
                <c:pt idx="872" formatCode="0.00">
                  <c:v>73.834312000000011</c:v>
                </c:pt>
                <c:pt idx="873" formatCode="0.00">
                  <c:v>73.783092000000011</c:v>
                </c:pt>
                <c:pt idx="874" formatCode="0.00">
                  <c:v>73.747243999999995</c:v>
                </c:pt>
                <c:pt idx="875" formatCode="0.00">
                  <c:v>73.721668000000008</c:v>
                </c:pt>
                <c:pt idx="876" formatCode="0.00">
                  <c:v>73.686719999999994</c:v>
                </c:pt>
                <c:pt idx="877" formatCode="0.00">
                  <c:v>73.652112000000002</c:v>
                </c:pt>
                <c:pt idx="878" formatCode="0.00">
                  <c:v>73.616727999999995</c:v>
                </c:pt>
                <c:pt idx="879" formatCode="0.00">
                  <c:v>73.586011999999982</c:v>
                </c:pt>
                <c:pt idx="880" formatCode="0.00">
                  <c:v>73.528923999999975</c:v>
                </c:pt>
                <c:pt idx="881" formatCode="0.00">
                  <c:v>73.482075999999978</c:v>
                </c:pt>
                <c:pt idx="882" formatCode="0.00">
                  <c:v>73.405519999999981</c:v>
                </c:pt>
                <c:pt idx="883" formatCode="0.00">
                  <c:v>73.333543999999989</c:v>
                </c:pt>
                <c:pt idx="884" formatCode="0.00">
                  <c:v>73.24658399999997</c:v>
                </c:pt>
                <c:pt idx="885" formatCode="0.00">
                  <c:v>73.165803999999994</c:v>
                </c:pt>
                <c:pt idx="886" formatCode="0.00">
                  <c:v>73.085879999999975</c:v>
                </c:pt>
                <c:pt idx="887" formatCode="0.00">
                  <c:v>73.00903999999997</c:v>
                </c:pt>
                <c:pt idx="888" formatCode="0.00">
                  <c:v>72.939099999999968</c:v>
                </c:pt>
                <c:pt idx="889" formatCode="0.00">
                  <c:v>72.877179999999981</c:v>
                </c:pt>
                <c:pt idx="890" formatCode="0.00">
                  <c:v>72.834159999999969</c:v>
                </c:pt>
                <c:pt idx="891" formatCode="0.00">
                  <c:v>72.781959999999984</c:v>
                </c:pt>
                <c:pt idx="892" formatCode="0.00">
                  <c:v>72.734971999999985</c:v>
                </c:pt>
                <c:pt idx="893" formatCode="0.00">
                  <c:v>72.684888000000001</c:v>
                </c:pt>
                <c:pt idx="894" formatCode="0.00">
                  <c:v>72.674515999999997</c:v>
                </c:pt>
                <c:pt idx="895" formatCode="0.00">
                  <c:v>72.657679999999999</c:v>
                </c:pt>
                <c:pt idx="896" formatCode="0.00">
                  <c:v>72.620884000000004</c:v>
                </c:pt>
                <c:pt idx="897" formatCode="0.00">
                  <c:v>72.570444000000009</c:v>
                </c:pt>
                <c:pt idx="898" formatCode="0.00">
                  <c:v>72.525360000000006</c:v>
                </c:pt>
                <c:pt idx="899" formatCode="0.00">
                  <c:v>72.482492000000008</c:v>
                </c:pt>
                <c:pt idx="900" formatCode="0.00">
                  <c:v>72.429352000000009</c:v>
                </c:pt>
                <c:pt idx="901" formatCode="0.00">
                  <c:v>72.385915999999995</c:v>
                </c:pt>
                <c:pt idx="902" formatCode="0.00">
                  <c:v>72.349923999999987</c:v>
                </c:pt>
                <c:pt idx="903" formatCode="0.00">
                  <c:v>72.327976000000007</c:v>
                </c:pt>
                <c:pt idx="904" formatCode="0.00">
                  <c:v>72.313435999999996</c:v>
                </c:pt>
                <c:pt idx="905" formatCode="0.00">
                  <c:v>72.34096000000001</c:v>
                </c:pt>
                <c:pt idx="906" formatCode="0.00">
                  <c:v>72.372636</c:v>
                </c:pt>
                <c:pt idx="907" formatCode="0.00">
                  <c:v>72.434020000000004</c:v>
                </c:pt>
                <c:pt idx="908" formatCode="0.00">
                  <c:v>72.480284000000012</c:v>
                </c:pt>
                <c:pt idx="909" formatCode="0.00">
                  <c:v>72.54373600000001</c:v>
                </c:pt>
                <c:pt idx="910" formatCode="0.00">
                  <c:v>72.638868000000016</c:v>
                </c:pt>
                <c:pt idx="911" formatCode="0.00">
                  <c:v>72.779488000000015</c:v>
                </c:pt>
                <c:pt idx="912" formatCode="0.00">
                  <c:v>72.89100000000002</c:v>
                </c:pt>
                <c:pt idx="913" formatCode="0.00">
                  <c:v>72.996428000000009</c:v>
                </c:pt>
                <c:pt idx="914" formatCode="0.00">
                  <c:v>73.093835999999996</c:v>
                </c:pt>
                <c:pt idx="915" formatCode="0.00">
                  <c:v>73.17898799999999</c:v>
                </c:pt>
                <c:pt idx="916" formatCode="0.00">
                  <c:v>73.252479999999991</c:v>
                </c:pt>
                <c:pt idx="917" formatCode="0.00">
                  <c:v>73.328559999999996</c:v>
                </c:pt>
                <c:pt idx="918" formatCode="0.00">
                  <c:v>73.408483999999987</c:v>
                </c:pt>
                <c:pt idx="919" formatCode="0.00">
                  <c:v>73.447159999999997</c:v>
                </c:pt>
                <c:pt idx="920" formatCode="0.00">
                  <c:v>73.487139999999997</c:v>
                </c:pt>
                <c:pt idx="921" formatCode="0.00">
                  <c:v>73.547080000000008</c:v>
                </c:pt>
                <c:pt idx="922" formatCode="0.00">
                  <c:v>73.627892000000017</c:v>
                </c:pt>
                <c:pt idx="923" formatCode="0.00">
                  <c:v>73.720755999999994</c:v>
                </c:pt>
                <c:pt idx="924" formatCode="0.00">
                  <c:v>73.813767999999996</c:v>
                </c:pt>
                <c:pt idx="925" formatCode="0.00">
                  <c:v>73.874772000000007</c:v>
                </c:pt>
                <c:pt idx="926" formatCode="0.00">
                  <c:v>73.938316</c:v>
                </c:pt>
                <c:pt idx="927" formatCode="0.00">
                  <c:v>73.994075999999993</c:v>
                </c:pt>
                <c:pt idx="928" formatCode="0.00">
                  <c:v>74.035792000000001</c:v>
                </c:pt>
                <c:pt idx="929" formatCode="0.00">
                  <c:v>74.083368000000007</c:v>
                </c:pt>
                <c:pt idx="930" formatCode="0.00">
                  <c:v>74.092551999999998</c:v>
                </c:pt>
                <c:pt idx="931" formatCode="0.00">
                  <c:v>74.092203999999995</c:v>
                </c:pt>
                <c:pt idx="932" formatCode="0.00">
                  <c:v>74.075119999999984</c:v>
                </c:pt>
                <c:pt idx="933" formatCode="0.00">
                  <c:v>74.066511999999989</c:v>
                </c:pt>
                <c:pt idx="934" formatCode="0.00">
                  <c:v>74.061424000000002</c:v>
                </c:pt>
                <c:pt idx="935" formatCode="0.00">
                  <c:v>74.024655999999993</c:v>
                </c:pt>
                <c:pt idx="936" formatCode="0.00">
                  <c:v>73.937471999999985</c:v>
                </c:pt>
                <c:pt idx="937" formatCode="0.00">
                  <c:v>73.873667999999995</c:v>
                </c:pt>
                <c:pt idx="938" formatCode="0.00">
                  <c:v>73.806395999999978</c:v>
                </c:pt>
                <c:pt idx="939" formatCode="0.00">
                  <c:v>73.754415999999978</c:v>
                </c:pt>
                <c:pt idx="940" formatCode="0.00">
                  <c:v>73.694287999999972</c:v>
                </c:pt>
                <c:pt idx="941" formatCode="0.00">
                  <c:v>73.657147999999978</c:v>
                </c:pt>
                <c:pt idx="942" formatCode="0.00">
                  <c:v>73.617419999999981</c:v>
                </c:pt>
                <c:pt idx="943" formatCode="0.00">
                  <c:v>73.588943999999984</c:v>
                </c:pt>
                <c:pt idx="944" formatCode="0.00">
                  <c:v>73.56616799999999</c:v>
                </c:pt>
                <c:pt idx="945" formatCode="0.00">
                  <c:v>73.558323999999971</c:v>
                </c:pt>
                <c:pt idx="946" formatCode="0.00">
                  <c:v>73.534383999999989</c:v>
                </c:pt>
                <c:pt idx="947" formatCode="0.00">
                  <c:v>73.499415999999968</c:v>
                </c:pt>
                <c:pt idx="948" formatCode="0.00">
                  <c:v>73.458659999999995</c:v>
                </c:pt>
                <c:pt idx="949" formatCode="0.00">
                  <c:v>73.417755999999983</c:v>
                </c:pt>
                <c:pt idx="950" formatCode="0.00">
                  <c:v>73.405655999999993</c:v>
                </c:pt>
                <c:pt idx="951" formatCode="0.00">
                  <c:v>73.394015999999993</c:v>
                </c:pt>
                <c:pt idx="952" formatCode="0.00">
                  <c:v>73.381895999999998</c:v>
                </c:pt>
                <c:pt idx="953" formatCode="0.00">
                  <c:v>73.397256000000013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07-FF4F-8D8F-95D0EE7CC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6200640"/>
        <c:axId val="152157264"/>
      </c:lineChart>
      <c:catAx>
        <c:axId val="316200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157264"/>
        <c:crosses val="autoZero"/>
        <c:auto val="1"/>
        <c:lblAlgn val="ctr"/>
        <c:lblOffset val="100"/>
        <c:noMultiLvlLbl val="0"/>
      </c:catAx>
      <c:valAx>
        <c:axId val="15215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62006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USD</a:t>
            </a:r>
            <a:r>
              <a:rPr lang="en-US" baseline="0"/>
              <a:t> error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'2'!$E$26:$E$955</c:f>
              <c:numCache>
                <c:formatCode>0.00</c:formatCode>
                <c:ptCount val="930"/>
                <c:pt idx="0">
                  <c:v>-0.70821200000000317</c:v>
                </c:pt>
                <c:pt idx="1">
                  <c:v>-0.6514360000000039</c:v>
                </c:pt>
                <c:pt idx="2">
                  <c:v>-0.67465200000002312</c:v>
                </c:pt>
                <c:pt idx="3">
                  <c:v>-0.63754800000000955</c:v>
                </c:pt>
                <c:pt idx="4">
                  <c:v>-0.48812400000001333</c:v>
                </c:pt>
                <c:pt idx="5">
                  <c:v>-0.10095200000000659</c:v>
                </c:pt>
                <c:pt idx="6">
                  <c:v>-1.2883999999999673E-2</c:v>
                </c:pt>
                <c:pt idx="7">
                  <c:v>2.7884000000000242E-2</c:v>
                </c:pt>
                <c:pt idx="8">
                  <c:v>5.5840000000003442E-2</c:v>
                </c:pt>
                <c:pt idx="9">
                  <c:v>-0.32357599999998854</c:v>
                </c:pt>
                <c:pt idx="10">
                  <c:v>-0.23592800000000125</c:v>
                </c:pt>
                <c:pt idx="11">
                  <c:v>-0.24622400000001221</c:v>
                </c:pt>
                <c:pt idx="12">
                  <c:v>0.60989600000002042</c:v>
                </c:pt>
                <c:pt idx="13">
                  <c:v>0.75775599999998633</c:v>
                </c:pt>
                <c:pt idx="14">
                  <c:v>0.75157600000000002</c:v>
                </c:pt>
                <c:pt idx="15">
                  <c:v>0.73667199999999866</c:v>
                </c:pt>
                <c:pt idx="16">
                  <c:v>0.26945599999999104</c:v>
                </c:pt>
                <c:pt idx="17">
                  <c:v>0.213247999999993</c:v>
                </c:pt>
                <c:pt idx="18">
                  <c:v>-0.1297440000000023</c:v>
                </c:pt>
                <c:pt idx="19">
                  <c:v>-0.4313680000000204</c:v>
                </c:pt>
                <c:pt idx="20">
                  <c:v>-0.43996400000000335</c:v>
                </c:pt>
                <c:pt idx="21">
                  <c:v>-0.40691200000000549</c:v>
                </c:pt>
                <c:pt idx="22">
                  <c:v>-0.38356000000000279</c:v>
                </c:pt>
                <c:pt idx="23">
                  <c:v>-0.63627999999998508</c:v>
                </c:pt>
                <c:pt idx="24">
                  <c:v>-0.27460399999998231</c:v>
                </c:pt>
                <c:pt idx="25">
                  <c:v>-0.13967999999997005</c:v>
                </c:pt>
                <c:pt idx="26">
                  <c:v>-1.6355999999973392E-2</c:v>
                </c:pt>
                <c:pt idx="27">
                  <c:v>-0.1004999999999967</c:v>
                </c:pt>
                <c:pt idx="28">
                  <c:v>-0.11031599999998321</c:v>
                </c:pt>
                <c:pt idx="29">
                  <c:v>-0.11615199999998538</c:v>
                </c:pt>
                <c:pt idx="30">
                  <c:v>-0.12607999999998754</c:v>
                </c:pt>
                <c:pt idx="31">
                  <c:v>-0.11078399999999533</c:v>
                </c:pt>
                <c:pt idx="32">
                  <c:v>-5.9392000000002554E-2</c:v>
                </c:pt>
                <c:pt idx="33">
                  <c:v>6.6136000000000195E-2</c:v>
                </c:pt>
                <c:pt idx="34">
                  <c:v>5.3620000000009327E-2</c:v>
                </c:pt>
                <c:pt idx="35">
                  <c:v>4.3623999999994112E-2</c:v>
                </c:pt>
                <c:pt idx="36">
                  <c:v>3.2171999999988543E-2</c:v>
                </c:pt>
                <c:pt idx="37">
                  <c:v>0.1625360000000029</c:v>
                </c:pt>
                <c:pt idx="38">
                  <c:v>-0.10888400000000331</c:v>
                </c:pt>
                <c:pt idx="39">
                  <c:v>-0.24266799999999478</c:v>
                </c:pt>
                <c:pt idx="40">
                  <c:v>-0.37747599999998727</c:v>
                </c:pt>
                <c:pt idx="41">
                  <c:v>-0.32639999999999247</c:v>
                </c:pt>
                <c:pt idx="42">
                  <c:v>-0.29511599999999305</c:v>
                </c:pt>
                <c:pt idx="43">
                  <c:v>-0.27764799999998502</c:v>
                </c:pt>
                <c:pt idx="44">
                  <c:v>-0.99352000000000373</c:v>
                </c:pt>
                <c:pt idx="45">
                  <c:v>-1.2982920000000036</c:v>
                </c:pt>
                <c:pt idx="46">
                  <c:v>-1.2853080000000006</c:v>
                </c:pt>
                <c:pt idx="47">
                  <c:v>-1.7526920000000032</c:v>
                </c:pt>
                <c:pt idx="48">
                  <c:v>-1.6646840000000083</c:v>
                </c:pt>
                <c:pt idx="49">
                  <c:v>-1.5907760000000053</c:v>
                </c:pt>
                <c:pt idx="50">
                  <c:v>-1.5113160000000079</c:v>
                </c:pt>
                <c:pt idx="51">
                  <c:v>-0.72690799999999456</c:v>
                </c:pt>
                <c:pt idx="52">
                  <c:v>-0.99206000000000927</c:v>
                </c:pt>
                <c:pt idx="53">
                  <c:v>-0.51898000000001332</c:v>
                </c:pt>
                <c:pt idx="54">
                  <c:v>-0.26974800000000698</c:v>
                </c:pt>
                <c:pt idx="55">
                  <c:v>-0.29381200000000263</c:v>
                </c:pt>
                <c:pt idx="56">
                  <c:v>-0.25118399999999497</c:v>
                </c:pt>
                <c:pt idx="57">
                  <c:v>-0.20685200000001203</c:v>
                </c:pt>
                <c:pt idx="58">
                  <c:v>0.49792799999998749</c:v>
                </c:pt>
                <c:pt idx="59">
                  <c:v>0.57260800000000245</c:v>
                </c:pt>
                <c:pt idx="60">
                  <c:v>0.29593599999999753</c:v>
                </c:pt>
                <c:pt idx="61">
                  <c:v>0.48559600000001524</c:v>
                </c:pt>
                <c:pt idx="62">
                  <c:v>0.59145999999999788</c:v>
                </c:pt>
                <c:pt idx="63">
                  <c:v>0.60586800000000096</c:v>
                </c:pt>
                <c:pt idx="64">
                  <c:v>0.61314000000000135</c:v>
                </c:pt>
                <c:pt idx="65">
                  <c:v>0.55783199999999056</c:v>
                </c:pt>
                <c:pt idx="66">
                  <c:v>1.0371999999989612E-2</c:v>
                </c:pt>
                <c:pt idx="67">
                  <c:v>-1.6159999999985075E-3</c:v>
                </c:pt>
                <c:pt idx="68">
                  <c:v>-0.29897599999999613</c:v>
                </c:pt>
                <c:pt idx="69">
                  <c:v>-0.17488400000000581</c:v>
                </c:pt>
                <c:pt idx="70">
                  <c:v>-0.18290000000000362</c:v>
                </c:pt>
                <c:pt idx="71">
                  <c:v>-0.19237200000000598</c:v>
                </c:pt>
                <c:pt idx="72">
                  <c:v>-0.48276800000000719</c:v>
                </c:pt>
                <c:pt idx="73">
                  <c:v>-0.50633600000000456</c:v>
                </c:pt>
                <c:pt idx="74">
                  <c:v>-0.81051599999999979</c:v>
                </c:pt>
                <c:pt idx="75">
                  <c:v>-0.69864800000000571</c:v>
                </c:pt>
                <c:pt idx="76">
                  <c:v>-0.78568399999998917</c:v>
                </c:pt>
                <c:pt idx="77">
                  <c:v>-0.77736000000000161</c:v>
                </c:pt>
                <c:pt idx="78">
                  <c:v>-0.75206799999999419</c:v>
                </c:pt>
                <c:pt idx="79">
                  <c:v>-0.88566000000000145</c:v>
                </c:pt>
                <c:pt idx="80">
                  <c:v>-0.84329600000000937</c:v>
                </c:pt>
                <c:pt idx="81">
                  <c:v>-0.62390000000000612</c:v>
                </c:pt>
                <c:pt idx="82">
                  <c:v>7.7911999999997761E-2</c:v>
                </c:pt>
                <c:pt idx="83">
                  <c:v>0.13230399999997644</c:v>
                </c:pt>
                <c:pt idx="84">
                  <c:v>0.16299599999997838</c:v>
                </c:pt>
                <c:pt idx="85">
                  <c:v>0.1813399999999632</c:v>
                </c:pt>
                <c:pt idx="86">
                  <c:v>0.19319599999997195</c:v>
                </c:pt>
                <c:pt idx="87">
                  <c:v>0.1639279999999701</c:v>
                </c:pt>
                <c:pt idx="88">
                  <c:v>0.19495999999998048</c:v>
                </c:pt>
                <c:pt idx="89">
                  <c:v>0.22599199999997666</c:v>
                </c:pt>
                <c:pt idx="90">
                  <c:v>0.25472799999998585</c:v>
                </c:pt>
                <c:pt idx="91">
                  <c:v>0.26053599999997346</c:v>
                </c:pt>
                <c:pt idx="92">
                  <c:v>0.26477199999999357</c:v>
                </c:pt>
                <c:pt idx="93">
                  <c:v>0.93093599999998844</c:v>
                </c:pt>
                <c:pt idx="94">
                  <c:v>0.78455600000000913</c:v>
                </c:pt>
                <c:pt idx="95">
                  <c:v>0.76819200000001331</c:v>
                </c:pt>
                <c:pt idx="96">
                  <c:v>0.73972800000001371</c:v>
                </c:pt>
                <c:pt idx="97">
                  <c:v>0.70045600000000263</c:v>
                </c:pt>
                <c:pt idx="98">
                  <c:v>0.66099599999999725</c:v>
                </c:pt>
                <c:pt idx="99">
                  <c:v>0.60964799999999286</c:v>
                </c:pt>
                <c:pt idx="100">
                  <c:v>0.7951879999999818</c:v>
                </c:pt>
                <c:pt idx="101">
                  <c:v>0.5713919999999888</c:v>
                </c:pt>
                <c:pt idx="102">
                  <c:v>8.4643999999997277E-2</c:v>
                </c:pt>
                <c:pt idx="103">
                  <c:v>-0.22844000000000619</c:v>
                </c:pt>
                <c:pt idx="104">
                  <c:v>-0.18940800000001445</c:v>
                </c:pt>
                <c:pt idx="105">
                  <c:v>-0.22309200000000828</c:v>
                </c:pt>
                <c:pt idx="106">
                  <c:v>-0.24920800000001009</c:v>
                </c:pt>
                <c:pt idx="107">
                  <c:v>-0.38548400000000527</c:v>
                </c:pt>
                <c:pt idx="108">
                  <c:v>-0.33035999999999888</c:v>
                </c:pt>
                <c:pt idx="109">
                  <c:v>-0.44037200000001064</c:v>
                </c:pt>
                <c:pt idx="110">
                  <c:v>-0.35611199999999599</c:v>
                </c:pt>
                <c:pt idx="111">
                  <c:v>-0.23356799999999112</c:v>
                </c:pt>
                <c:pt idx="112">
                  <c:v>-0.23273600000000272</c:v>
                </c:pt>
                <c:pt idx="113">
                  <c:v>-0.23190400000000011</c:v>
                </c:pt>
                <c:pt idx="114">
                  <c:v>-0.3721919999999983</c:v>
                </c:pt>
                <c:pt idx="115">
                  <c:v>-0.29271199999999453</c:v>
                </c:pt>
                <c:pt idx="116">
                  <c:v>6.5208000000012589E-2</c:v>
                </c:pt>
                <c:pt idx="117">
                  <c:v>0.19803200000001198</c:v>
                </c:pt>
                <c:pt idx="118">
                  <c:v>0.52119600000000332</c:v>
                </c:pt>
                <c:pt idx="119">
                  <c:v>0.51452400000000864</c:v>
                </c:pt>
                <c:pt idx="120">
                  <c:v>0.5083359999999999</c:v>
                </c:pt>
                <c:pt idx="121">
                  <c:v>0.66659600000001262</c:v>
                </c:pt>
                <c:pt idx="122">
                  <c:v>0.27598799999999812</c:v>
                </c:pt>
                <c:pt idx="123">
                  <c:v>0.24306400000001815</c:v>
                </c:pt>
                <c:pt idx="124">
                  <c:v>0.35255200000001707</c:v>
                </c:pt>
                <c:pt idx="125">
                  <c:v>0.17528400000001909</c:v>
                </c:pt>
                <c:pt idx="126">
                  <c:v>0.18570800000000531</c:v>
                </c:pt>
                <c:pt idx="127">
                  <c:v>0.17808400000001257</c:v>
                </c:pt>
                <c:pt idx="128">
                  <c:v>-7.8799999999986881E-2</c:v>
                </c:pt>
                <c:pt idx="129">
                  <c:v>-0.35022399999998299</c:v>
                </c:pt>
                <c:pt idx="130">
                  <c:v>-0.34554799999999375</c:v>
                </c:pt>
                <c:pt idx="131">
                  <c:v>-0.22989599999999655</c:v>
                </c:pt>
                <c:pt idx="132">
                  <c:v>-0.42644800000000771</c:v>
                </c:pt>
                <c:pt idx="133">
                  <c:v>-0.42226399999999842</c:v>
                </c:pt>
                <c:pt idx="134">
                  <c:v>-0.42294400000001531</c:v>
                </c:pt>
                <c:pt idx="135">
                  <c:v>-0.5299399999999963</c:v>
                </c:pt>
                <c:pt idx="136">
                  <c:v>-0.50242400000000487</c:v>
                </c:pt>
                <c:pt idx="137">
                  <c:v>-0.83297600000000216</c:v>
                </c:pt>
                <c:pt idx="138">
                  <c:v>-1.3757599999999925</c:v>
                </c:pt>
                <c:pt idx="139">
                  <c:v>-1.580596000000007</c:v>
                </c:pt>
                <c:pt idx="140">
                  <c:v>-1.5242000000000147</c:v>
                </c:pt>
                <c:pt idx="141">
                  <c:v>-1.4530440000000127</c:v>
                </c:pt>
                <c:pt idx="142">
                  <c:v>-1.5870920000000055</c:v>
                </c:pt>
                <c:pt idx="143">
                  <c:v>-1.8592719999999971</c:v>
                </c:pt>
                <c:pt idx="144">
                  <c:v>-1.4708679999999816</c:v>
                </c:pt>
                <c:pt idx="145">
                  <c:v>-1.140439999999991</c:v>
                </c:pt>
                <c:pt idx="146">
                  <c:v>-1.010875999999989</c:v>
                </c:pt>
                <c:pt idx="147">
                  <c:v>-0.92744399999998706</c:v>
                </c:pt>
                <c:pt idx="148">
                  <c:v>-0.84549599999997582</c:v>
                </c:pt>
                <c:pt idx="149">
                  <c:v>-0.77979999999998739</c:v>
                </c:pt>
                <c:pt idx="150">
                  <c:v>-0.53487999999997982</c:v>
                </c:pt>
                <c:pt idx="151">
                  <c:v>-0.20450399999999291</c:v>
                </c:pt>
                <c:pt idx="152">
                  <c:v>-0.2327759999999941</c:v>
                </c:pt>
                <c:pt idx="153">
                  <c:v>-1.6639999999981114E-3</c:v>
                </c:pt>
                <c:pt idx="154">
                  <c:v>3.5604000000006408E-2</c:v>
                </c:pt>
                <c:pt idx="155">
                  <c:v>7.2871999999989612E-2</c:v>
                </c:pt>
                <c:pt idx="156">
                  <c:v>0.38913199999999648</c:v>
                </c:pt>
                <c:pt idx="157">
                  <c:v>0.31189599999999018</c:v>
                </c:pt>
                <c:pt idx="158">
                  <c:v>0.37004799999998994</c:v>
                </c:pt>
                <c:pt idx="159">
                  <c:v>-0.37682400000001337</c:v>
                </c:pt>
                <c:pt idx="160">
                  <c:v>-0.29889200000000926</c:v>
                </c:pt>
                <c:pt idx="161">
                  <c:v>-0.24630000000000507</c:v>
                </c:pt>
                <c:pt idx="162">
                  <c:v>-0.20794000000001489</c:v>
                </c:pt>
                <c:pt idx="163">
                  <c:v>-0.37795200000001472</c:v>
                </c:pt>
                <c:pt idx="164">
                  <c:v>-0.38038800000001061</c:v>
                </c:pt>
                <c:pt idx="165">
                  <c:v>-0.24081200000001957</c:v>
                </c:pt>
                <c:pt idx="166">
                  <c:v>-0.34527600000000547</c:v>
                </c:pt>
                <c:pt idx="167">
                  <c:v>-0.30556000000001404</c:v>
                </c:pt>
                <c:pt idx="168">
                  <c:v>-0.3193080000000208</c:v>
                </c:pt>
                <c:pt idx="169">
                  <c:v>-0.32164000000001636</c:v>
                </c:pt>
                <c:pt idx="170">
                  <c:v>-0.20793599999999657</c:v>
                </c:pt>
                <c:pt idx="171">
                  <c:v>-5.8671999999994284E-2</c:v>
                </c:pt>
                <c:pt idx="172">
                  <c:v>-7.30959999999925E-2</c:v>
                </c:pt>
                <c:pt idx="173">
                  <c:v>-3.5359999999997171E-2</c:v>
                </c:pt>
                <c:pt idx="174">
                  <c:v>-6.8379999999997665E-2</c:v>
                </c:pt>
                <c:pt idx="175">
                  <c:v>-6.4403999999996131E-2</c:v>
                </c:pt>
                <c:pt idx="176">
                  <c:v>-4.9683999999992068E-2</c:v>
                </c:pt>
                <c:pt idx="177">
                  <c:v>0.33942800000001228</c:v>
                </c:pt>
                <c:pt idx="178">
                  <c:v>0.20572800000000768</c:v>
                </c:pt>
                <c:pt idx="179">
                  <c:v>0.2505040000000065</c:v>
                </c:pt>
                <c:pt idx="180">
                  <c:v>0.65730800000000045</c:v>
                </c:pt>
                <c:pt idx="181">
                  <c:v>1.4347119999999975</c:v>
                </c:pt>
                <c:pt idx="182">
                  <c:v>1.3996600000000043</c:v>
                </c:pt>
                <c:pt idx="183">
                  <c:v>1.3659199999999956</c:v>
                </c:pt>
                <c:pt idx="184">
                  <c:v>1.6958119999999894</c:v>
                </c:pt>
                <c:pt idx="185">
                  <c:v>1.7569079999999886</c:v>
                </c:pt>
                <c:pt idx="186">
                  <c:v>1.5641959999999813</c:v>
                </c:pt>
                <c:pt idx="187">
                  <c:v>1.51651600000001</c:v>
                </c:pt>
                <c:pt idx="188">
                  <c:v>1.5438639999999992</c:v>
                </c:pt>
                <c:pt idx="189">
                  <c:v>1.4462080000000057</c:v>
                </c:pt>
                <c:pt idx="190">
                  <c:v>1.3538399999999982</c:v>
                </c:pt>
                <c:pt idx="191">
                  <c:v>1.4242360000000218</c:v>
                </c:pt>
                <c:pt idx="192">
                  <c:v>1.4878319999999974</c:v>
                </c:pt>
                <c:pt idx="193">
                  <c:v>0.99586800000000153</c:v>
                </c:pt>
                <c:pt idx="194">
                  <c:v>1.562404000000015</c:v>
                </c:pt>
                <c:pt idx="195">
                  <c:v>1.547064000000006</c:v>
                </c:pt>
                <c:pt idx="196">
                  <c:v>1.4323800000000091</c:v>
                </c:pt>
                <c:pt idx="197">
                  <c:v>1.3171839999999975</c:v>
                </c:pt>
                <c:pt idx="198">
                  <c:v>1.7912440000000061</c:v>
                </c:pt>
                <c:pt idx="199">
                  <c:v>1.8207680000000011</c:v>
                </c:pt>
                <c:pt idx="200">
                  <c:v>1.1743320000000068</c:v>
                </c:pt>
                <c:pt idx="201">
                  <c:v>0.43123199999999429</c:v>
                </c:pt>
                <c:pt idx="202">
                  <c:v>0.33288799999999696</c:v>
                </c:pt>
                <c:pt idx="203">
                  <c:v>0.24386799999997777</c:v>
                </c:pt>
                <c:pt idx="204">
                  <c:v>0.1563719999999762</c:v>
                </c:pt>
                <c:pt idx="205">
                  <c:v>0.43969199999997954</c:v>
                </c:pt>
                <c:pt idx="206">
                  <c:v>0.66225199999999518</c:v>
                </c:pt>
                <c:pt idx="207">
                  <c:v>0.74333599999998512</c:v>
                </c:pt>
                <c:pt idx="208">
                  <c:v>0.99354399999998577</c:v>
                </c:pt>
                <c:pt idx="209">
                  <c:v>0.67873999999997636</c:v>
                </c:pt>
                <c:pt idx="210">
                  <c:v>0.62727199999997652</c:v>
                </c:pt>
                <c:pt idx="211">
                  <c:v>0.57141199999998094</c:v>
                </c:pt>
                <c:pt idx="212">
                  <c:v>0.64546799999997972</c:v>
                </c:pt>
                <c:pt idx="213">
                  <c:v>0.86305199999998194</c:v>
                </c:pt>
                <c:pt idx="214">
                  <c:v>0.40621599999998637</c:v>
                </c:pt>
                <c:pt idx="215">
                  <c:v>-7.3124000000007072E-2</c:v>
                </c:pt>
                <c:pt idx="216">
                  <c:v>-0.1506000000000256</c:v>
                </c:pt>
                <c:pt idx="217">
                  <c:v>-0.16645600000001082</c:v>
                </c:pt>
                <c:pt idx="218">
                  <c:v>-0.19825200000001075</c:v>
                </c:pt>
                <c:pt idx="219">
                  <c:v>-0.61371600000001081</c:v>
                </c:pt>
                <c:pt idx="220">
                  <c:v>-0.72194399999999348</c:v>
                </c:pt>
                <c:pt idx="221">
                  <c:v>-0.70658399999999233</c:v>
                </c:pt>
                <c:pt idx="222">
                  <c:v>-0.9155760000000015</c:v>
                </c:pt>
                <c:pt idx="223">
                  <c:v>-1.5498919999999856</c:v>
                </c:pt>
                <c:pt idx="224">
                  <c:v>-1.4573759999999965</c:v>
                </c:pt>
                <c:pt idx="225">
                  <c:v>-1.3856999999999999</c:v>
                </c:pt>
                <c:pt idx="226">
                  <c:v>-1.9579040000000063</c:v>
                </c:pt>
                <c:pt idx="227">
                  <c:v>-1.604471999999987</c:v>
                </c:pt>
                <c:pt idx="228">
                  <c:v>-1.249748000000011</c:v>
                </c:pt>
                <c:pt idx="229">
                  <c:v>-1.4034600000000097</c:v>
                </c:pt>
                <c:pt idx="230">
                  <c:v>-1.6896680000000046</c:v>
                </c:pt>
                <c:pt idx="231">
                  <c:v>-1.593184000000015</c:v>
                </c:pt>
                <c:pt idx="232">
                  <c:v>-1.4906240000000039</c:v>
                </c:pt>
                <c:pt idx="233">
                  <c:v>-1.281952000000004</c:v>
                </c:pt>
                <c:pt idx="234">
                  <c:v>-1.4099039999999974</c:v>
                </c:pt>
                <c:pt idx="235">
                  <c:v>-0.83650800000000913</c:v>
                </c:pt>
                <c:pt idx="236">
                  <c:v>-0.64697200000000521</c:v>
                </c:pt>
                <c:pt idx="237">
                  <c:v>-0.43185600000001045</c:v>
                </c:pt>
                <c:pt idx="238">
                  <c:v>-0.33219200000000626</c:v>
                </c:pt>
                <c:pt idx="239">
                  <c:v>-0.24880800000001102</c:v>
                </c:pt>
                <c:pt idx="240">
                  <c:v>3.2775999999998362E-2</c:v>
                </c:pt>
                <c:pt idx="241">
                  <c:v>0.49631999999999721</c:v>
                </c:pt>
                <c:pt idx="242">
                  <c:v>0.89154799999998602</c:v>
                </c:pt>
                <c:pt idx="243">
                  <c:v>0.61752400000000307</c:v>
                </c:pt>
                <c:pt idx="244">
                  <c:v>0.53791599999999562</c:v>
                </c:pt>
                <c:pt idx="245">
                  <c:v>0.55428799999998546</c:v>
                </c:pt>
                <c:pt idx="246">
                  <c:v>0.57037199999999189</c:v>
                </c:pt>
                <c:pt idx="247">
                  <c:v>0.38087199999999655</c:v>
                </c:pt>
                <c:pt idx="248">
                  <c:v>0.40632800000000202</c:v>
                </c:pt>
                <c:pt idx="249">
                  <c:v>0.61166799999999455</c:v>
                </c:pt>
                <c:pt idx="250">
                  <c:v>0.24484800000000462</c:v>
                </c:pt>
                <c:pt idx="251">
                  <c:v>-0.28891200000001049</c:v>
                </c:pt>
                <c:pt idx="252">
                  <c:v>-0.29300800000001459</c:v>
                </c:pt>
                <c:pt idx="253">
                  <c:v>-0.28479600000001426</c:v>
                </c:pt>
                <c:pt idx="254">
                  <c:v>-0.14910800000001245</c:v>
                </c:pt>
                <c:pt idx="255">
                  <c:v>-0.27575199999999711</c:v>
                </c:pt>
                <c:pt idx="256">
                  <c:v>-0.20492399999999122</c:v>
                </c:pt>
                <c:pt idx="257">
                  <c:v>-0.54265200000000391</c:v>
                </c:pt>
                <c:pt idx="258">
                  <c:v>-0.60320799999998087</c:v>
                </c:pt>
                <c:pt idx="259">
                  <c:v>-0.61313599999998303</c:v>
                </c:pt>
                <c:pt idx="260">
                  <c:v>-0.60381199999997648</c:v>
                </c:pt>
                <c:pt idx="261">
                  <c:v>-0.77628399999998976</c:v>
                </c:pt>
                <c:pt idx="262">
                  <c:v>-0.87200399999998979</c:v>
                </c:pt>
                <c:pt idx="263">
                  <c:v>-0.68126799999998866</c:v>
                </c:pt>
                <c:pt idx="264">
                  <c:v>-0.59874399999998218</c:v>
                </c:pt>
                <c:pt idx="265">
                  <c:v>-0.43637999999998556</c:v>
                </c:pt>
                <c:pt idx="266">
                  <c:v>-0.3935639999999978</c:v>
                </c:pt>
                <c:pt idx="267">
                  <c:v>-0.33583199999998214</c:v>
                </c:pt>
                <c:pt idx="268">
                  <c:v>-0.41198399999998259</c:v>
                </c:pt>
                <c:pt idx="269">
                  <c:v>-0.40206400000000286</c:v>
                </c:pt>
                <c:pt idx="270">
                  <c:v>-0.31439999999998491</c:v>
                </c:pt>
                <c:pt idx="271">
                  <c:v>-0.36279199999999889</c:v>
                </c:pt>
                <c:pt idx="272">
                  <c:v>-7.4219999999982633E-2</c:v>
                </c:pt>
                <c:pt idx="273">
                  <c:v>-4.0795999999986066E-2</c:v>
                </c:pt>
                <c:pt idx="274">
                  <c:v>1.8440000000055079E-3</c:v>
                </c:pt>
                <c:pt idx="275">
                  <c:v>3.0243999999996163E-2</c:v>
                </c:pt>
                <c:pt idx="276">
                  <c:v>-0.71432800000000185</c:v>
                </c:pt>
                <c:pt idx="277">
                  <c:v>-0.34889999999999333</c:v>
                </c:pt>
                <c:pt idx="278">
                  <c:v>-0.18734400000000306</c:v>
                </c:pt>
                <c:pt idx="279">
                  <c:v>-0.1622159999999937</c:v>
                </c:pt>
                <c:pt idx="280">
                  <c:v>-0.14120399999999478</c:v>
                </c:pt>
                <c:pt idx="281">
                  <c:v>-0.11656399999998257</c:v>
                </c:pt>
                <c:pt idx="282">
                  <c:v>7.0128000000003965E-2</c:v>
                </c:pt>
                <c:pt idx="283">
                  <c:v>1.5076000000007639E-2</c:v>
                </c:pt>
                <c:pt idx="284">
                  <c:v>0.35310800000000597</c:v>
                </c:pt>
                <c:pt idx="285">
                  <c:v>0.35207199999999261</c:v>
                </c:pt>
                <c:pt idx="286">
                  <c:v>2.4972000000005323E-2</c:v>
                </c:pt>
                <c:pt idx="287">
                  <c:v>1.4792000000014127E-2</c:v>
                </c:pt>
                <c:pt idx="288">
                  <c:v>1.1256000000010147E-2</c:v>
                </c:pt>
                <c:pt idx="289">
                  <c:v>-0.1184119999999993</c:v>
                </c:pt>
                <c:pt idx="290">
                  <c:v>-9.0667999999993754E-2</c:v>
                </c:pt>
                <c:pt idx="291">
                  <c:v>0.15664400000000001</c:v>
                </c:pt>
                <c:pt idx="292">
                  <c:v>-1.5511999999993975E-2</c:v>
                </c:pt>
                <c:pt idx="293">
                  <c:v>-0.14201599999999104</c:v>
                </c:pt>
                <c:pt idx="294">
                  <c:v>-0.13713999999999515</c:v>
                </c:pt>
                <c:pt idx="295">
                  <c:v>-0.13060799999999517</c:v>
                </c:pt>
                <c:pt idx="296">
                  <c:v>-7.6564000000004739E-2</c:v>
                </c:pt>
                <c:pt idx="297">
                  <c:v>0.18394400000000388</c:v>
                </c:pt>
                <c:pt idx="298">
                  <c:v>0.13462000000000529</c:v>
                </c:pt>
                <c:pt idx="299">
                  <c:v>0.26016399999998896</c:v>
                </c:pt>
                <c:pt idx="300">
                  <c:v>0.2393600000000049</c:v>
                </c:pt>
                <c:pt idx="301">
                  <c:v>0.2060120000000083</c:v>
                </c:pt>
                <c:pt idx="302">
                  <c:v>0.18626400000001553</c:v>
                </c:pt>
                <c:pt idx="303">
                  <c:v>0.48706800000001493</c:v>
                </c:pt>
                <c:pt idx="304">
                  <c:v>0.20104400000001021</c:v>
                </c:pt>
                <c:pt idx="305">
                  <c:v>0.23713200000000967</c:v>
                </c:pt>
                <c:pt idx="306">
                  <c:v>-0.14752800000000121</c:v>
                </c:pt>
                <c:pt idx="307">
                  <c:v>-0.23478399999999766</c:v>
                </c:pt>
                <c:pt idx="308">
                  <c:v>-0.22940400000000238</c:v>
                </c:pt>
                <c:pt idx="309">
                  <c:v>-0.21010799999999819</c:v>
                </c:pt>
                <c:pt idx="310">
                  <c:v>-0.18477999999999639</c:v>
                </c:pt>
                <c:pt idx="311">
                  <c:v>-0.31800799999999185</c:v>
                </c:pt>
                <c:pt idx="312">
                  <c:v>-0.31859599999999233</c:v>
                </c:pt>
                <c:pt idx="313">
                  <c:v>-0.63169999999999504</c:v>
                </c:pt>
                <c:pt idx="314">
                  <c:v>-1.2550079999999895</c:v>
                </c:pt>
                <c:pt idx="315">
                  <c:v>-1.2062639999999902</c:v>
                </c:pt>
                <c:pt idx="316">
                  <c:v>-1.1475879999999918</c:v>
                </c:pt>
                <c:pt idx="317">
                  <c:v>-0.89041199999999066</c:v>
                </c:pt>
                <c:pt idx="318">
                  <c:v>-1.0793119999999874</c:v>
                </c:pt>
                <c:pt idx="319">
                  <c:v>-0.98373199999999628</c:v>
                </c:pt>
                <c:pt idx="320">
                  <c:v>-0.99125999999998982</c:v>
                </c:pt>
                <c:pt idx="321">
                  <c:v>-1.0581959999999881</c:v>
                </c:pt>
                <c:pt idx="322">
                  <c:v>-0.99352399999998653</c:v>
                </c:pt>
                <c:pt idx="323">
                  <c:v>-0.9309199999999791</c:v>
                </c:pt>
                <c:pt idx="324">
                  <c:v>-1.0140959999999808</c:v>
                </c:pt>
                <c:pt idx="325">
                  <c:v>-1.0201199999999986</c:v>
                </c:pt>
                <c:pt idx="326">
                  <c:v>-1.3764079999999979</c:v>
                </c:pt>
                <c:pt idx="327">
                  <c:v>-1.2326439999999792</c:v>
                </c:pt>
                <c:pt idx="328">
                  <c:v>-0.87361599999999129</c:v>
                </c:pt>
                <c:pt idx="329">
                  <c:v>-0.78927199999998976</c:v>
                </c:pt>
                <c:pt idx="330">
                  <c:v>-0.70273999999999859</c:v>
                </c:pt>
                <c:pt idx="331">
                  <c:v>-0.75222799999999523</c:v>
                </c:pt>
                <c:pt idx="332">
                  <c:v>-0.6797159999999991</c:v>
                </c:pt>
                <c:pt idx="333">
                  <c:v>-0.60720400000000296</c:v>
                </c:pt>
                <c:pt idx="334">
                  <c:v>-0.53469199999999972</c:v>
                </c:pt>
                <c:pt idx="335">
                  <c:v>-0.46194400000000968</c:v>
                </c:pt>
                <c:pt idx="336">
                  <c:v>-0.39502000000000947</c:v>
                </c:pt>
                <c:pt idx="337">
                  <c:v>-0.32863600000001014</c:v>
                </c:pt>
                <c:pt idx="338">
                  <c:v>-0.2758360000000124</c:v>
                </c:pt>
                <c:pt idx="339">
                  <c:v>-0.24988800000001277</c:v>
                </c:pt>
                <c:pt idx="340">
                  <c:v>-0.22394000000001313</c:v>
                </c:pt>
                <c:pt idx="341">
                  <c:v>-0.84282400000001445</c:v>
                </c:pt>
                <c:pt idx="342">
                  <c:v>-0.75340800000001451</c:v>
                </c:pt>
                <c:pt idx="343">
                  <c:v>-0.70263200000002257</c:v>
                </c:pt>
                <c:pt idx="344">
                  <c:v>-0.64983600000002184</c:v>
                </c:pt>
                <c:pt idx="345">
                  <c:v>-0.90240000000002141</c:v>
                </c:pt>
                <c:pt idx="346">
                  <c:v>-0.39607600000001497</c:v>
                </c:pt>
                <c:pt idx="347">
                  <c:v>-0.33830400000001504</c:v>
                </c:pt>
                <c:pt idx="348">
                  <c:v>-0.1681960000000231</c:v>
                </c:pt>
                <c:pt idx="349">
                  <c:v>-0.17563200000002865</c:v>
                </c:pt>
                <c:pt idx="350">
                  <c:v>-0.1502720000000366</c:v>
                </c:pt>
                <c:pt idx="351">
                  <c:v>-0.14294800000002539</c:v>
                </c:pt>
                <c:pt idx="352">
                  <c:v>-0.19876000000001426</c:v>
                </c:pt>
                <c:pt idx="353">
                  <c:v>0.19809199999998839</c:v>
                </c:pt>
                <c:pt idx="354">
                  <c:v>0.18507999999997793</c:v>
                </c:pt>
                <c:pt idx="355">
                  <c:v>0.30547999999999575</c:v>
                </c:pt>
                <c:pt idx="356">
                  <c:v>0.16118399999999156</c:v>
                </c:pt>
                <c:pt idx="357">
                  <c:v>0.16528799999998967</c:v>
                </c:pt>
                <c:pt idx="358">
                  <c:v>0.16939199999998777</c:v>
                </c:pt>
                <c:pt idx="359">
                  <c:v>0.68699999999999051</c:v>
                </c:pt>
                <c:pt idx="360">
                  <c:v>1.14193199999999</c:v>
                </c:pt>
                <c:pt idx="361">
                  <c:v>0.68592399999999287</c:v>
                </c:pt>
                <c:pt idx="362">
                  <c:v>1.2832159999999888</c:v>
                </c:pt>
                <c:pt idx="363">
                  <c:v>1.3365039999999908</c:v>
                </c:pt>
                <c:pt idx="364">
                  <c:v>1.2871919999999903</c:v>
                </c:pt>
                <c:pt idx="365">
                  <c:v>1.2378799999999899</c:v>
                </c:pt>
                <c:pt idx="366">
                  <c:v>1.9014760000000095</c:v>
                </c:pt>
                <c:pt idx="367">
                  <c:v>1.339736000000002</c:v>
                </c:pt>
                <c:pt idx="368">
                  <c:v>1.003296000000006</c:v>
                </c:pt>
                <c:pt idx="369">
                  <c:v>0.56541599999999903</c:v>
                </c:pt>
                <c:pt idx="370">
                  <c:v>1.1387320000000045</c:v>
                </c:pt>
                <c:pt idx="371">
                  <c:v>1.0564120000000159</c:v>
                </c:pt>
                <c:pt idx="372">
                  <c:v>0.97484400000000448</c:v>
                </c:pt>
                <c:pt idx="373">
                  <c:v>1.1855880000000099</c:v>
                </c:pt>
                <c:pt idx="374">
                  <c:v>1.2671600000000041</c:v>
                </c:pt>
                <c:pt idx="375">
                  <c:v>0.30461199999999877</c:v>
                </c:pt>
                <c:pt idx="376">
                  <c:v>0.77647999999999229</c:v>
                </c:pt>
                <c:pt idx="377">
                  <c:v>0.54895199999999278</c:v>
                </c:pt>
                <c:pt idx="378">
                  <c:v>0.48501599999999456</c:v>
                </c:pt>
                <c:pt idx="379">
                  <c:v>0.42024399999998963</c:v>
                </c:pt>
                <c:pt idx="380">
                  <c:v>0.22086399999999173</c:v>
                </c:pt>
                <c:pt idx="381">
                  <c:v>0.6034959999999856</c:v>
                </c:pt>
                <c:pt idx="382">
                  <c:v>0.44562799999998504</c:v>
                </c:pt>
                <c:pt idx="383">
                  <c:v>0.42209999999999326</c:v>
                </c:pt>
                <c:pt idx="384">
                  <c:v>0.90308799999998257</c:v>
                </c:pt>
                <c:pt idx="385">
                  <c:v>0.84425199999999023</c:v>
                </c:pt>
                <c:pt idx="386">
                  <c:v>0.76795599999999098</c:v>
                </c:pt>
                <c:pt idx="387">
                  <c:v>0.71735999999999223</c:v>
                </c:pt>
                <c:pt idx="388">
                  <c:v>1.2665480000000002</c:v>
                </c:pt>
                <c:pt idx="389">
                  <c:v>1.7677800000000019</c:v>
                </c:pt>
                <c:pt idx="390">
                  <c:v>1.7609320000000039</c:v>
                </c:pt>
                <c:pt idx="391">
                  <c:v>3.0188599999999894</c:v>
                </c:pt>
                <c:pt idx="392">
                  <c:v>2.876591999999988</c:v>
                </c:pt>
                <c:pt idx="393">
                  <c:v>2.7239239999999825</c:v>
                </c:pt>
                <c:pt idx="394">
                  <c:v>1.9192359999999979</c:v>
                </c:pt>
                <c:pt idx="395">
                  <c:v>1.9166680000000014</c:v>
                </c:pt>
                <c:pt idx="396">
                  <c:v>1.4471120000000042</c:v>
                </c:pt>
                <c:pt idx="397">
                  <c:v>1.4455759999999884</c:v>
                </c:pt>
                <c:pt idx="398">
                  <c:v>2.6278080000000017</c:v>
                </c:pt>
                <c:pt idx="399">
                  <c:v>2.4850680000000125</c:v>
                </c:pt>
                <c:pt idx="400">
                  <c:v>2.3062480000000107</c:v>
                </c:pt>
                <c:pt idx="401">
                  <c:v>2.149612000000019</c:v>
                </c:pt>
                <c:pt idx="402">
                  <c:v>6.3102240000000052</c:v>
                </c:pt>
                <c:pt idx="403">
                  <c:v>5.4406880000000086</c:v>
                </c:pt>
                <c:pt idx="404">
                  <c:v>7.5731360000000052</c:v>
                </c:pt>
                <c:pt idx="405">
                  <c:v>6.3387480000000096</c:v>
                </c:pt>
                <c:pt idx="406">
                  <c:v>5.9620120000000014</c:v>
                </c:pt>
                <c:pt idx="407">
                  <c:v>5.5819759999999974</c:v>
                </c:pt>
                <c:pt idx="408">
                  <c:v>6.1045799999999986</c:v>
                </c:pt>
                <c:pt idx="409">
                  <c:v>5.4844279999999941</c:v>
                </c:pt>
                <c:pt idx="410">
                  <c:v>8.2914359999999903</c:v>
                </c:pt>
                <c:pt idx="411">
                  <c:v>10.601088000000004</c:v>
                </c:pt>
                <c:pt idx="412">
                  <c:v>7.9386480000000006</c:v>
                </c:pt>
                <c:pt idx="413">
                  <c:v>7.4137280000000061</c:v>
                </c:pt>
                <c:pt idx="414">
                  <c:v>6.9126639999999924</c:v>
                </c:pt>
                <c:pt idx="415">
                  <c:v>9.1389920000000018</c:v>
                </c:pt>
                <c:pt idx="416">
                  <c:v>6.6324560000000048</c:v>
                </c:pt>
                <c:pt idx="417">
                  <c:v>5.1438799999999958</c:v>
                </c:pt>
                <c:pt idx="418">
                  <c:v>5.604124000000013</c:v>
                </c:pt>
                <c:pt idx="419">
                  <c:v>4.1581199999999967</c:v>
                </c:pt>
                <c:pt idx="420">
                  <c:v>3.7065679999999901</c:v>
                </c:pt>
                <c:pt idx="421">
                  <c:v>3.2404039999999981</c:v>
                </c:pt>
                <c:pt idx="422">
                  <c:v>2.7785199999999861</c:v>
                </c:pt>
                <c:pt idx="423">
                  <c:v>2.3699199999999792</c:v>
                </c:pt>
                <c:pt idx="424">
                  <c:v>1.9613199999999864</c:v>
                </c:pt>
                <c:pt idx="425">
                  <c:v>1.5527199999999937</c:v>
                </c:pt>
                <c:pt idx="426">
                  <c:v>1.1441199999999725</c:v>
                </c:pt>
                <c:pt idx="427">
                  <c:v>0.91565199999998015</c:v>
                </c:pt>
                <c:pt idx="428">
                  <c:v>0.66523199999997473</c:v>
                </c:pt>
                <c:pt idx="429">
                  <c:v>-0.75506800000003693</c:v>
                </c:pt>
                <c:pt idx="430">
                  <c:v>-1.7981400000000178</c:v>
                </c:pt>
                <c:pt idx="431">
                  <c:v>-1.6057080000000212</c:v>
                </c:pt>
                <c:pt idx="432">
                  <c:v>-2.80728000000002</c:v>
                </c:pt>
                <c:pt idx="433">
                  <c:v>-3.6457920000000286</c:v>
                </c:pt>
                <c:pt idx="434">
                  <c:v>-3.6402680000000203</c:v>
                </c:pt>
                <c:pt idx="435">
                  <c:v>-3.5018040000000212</c:v>
                </c:pt>
                <c:pt idx="436">
                  <c:v>-3.4635040000000004</c:v>
                </c:pt>
                <c:pt idx="437">
                  <c:v>-3.4838320000000067</c:v>
                </c:pt>
                <c:pt idx="438">
                  <c:v>-2.9111400000000174</c:v>
                </c:pt>
                <c:pt idx="439">
                  <c:v>-1.7804440000000028</c:v>
                </c:pt>
                <c:pt idx="440">
                  <c:v>-2.2707479999999975</c:v>
                </c:pt>
                <c:pt idx="441">
                  <c:v>-2.0745399999999989</c:v>
                </c:pt>
                <c:pt idx="442">
                  <c:v>-1.920591999999985</c:v>
                </c:pt>
                <c:pt idx="443">
                  <c:v>-1.0367279999999965</c:v>
                </c:pt>
                <c:pt idx="444">
                  <c:v>0.61282400000000337</c:v>
                </c:pt>
                <c:pt idx="445">
                  <c:v>1.4258600000000001</c:v>
                </c:pt>
                <c:pt idx="446">
                  <c:v>-0.3825999999999965</c:v>
                </c:pt>
                <c:pt idx="447">
                  <c:v>-0.6746519999999947</c:v>
                </c:pt>
                <c:pt idx="448">
                  <c:v>-0.55400399999999195</c:v>
                </c:pt>
                <c:pt idx="449">
                  <c:v>-0.43335599999998919</c:v>
                </c:pt>
                <c:pt idx="450">
                  <c:v>-0.52419600000000344</c:v>
                </c:pt>
                <c:pt idx="451">
                  <c:v>-0.32312000000000296</c:v>
                </c:pt>
                <c:pt idx="452">
                  <c:v>-1.0425960000000032</c:v>
                </c:pt>
                <c:pt idx="453">
                  <c:v>-1.8054480000000126</c:v>
                </c:pt>
                <c:pt idx="454">
                  <c:v>-1.6582040000000262</c:v>
                </c:pt>
                <c:pt idx="455">
                  <c:v>-1.5490560000000215</c:v>
                </c:pt>
                <c:pt idx="456">
                  <c:v>-1.4281120000000271</c:v>
                </c:pt>
                <c:pt idx="457">
                  <c:v>-1.3529640000000285</c:v>
                </c:pt>
                <c:pt idx="458">
                  <c:v>-1.3119560000000234</c:v>
                </c:pt>
                <c:pt idx="459">
                  <c:v>-7.5172000000023331E-2</c:v>
                </c:pt>
                <c:pt idx="460">
                  <c:v>5.5211999999983163E-2</c:v>
                </c:pt>
                <c:pt idx="461">
                  <c:v>-0.2031080000000145</c:v>
                </c:pt>
                <c:pt idx="462">
                  <c:v>-0.22540800000000161</c:v>
                </c:pt>
                <c:pt idx="463">
                  <c:v>-0.23172800000000393</c:v>
                </c:pt>
                <c:pt idx="464">
                  <c:v>-0.19815200000000743</c:v>
                </c:pt>
                <c:pt idx="465">
                  <c:v>-0.61759200000001613</c:v>
                </c:pt>
                <c:pt idx="466">
                  <c:v>-0.45380399999999099</c:v>
                </c:pt>
                <c:pt idx="467">
                  <c:v>-0.10533199999998999</c:v>
                </c:pt>
                <c:pt idx="468">
                  <c:v>-0.77112799999999027</c:v>
                </c:pt>
                <c:pt idx="469">
                  <c:v>-0.64910399999999413</c:v>
                </c:pt>
                <c:pt idx="470">
                  <c:v>-0.49566399999999078</c:v>
                </c:pt>
                <c:pt idx="471">
                  <c:v>-0.63549600000000339</c:v>
                </c:pt>
                <c:pt idx="472">
                  <c:v>-1.1305160000000001</c:v>
                </c:pt>
                <c:pt idx="473">
                  <c:v>-1.0890880000000038</c:v>
                </c:pt>
                <c:pt idx="474">
                  <c:v>-2.3514959999999974</c:v>
                </c:pt>
                <c:pt idx="475">
                  <c:v>-1.2904720000000083</c:v>
                </c:pt>
                <c:pt idx="476">
                  <c:v>-1.1828640000000092</c:v>
                </c:pt>
                <c:pt idx="477">
                  <c:v>-1.1105039999999917</c:v>
                </c:pt>
                <c:pt idx="478">
                  <c:v>-1.3495000000000061</c:v>
                </c:pt>
                <c:pt idx="479">
                  <c:v>-1.7414799999999957</c:v>
                </c:pt>
                <c:pt idx="480">
                  <c:v>-1.7522679999999866</c:v>
                </c:pt>
                <c:pt idx="481">
                  <c:v>-1.649563999999998</c:v>
                </c:pt>
                <c:pt idx="482">
                  <c:v>-1.9197920000000011</c:v>
                </c:pt>
                <c:pt idx="483">
                  <c:v>-1.8408199999999937</c:v>
                </c:pt>
                <c:pt idx="484">
                  <c:v>-1.7120239999999995</c:v>
                </c:pt>
                <c:pt idx="485">
                  <c:v>-2.5764039999999966</c:v>
                </c:pt>
                <c:pt idx="486">
                  <c:v>-3.1091279999999841</c:v>
                </c:pt>
                <c:pt idx="487">
                  <c:v>-3.5296799999999706</c:v>
                </c:pt>
                <c:pt idx="488">
                  <c:v>-2.6615839999999764</c:v>
                </c:pt>
                <c:pt idx="489">
                  <c:v>-2.8351599999999877</c:v>
                </c:pt>
                <c:pt idx="490">
                  <c:v>-2.6431320000000085</c:v>
                </c:pt>
                <c:pt idx="491">
                  <c:v>-2.445132000000001</c:v>
                </c:pt>
                <c:pt idx="492">
                  <c:v>-2.5400320000000107</c:v>
                </c:pt>
                <c:pt idx="493">
                  <c:v>-1.9965880000000169</c:v>
                </c:pt>
                <c:pt idx="494">
                  <c:v>-1.8692960000000056</c:v>
                </c:pt>
                <c:pt idx="495">
                  <c:v>-1.2023480000000148</c:v>
                </c:pt>
                <c:pt idx="496">
                  <c:v>-1.0480320000000347</c:v>
                </c:pt>
                <c:pt idx="497">
                  <c:v>-0.91723600000004524</c:v>
                </c:pt>
                <c:pt idx="498">
                  <c:v>-0.78858800000004692</c:v>
                </c:pt>
                <c:pt idx="499">
                  <c:v>0.50567199999996149</c:v>
                </c:pt>
                <c:pt idx="500">
                  <c:v>-5.1808000000036714E-2</c:v>
                </c:pt>
                <c:pt idx="501">
                  <c:v>-0.22608000000001027</c:v>
                </c:pt>
                <c:pt idx="502">
                  <c:v>2.1599999998045405E-4</c:v>
                </c:pt>
                <c:pt idx="503">
                  <c:v>3.5663999999982821E-2</c:v>
                </c:pt>
                <c:pt idx="504">
                  <c:v>9.8395999999993933E-2</c:v>
                </c:pt>
                <c:pt idx="505">
                  <c:v>0.15803599999999562</c:v>
                </c:pt>
                <c:pt idx="506">
                  <c:v>0.13374400000000719</c:v>
                </c:pt>
                <c:pt idx="507">
                  <c:v>-0.43558000000000163</c:v>
                </c:pt>
                <c:pt idx="508">
                  <c:v>-0.35900399999999877</c:v>
                </c:pt>
                <c:pt idx="509">
                  <c:v>0.3208359999999999</c:v>
                </c:pt>
                <c:pt idx="510">
                  <c:v>6.5560000000033369E-3</c:v>
                </c:pt>
                <c:pt idx="511">
                  <c:v>7.439999999974134E-4</c:v>
                </c:pt>
                <c:pt idx="512">
                  <c:v>-3.0740000000008649E-2</c:v>
                </c:pt>
                <c:pt idx="513">
                  <c:v>0.75471199999999783</c:v>
                </c:pt>
                <c:pt idx="514">
                  <c:v>1.1723360000000014</c:v>
                </c:pt>
                <c:pt idx="515">
                  <c:v>1.0999599999999958</c:v>
                </c:pt>
                <c:pt idx="516">
                  <c:v>1.1029440000000079</c:v>
                </c:pt>
                <c:pt idx="517">
                  <c:v>0.99553999999999121</c:v>
                </c:pt>
                <c:pt idx="518">
                  <c:v>0.92252399999999568</c:v>
                </c:pt>
                <c:pt idx="519">
                  <c:v>0.84725999999999146</c:v>
                </c:pt>
                <c:pt idx="520">
                  <c:v>1.5995000000000061</c:v>
                </c:pt>
                <c:pt idx="521">
                  <c:v>2.3084999999999951</c:v>
                </c:pt>
                <c:pt idx="522">
                  <c:v>1.2898599999999902</c:v>
                </c:pt>
                <c:pt idx="523">
                  <c:v>0.86163599999999008</c:v>
                </c:pt>
                <c:pt idx="524">
                  <c:v>1.1780439999999857</c:v>
                </c:pt>
                <c:pt idx="525">
                  <c:v>1.118947999999989</c:v>
                </c:pt>
                <c:pt idx="526">
                  <c:v>1.0490439999999808</c:v>
                </c:pt>
                <c:pt idx="527">
                  <c:v>0.52194799999998054</c:v>
                </c:pt>
                <c:pt idx="528">
                  <c:v>0.83934799999997267</c:v>
                </c:pt>
                <c:pt idx="529">
                  <c:v>0.4625559999999922</c:v>
                </c:pt>
                <c:pt idx="530">
                  <c:v>0.82741599999997106</c:v>
                </c:pt>
                <c:pt idx="531">
                  <c:v>1.2210999999999643</c:v>
                </c:pt>
                <c:pt idx="532">
                  <c:v>1.106047999999987</c:v>
                </c:pt>
                <c:pt idx="533">
                  <c:v>0.99099599999998134</c:v>
                </c:pt>
                <c:pt idx="534">
                  <c:v>1.1400239999999826</c:v>
                </c:pt>
                <c:pt idx="535">
                  <c:v>7.0488000000011652E-2</c:v>
                </c:pt>
                <c:pt idx="536">
                  <c:v>-0.17459999999999809</c:v>
                </c:pt>
                <c:pt idx="537">
                  <c:v>-7.3083999999994376E-2</c:v>
                </c:pt>
                <c:pt idx="538">
                  <c:v>0.49547200000000657</c:v>
                </c:pt>
                <c:pt idx="539">
                  <c:v>0.44922800000000507</c:v>
                </c:pt>
                <c:pt idx="540">
                  <c:v>0.40298399999998935</c:v>
                </c:pt>
                <c:pt idx="541">
                  <c:v>0.34797599999998852</c:v>
                </c:pt>
                <c:pt idx="542">
                  <c:v>0.62578800000001422</c:v>
                </c:pt>
                <c:pt idx="543">
                  <c:v>0.87159200000000681</c:v>
                </c:pt>
                <c:pt idx="544">
                  <c:v>1.885555999999994</c:v>
                </c:pt>
                <c:pt idx="545">
                  <c:v>1.8649480000000125</c:v>
                </c:pt>
                <c:pt idx="546">
                  <c:v>1.8147800000000132</c:v>
                </c:pt>
                <c:pt idx="547">
                  <c:v>1.7272520000000213</c:v>
                </c:pt>
                <c:pt idx="548">
                  <c:v>2.3286080000000169</c:v>
                </c:pt>
                <c:pt idx="549">
                  <c:v>1.4645760000000223</c:v>
                </c:pt>
                <c:pt idx="550">
                  <c:v>1.2825440000000299</c:v>
                </c:pt>
                <c:pt idx="551">
                  <c:v>0.96924800000002165</c:v>
                </c:pt>
                <c:pt idx="552">
                  <c:v>1.4515600000000148</c:v>
                </c:pt>
                <c:pt idx="553">
                  <c:v>1.3511560000000173</c:v>
                </c:pt>
                <c:pt idx="554">
                  <c:v>1.2376440000000173</c:v>
                </c:pt>
                <c:pt idx="555">
                  <c:v>1.2732840000000181</c:v>
                </c:pt>
                <c:pt idx="556">
                  <c:v>0.59295199999999681</c:v>
                </c:pt>
                <c:pt idx="557">
                  <c:v>0.615003999999999</c:v>
                </c:pt>
                <c:pt idx="558">
                  <c:v>0.91089199999998982</c:v>
                </c:pt>
                <c:pt idx="559">
                  <c:v>0.46977599999998176</c:v>
                </c:pt>
                <c:pt idx="560">
                  <c:v>0.37981999999999516</c:v>
                </c:pt>
                <c:pt idx="561">
                  <c:v>0.28271599999999353</c:v>
                </c:pt>
                <c:pt idx="562">
                  <c:v>-4.5568000000002939E-2</c:v>
                </c:pt>
                <c:pt idx="563">
                  <c:v>0.34554400000000385</c:v>
                </c:pt>
                <c:pt idx="564">
                  <c:v>8.6971999999988725E-2</c:v>
                </c:pt>
                <c:pt idx="565">
                  <c:v>0.53192400000000362</c:v>
                </c:pt>
                <c:pt idx="566">
                  <c:v>0.7601280000000088</c:v>
                </c:pt>
                <c:pt idx="567">
                  <c:v>0.67291600000000074</c:v>
                </c:pt>
                <c:pt idx="568">
                  <c:v>0.59831200000000706</c:v>
                </c:pt>
                <c:pt idx="569">
                  <c:v>0.87460800000002337</c:v>
                </c:pt>
                <c:pt idx="570">
                  <c:v>0.92534800000001383</c:v>
                </c:pt>
                <c:pt idx="571">
                  <c:v>1.86617600000001</c:v>
                </c:pt>
                <c:pt idx="572">
                  <c:v>1.4913040000000137</c:v>
                </c:pt>
                <c:pt idx="573">
                  <c:v>0.87492000000000303</c:v>
                </c:pt>
                <c:pt idx="574">
                  <c:v>0.8246159999999918</c:v>
                </c:pt>
                <c:pt idx="575">
                  <c:v>0.77031199999998989</c:v>
                </c:pt>
                <c:pt idx="576">
                  <c:v>-9.4556000000011409E-2</c:v>
                </c:pt>
                <c:pt idx="577">
                  <c:v>-0.31144799999999861</c:v>
                </c:pt>
                <c:pt idx="578">
                  <c:v>-4.6396000000001436E-2</c:v>
                </c:pt>
                <c:pt idx="579">
                  <c:v>1.4895879999999835</c:v>
                </c:pt>
                <c:pt idx="580">
                  <c:v>1.1475959999999787</c:v>
                </c:pt>
                <c:pt idx="581">
                  <c:v>1.0663919999999791</c:v>
                </c:pt>
                <c:pt idx="582">
                  <c:v>0.98850399999997762</c:v>
                </c:pt>
                <c:pt idx="583">
                  <c:v>1.3178319999999957</c:v>
                </c:pt>
                <c:pt idx="584">
                  <c:v>1.5813799999999816</c:v>
                </c:pt>
                <c:pt idx="585">
                  <c:v>1.5739559999999813</c:v>
                </c:pt>
                <c:pt idx="586">
                  <c:v>0.9375880000000052</c:v>
                </c:pt>
                <c:pt idx="587">
                  <c:v>0.22290800000000388</c:v>
                </c:pt>
                <c:pt idx="588">
                  <c:v>0.16460800000001541</c:v>
                </c:pt>
                <c:pt idx="589">
                  <c:v>9.8592000000010671E-2</c:v>
                </c:pt>
                <c:pt idx="590">
                  <c:v>-0.11395599999998751</c:v>
                </c:pt>
                <c:pt idx="591">
                  <c:v>0.31610400000000993</c:v>
                </c:pt>
                <c:pt idx="592">
                  <c:v>2.2388000000020725E-2</c:v>
                </c:pt>
                <c:pt idx="593">
                  <c:v>0.24492000000002179</c:v>
                </c:pt>
                <c:pt idx="594">
                  <c:v>5.8180000000007226E-2</c:v>
                </c:pt>
                <c:pt idx="595">
                  <c:v>3.7408000000013431E-2</c:v>
                </c:pt>
                <c:pt idx="596">
                  <c:v>5.7648000000014576E-2</c:v>
                </c:pt>
                <c:pt idx="597">
                  <c:v>1.0317400000000276</c:v>
                </c:pt>
                <c:pt idx="598">
                  <c:v>1.1994240000000218</c:v>
                </c:pt>
                <c:pt idx="599">
                  <c:v>1.2141720000000333</c:v>
                </c:pt>
                <c:pt idx="600">
                  <c:v>1.9360800000000182</c:v>
                </c:pt>
                <c:pt idx="601">
                  <c:v>1.4569560000000195</c:v>
                </c:pt>
                <c:pt idx="602">
                  <c:v>1.3275720000000177</c:v>
                </c:pt>
                <c:pt idx="603">
                  <c:v>1.2091440000000091</c:v>
                </c:pt>
                <c:pt idx="604">
                  <c:v>2.9328119999999984</c:v>
                </c:pt>
                <c:pt idx="605">
                  <c:v>3.7659239999999983</c:v>
                </c:pt>
                <c:pt idx="606">
                  <c:v>2.7220279999999946</c:v>
                </c:pt>
                <c:pt idx="607">
                  <c:v>1.1309239999999932</c:v>
                </c:pt>
                <c:pt idx="608">
                  <c:v>1.845004000000003</c:v>
                </c:pt>
                <c:pt idx="609">
                  <c:v>1.759923999999998</c:v>
                </c:pt>
                <c:pt idx="610">
                  <c:v>1.6791159999999934</c:v>
                </c:pt>
                <c:pt idx="611">
                  <c:v>1.6116880000000009</c:v>
                </c:pt>
                <c:pt idx="612">
                  <c:v>1.8505960000000101</c:v>
                </c:pt>
                <c:pt idx="613">
                  <c:v>1.3026960000000116</c:v>
                </c:pt>
                <c:pt idx="614">
                  <c:v>1.0052519999999987</c:v>
                </c:pt>
                <c:pt idx="615">
                  <c:v>2.5407999999998765E-2</c:v>
                </c:pt>
                <c:pt idx="616">
                  <c:v>-4.8191999999986024E-2</c:v>
                </c:pt>
                <c:pt idx="617">
                  <c:v>-0.13221599999998546</c:v>
                </c:pt>
                <c:pt idx="618">
                  <c:v>-0.20990799999998444</c:v>
                </c:pt>
                <c:pt idx="619">
                  <c:v>-3.845199999997817E-2</c:v>
                </c:pt>
                <c:pt idx="620">
                  <c:v>-0.13781199999999671</c:v>
                </c:pt>
                <c:pt idx="621">
                  <c:v>0.41582000000001074</c:v>
                </c:pt>
                <c:pt idx="622">
                  <c:v>0.35706799999999816</c:v>
                </c:pt>
                <c:pt idx="623">
                  <c:v>0.2893359999999916</c:v>
                </c:pt>
                <c:pt idx="624">
                  <c:v>0.22494000000000369</c:v>
                </c:pt>
                <c:pt idx="625">
                  <c:v>0.1547960000000046</c:v>
                </c:pt>
                <c:pt idx="626">
                  <c:v>-2.9643999999990456E-2</c:v>
                </c:pt>
                <c:pt idx="627">
                  <c:v>-0.78395200000001353</c:v>
                </c:pt>
                <c:pt idx="628">
                  <c:v>-0.74570800000000759</c:v>
                </c:pt>
                <c:pt idx="629">
                  <c:v>-1.2717240000000061</c:v>
                </c:pt>
                <c:pt idx="630">
                  <c:v>-1.1430119999999988</c:v>
                </c:pt>
                <c:pt idx="631">
                  <c:v>-1.0502919999999989</c:v>
                </c:pt>
                <c:pt idx="632">
                  <c:v>-1.0393679999999961</c:v>
                </c:pt>
                <c:pt idx="633">
                  <c:v>-0.96263199999999927</c:v>
                </c:pt>
                <c:pt idx="634">
                  <c:v>0.15534800000001781</c:v>
                </c:pt>
                <c:pt idx="635">
                  <c:v>1.4421120000000087</c:v>
                </c:pt>
                <c:pt idx="636">
                  <c:v>1.8563440000000213</c:v>
                </c:pt>
                <c:pt idx="637">
                  <c:v>1.8235280000000245</c:v>
                </c:pt>
                <c:pt idx="638">
                  <c:v>1.7739200000000181</c:v>
                </c:pt>
                <c:pt idx="639">
                  <c:v>2.9101520000000107</c:v>
                </c:pt>
                <c:pt idx="640">
                  <c:v>2.2169640000000186</c:v>
                </c:pt>
                <c:pt idx="641">
                  <c:v>2.098076000000006</c:v>
                </c:pt>
                <c:pt idx="642">
                  <c:v>0.49627600000000882</c:v>
                </c:pt>
                <c:pt idx="643">
                  <c:v>-0.77866800000001035</c:v>
                </c:pt>
                <c:pt idx="644">
                  <c:v>-0.77474800000000243</c:v>
                </c:pt>
                <c:pt idx="645">
                  <c:v>-0.77121200000000556</c:v>
                </c:pt>
                <c:pt idx="646">
                  <c:v>-0.96742799999999818</c:v>
                </c:pt>
                <c:pt idx="647">
                  <c:v>-1.4584639999999922</c:v>
                </c:pt>
                <c:pt idx="648">
                  <c:v>-1.5784880000000072</c:v>
                </c:pt>
                <c:pt idx="649">
                  <c:v>-0.637203999999997</c:v>
                </c:pt>
                <c:pt idx="650">
                  <c:v>-0.40188800000001379</c:v>
                </c:pt>
                <c:pt idx="651">
                  <c:v>-0.38381599999999594</c:v>
                </c:pt>
                <c:pt idx="652">
                  <c:v>-0.39557599999999127</c:v>
                </c:pt>
                <c:pt idx="653">
                  <c:v>-0.79562799999997935</c:v>
                </c:pt>
                <c:pt idx="654">
                  <c:v>-1.4537799999999947</c:v>
                </c:pt>
                <c:pt idx="655">
                  <c:v>-1.7583839999999782</c:v>
                </c:pt>
                <c:pt idx="656">
                  <c:v>-1.4143239999999935</c:v>
                </c:pt>
                <c:pt idx="657">
                  <c:v>-1.6477319999999906</c:v>
                </c:pt>
                <c:pt idx="658">
                  <c:v>-1.6299879999999973</c:v>
                </c:pt>
                <c:pt idx="659">
                  <c:v>-1.5683879999999846</c:v>
                </c:pt>
                <c:pt idx="660">
                  <c:v>-1.6959919999999755</c:v>
                </c:pt>
                <c:pt idx="661">
                  <c:v>-1.5006839999999784</c:v>
                </c:pt>
                <c:pt idx="662">
                  <c:v>-1.6881999999999664</c:v>
                </c:pt>
                <c:pt idx="663">
                  <c:v>-1.553879999999964</c:v>
                </c:pt>
                <c:pt idx="664">
                  <c:v>-0.95717999999997971</c:v>
                </c:pt>
                <c:pt idx="665">
                  <c:v>-0.7915519999999816</c:v>
                </c:pt>
                <c:pt idx="666">
                  <c:v>-0.62592399999998349</c:v>
                </c:pt>
                <c:pt idx="667">
                  <c:v>-0.19568399999998576</c:v>
                </c:pt>
                <c:pt idx="668">
                  <c:v>-4.0595999999993637E-2</c:v>
                </c:pt>
                <c:pt idx="669">
                  <c:v>-0.6828999999999894</c:v>
                </c:pt>
                <c:pt idx="670">
                  <c:v>-1.0188839999999857</c:v>
                </c:pt>
                <c:pt idx="671">
                  <c:v>-1.8576399999999893</c:v>
                </c:pt>
                <c:pt idx="672">
                  <c:v>-1.7718439999999873</c:v>
                </c:pt>
                <c:pt idx="673">
                  <c:v>-1.69365999999998</c:v>
                </c:pt>
                <c:pt idx="674">
                  <c:v>-1.5813919999999797</c:v>
                </c:pt>
                <c:pt idx="675">
                  <c:v>-2.0236160000000041</c:v>
                </c:pt>
                <c:pt idx="676">
                  <c:v>-2.2188960000000009</c:v>
                </c:pt>
                <c:pt idx="677">
                  <c:v>-1.6676440000000099</c:v>
                </c:pt>
                <c:pt idx="678">
                  <c:v>-2.1085360000000009</c:v>
                </c:pt>
                <c:pt idx="679">
                  <c:v>-1.9831959999999924</c:v>
                </c:pt>
                <c:pt idx="680">
                  <c:v>-1.8709040000000101</c:v>
                </c:pt>
                <c:pt idx="681">
                  <c:v>-1.9297839999999979</c:v>
                </c:pt>
                <c:pt idx="682">
                  <c:v>-1.3090159999999997</c:v>
                </c:pt>
                <c:pt idx="683">
                  <c:v>-1.2305400000000049</c:v>
                </c:pt>
                <c:pt idx="684">
                  <c:v>-1.5511840000000063</c:v>
                </c:pt>
                <c:pt idx="685">
                  <c:v>-1.1160039999999896</c:v>
                </c:pt>
                <c:pt idx="686">
                  <c:v>-1.0160400000000038</c:v>
                </c:pt>
                <c:pt idx="687">
                  <c:v>-0.92975199999999347</c:v>
                </c:pt>
                <c:pt idx="688">
                  <c:v>0.45803600000000699</c:v>
                </c:pt>
                <c:pt idx="689">
                  <c:v>1.1561400000000077</c:v>
                </c:pt>
                <c:pt idx="690">
                  <c:v>1.2795519999999954</c:v>
                </c:pt>
                <c:pt idx="691">
                  <c:v>0.70247999999999422</c:v>
                </c:pt>
                <c:pt idx="692">
                  <c:v>-0.34430799999999806</c:v>
                </c:pt>
                <c:pt idx="693">
                  <c:v>-0.23918000000000461</c:v>
                </c:pt>
                <c:pt idx="694">
                  <c:v>-0.16225999999998919</c:v>
                </c:pt>
                <c:pt idx="695">
                  <c:v>-7.7575999999993428E-2</c:v>
                </c:pt>
                <c:pt idx="696">
                  <c:v>-0.11452799999999286</c:v>
                </c:pt>
                <c:pt idx="697">
                  <c:v>0.11955999999999278</c:v>
                </c:pt>
                <c:pt idx="698">
                  <c:v>0.13464799999999855</c:v>
                </c:pt>
                <c:pt idx="699">
                  <c:v>0.14964399999998079</c:v>
                </c:pt>
                <c:pt idx="700">
                  <c:v>0.14108799999998212</c:v>
                </c:pt>
                <c:pt idx="701">
                  <c:v>0.11828799999997841</c:v>
                </c:pt>
                <c:pt idx="702">
                  <c:v>0.11175599999998553</c:v>
                </c:pt>
                <c:pt idx="703">
                  <c:v>8.1507999999985259E-2</c:v>
                </c:pt>
                <c:pt idx="704">
                  <c:v>5.1259999999984984E-2</c:v>
                </c:pt>
                <c:pt idx="705">
                  <c:v>2.101199999998471E-2</c:v>
                </c:pt>
                <c:pt idx="706">
                  <c:v>-1.692800000002137E-2</c:v>
                </c:pt>
                <c:pt idx="707">
                  <c:v>-3.4144000000011943E-2</c:v>
                </c:pt>
                <c:pt idx="708">
                  <c:v>-5.2368000000029724E-2</c:v>
                </c:pt>
                <c:pt idx="709">
                  <c:v>0.52612799999998572</c:v>
                </c:pt>
                <c:pt idx="710">
                  <c:v>0.23869599999997604</c:v>
                </c:pt>
                <c:pt idx="711">
                  <c:v>-0.50964000000001874</c:v>
                </c:pt>
                <c:pt idx="712">
                  <c:v>-0.25916400000002682</c:v>
                </c:pt>
                <c:pt idx="713">
                  <c:v>-0.46489200000002029</c:v>
                </c:pt>
                <c:pt idx="714">
                  <c:v>-0.39271200000001727</c:v>
                </c:pt>
                <c:pt idx="715">
                  <c:v>-0.31624000000002184</c:v>
                </c:pt>
                <c:pt idx="716">
                  <c:v>0.14658799999997996</c:v>
                </c:pt>
                <c:pt idx="717">
                  <c:v>-0.1039000000000101</c:v>
                </c:pt>
                <c:pt idx="718">
                  <c:v>-0.45971600000001445</c:v>
                </c:pt>
                <c:pt idx="719">
                  <c:v>-0.43240800000002366</c:v>
                </c:pt>
                <c:pt idx="720">
                  <c:v>0.53393199999999297</c:v>
                </c:pt>
                <c:pt idx="721">
                  <c:v>0.50573999999998875</c:v>
                </c:pt>
                <c:pt idx="722">
                  <c:v>0.48630799999999397</c:v>
                </c:pt>
                <c:pt idx="723">
                  <c:v>0.94245999999999697</c:v>
                </c:pt>
                <c:pt idx="724">
                  <c:v>1.6505719999999826</c:v>
                </c:pt>
                <c:pt idx="725">
                  <c:v>1.0086000000000155</c:v>
                </c:pt>
                <c:pt idx="726">
                  <c:v>2.0616119999999825</c:v>
                </c:pt>
                <c:pt idx="727">
                  <c:v>2.0338319999999896</c:v>
                </c:pt>
                <c:pt idx="728">
                  <c:v>1.9387519999999938</c:v>
                </c:pt>
                <c:pt idx="729">
                  <c:v>1.8436720000000122</c:v>
                </c:pt>
                <c:pt idx="730">
                  <c:v>1.0310880000000111</c:v>
                </c:pt>
                <c:pt idx="731">
                  <c:v>1.3497119999999967</c:v>
                </c:pt>
                <c:pt idx="732">
                  <c:v>1.4365360000000038</c:v>
                </c:pt>
                <c:pt idx="733">
                  <c:v>1.0115920000000074</c:v>
                </c:pt>
                <c:pt idx="734">
                  <c:v>0.36919199999999819</c:v>
                </c:pt>
                <c:pt idx="735">
                  <c:v>0.33541599999999505</c:v>
                </c:pt>
                <c:pt idx="736">
                  <c:v>0.27204400000000817</c:v>
                </c:pt>
                <c:pt idx="737">
                  <c:v>-0.59701999999998634</c:v>
                </c:pt>
                <c:pt idx="738">
                  <c:v>-0.76097599999998522</c:v>
                </c:pt>
                <c:pt idx="739">
                  <c:v>-1.0398679999999842</c:v>
                </c:pt>
                <c:pt idx="740">
                  <c:v>-1.1430719999999752</c:v>
                </c:pt>
                <c:pt idx="741">
                  <c:v>-0.96174399999998172</c:v>
                </c:pt>
                <c:pt idx="742">
                  <c:v>-0.97028399999997816</c:v>
                </c:pt>
                <c:pt idx="743">
                  <c:v>-0.99359599999999659</c:v>
                </c:pt>
                <c:pt idx="744">
                  <c:v>-1.6197879999999856</c:v>
                </c:pt>
                <c:pt idx="745">
                  <c:v>-1.5966079999999891</c:v>
                </c:pt>
                <c:pt idx="746">
                  <c:v>-1.0954239999999942</c:v>
                </c:pt>
                <c:pt idx="747">
                  <c:v>-1.0633839999999992</c:v>
                </c:pt>
                <c:pt idx="748">
                  <c:v>-0.83177600000000496</c:v>
                </c:pt>
                <c:pt idx="749">
                  <c:v>-0.75409199999999998</c:v>
                </c:pt>
                <c:pt idx="750">
                  <c:v>-0.71182399999999291</c:v>
                </c:pt>
                <c:pt idx="751">
                  <c:v>-0.62374000000001217</c:v>
                </c:pt>
                <c:pt idx="752">
                  <c:v>-0.53296400000000688</c:v>
                </c:pt>
                <c:pt idx="753">
                  <c:v>-0.663084000000012</c:v>
                </c:pt>
                <c:pt idx="754">
                  <c:v>-0.83046400000002052</c:v>
                </c:pt>
                <c:pt idx="755">
                  <c:v>0.17485599999994861</c:v>
                </c:pt>
                <c:pt idx="756">
                  <c:v>0.23356799999996269</c:v>
                </c:pt>
                <c:pt idx="757">
                  <c:v>0.29927999999995336</c:v>
                </c:pt>
                <c:pt idx="758">
                  <c:v>-2.5840000000030727E-2</c:v>
                </c:pt>
                <c:pt idx="759">
                  <c:v>0.52626799999998752</c:v>
                </c:pt>
                <c:pt idx="760">
                  <c:v>-0.46685200000003135</c:v>
                </c:pt>
                <c:pt idx="761">
                  <c:v>-0.14618000000000109</c:v>
                </c:pt>
                <c:pt idx="762">
                  <c:v>0.48822799999997812</c:v>
                </c:pt>
                <c:pt idx="763">
                  <c:v>0.47589599999999166</c:v>
                </c:pt>
                <c:pt idx="764">
                  <c:v>0.45289999999999964</c:v>
                </c:pt>
                <c:pt idx="765">
                  <c:v>0.42611599999999328</c:v>
                </c:pt>
                <c:pt idx="766">
                  <c:v>0.24956800000001067</c:v>
                </c:pt>
                <c:pt idx="767">
                  <c:v>2.0808000000016591E-2</c:v>
                </c:pt>
                <c:pt idx="768">
                  <c:v>-0.50136399999999526</c:v>
                </c:pt>
                <c:pt idx="769">
                  <c:v>-0.50081999999999027</c:v>
                </c:pt>
                <c:pt idx="770">
                  <c:v>-0.50956400000001167</c:v>
                </c:pt>
                <c:pt idx="771">
                  <c:v>-0.49921199999999999</c:v>
                </c:pt>
                <c:pt idx="772">
                  <c:v>-0.75386000000000308</c:v>
                </c:pt>
                <c:pt idx="773">
                  <c:v>-0.98326799999999537</c:v>
                </c:pt>
                <c:pt idx="774">
                  <c:v>-0.80801200000000506</c:v>
                </c:pt>
                <c:pt idx="775">
                  <c:v>-0.23870800000000258</c:v>
                </c:pt>
                <c:pt idx="776">
                  <c:v>0.23586400000000651</c:v>
                </c:pt>
                <c:pt idx="777">
                  <c:v>0.22963599999999929</c:v>
                </c:pt>
                <c:pt idx="778">
                  <c:v>0.21420400000000939</c:v>
                </c:pt>
                <c:pt idx="779">
                  <c:v>0.6383520000000118</c:v>
                </c:pt>
                <c:pt idx="780">
                  <c:v>1.3515040000000056</c:v>
                </c:pt>
                <c:pt idx="781">
                  <c:v>2.077855999999997</c:v>
                </c:pt>
                <c:pt idx="782">
                  <c:v>2.0289840000000083</c:v>
                </c:pt>
                <c:pt idx="783">
                  <c:v>1.5439720000000108</c:v>
                </c:pt>
                <c:pt idx="784">
                  <c:v>1.4966880000000202</c:v>
                </c:pt>
                <c:pt idx="785">
                  <c:v>1.4071320000000185</c:v>
                </c:pt>
                <c:pt idx="786">
                  <c:v>1.3965400000000159</c:v>
                </c:pt>
                <c:pt idx="787">
                  <c:v>1.2191480000000183</c:v>
                </c:pt>
                <c:pt idx="788">
                  <c:v>1.1057560000000137</c:v>
                </c:pt>
                <c:pt idx="789">
                  <c:v>1.2205640000000102</c:v>
                </c:pt>
                <c:pt idx="790">
                  <c:v>1.4208280000000286</c:v>
                </c:pt>
                <c:pt idx="791">
                  <c:v>1.3484520000000231</c:v>
                </c:pt>
                <c:pt idx="792">
                  <c:v>1.2670880000000153</c:v>
                </c:pt>
                <c:pt idx="793">
                  <c:v>1.674664000000007</c:v>
                </c:pt>
                <c:pt idx="794">
                  <c:v>1.3347800000000092</c:v>
                </c:pt>
                <c:pt idx="795">
                  <c:v>2.5569839999999999</c:v>
                </c:pt>
                <c:pt idx="796">
                  <c:v>1.7413640000000044</c:v>
                </c:pt>
                <c:pt idx="797">
                  <c:v>1.648604000000006</c:v>
                </c:pt>
                <c:pt idx="798">
                  <c:v>1.4804519999999997</c:v>
                </c:pt>
                <c:pt idx="799">
                  <c:v>1.3178999999999945</c:v>
                </c:pt>
                <c:pt idx="800">
                  <c:v>1.5085120000000103</c:v>
                </c:pt>
                <c:pt idx="801">
                  <c:v>1.1270319999999856</c:v>
                </c:pt>
                <c:pt idx="802">
                  <c:v>-0.5056120000000135</c:v>
                </c:pt>
                <c:pt idx="803">
                  <c:v>0.67891599999998675</c:v>
                </c:pt>
                <c:pt idx="804">
                  <c:v>-0.78618400000001998</c:v>
                </c:pt>
                <c:pt idx="805">
                  <c:v>-0.7939840000000089</c:v>
                </c:pt>
                <c:pt idx="806">
                  <c:v>-0.769984000000008</c:v>
                </c:pt>
                <c:pt idx="807">
                  <c:v>-7.7383999999995012E-2</c:v>
                </c:pt>
                <c:pt idx="808">
                  <c:v>-0.3212999999999937</c:v>
                </c:pt>
                <c:pt idx="809">
                  <c:v>0.44051199999999824</c:v>
                </c:pt>
                <c:pt idx="810">
                  <c:v>1.5847999999991202E-2</c:v>
                </c:pt>
                <c:pt idx="811">
                  <c:v>-1.2869760000000241</c:v>
                </c:pt>
                <c:pt idx="812">
                  <c:v>-1.2624560000000145</c:v>
                </c:pt>
                <c:pt idx="813">
                  <c:v>-1.2405360000000201</c:v>
                </c:pt>
                <c:pt idx="814">
                  <c:v>-1.5202640000000116</c:v>
                </c:pt>
                <c:pt idx="815">
                  <c:v>-1.2858400000000074</c:v>
                </c:pt>
                <c:pt idx="816">
                  <c:v>-1.2592640000000301</c:v>
                </c:pt>
                <c:pt idx="817">
                  <c:v>-1.748320000000021</c:v>
                </c:pt>
                <c:pt idx="818">
                  <c:v>-1.215116000000009</c:v>
                </c:pt>
                <c:pt idx="819">
                  <c:v>-1.1537120000000129</c:v>
                </c:pt>
                <c:pt idx="820">
                  <c:v>-1.0365960000000172</c:v>
                </c:pt>
                <c:pt idx="821">
                  <c:v>-0.94635600000000863</c:v>
                </c:pt>
                <c:pt idx="822">
                  <c:v>-0.45839600000000758</c:v>
                </c:pt>
                <c:pt idx="823">
                  <c:v>-0.76123599999999669</c:v>
                </c:pt>
                <c:pt idx="824">
                  <c:v>-0.94238799999999401</c:v>
                </c:pt>
                <c:pt idx="825">
                  <c:v>-1.2471639999999979</c:v>
                </c:pt>
                <c:pt idx="826">
                  <c:v>-1.1225160000000045</c:v>
                </c:pt>
                <c:pt idx="827">
                  <c:v>-1.0607040000000012</c:v>
                </c:pt>
                <c:pt idx="828">
                  <c:v>-0.94696400000002257</c:v>
                </c:pt>
                <c:pt idx="829">
                  <c:v>-0.87169200000001013</c:v>
                </c:pt>
                <c:pt idx="830">
                  <c:v>-0.92785200000000145</c:v>
                </c:pt>
                <c:pt idx="831">
                  <c:v>-0.56337600000001942</c:v>
                </c:pt>
                <c:pt idx="832">
                  <c:v>-0.8330840000000137</c:v>
                </c:pt>
                <c:pt idx="833">
                  <c:v>-0.75233599999999967</c:v>
                </c:pt>
                <c:pt idx="834">
                  <c:v>-0.63941600000001131</c:v>
                </c:pt>
                <c:pt idx="835">
                  <c:v>-0.67979600000001028</c:v>
                </c:pt>
                <c:pt idx="836">
                  <c:v>-0.7786920000000066</c:v>
                </c:pt>
                <c:pt idx="837">
                  <c:v>-0.74363200000000518</c:v>
                </c:pt>
                <c:pt idx="838">
                  <c:v>-0.76118799999998998</c:v>
                </c:pt>
                <c:pt idx="839">
                  <c:v>-0.73407999999999163</c:v>
                </c:pt>
                <c:pt idx="840">
                  <c:v>-0.67898000000000991</c:v>
                </c:pt>
                <c:pt idx="841">
                  <c:v>-0.62463199999999119</c:v>
                </c:pt>
                <c:pt idx="842">
                  <c:v>-0.64410399999999868</c:v>
                </c:pt>
                <c:pt idx="843">
                  <c:v>-0.71645200000000386</c:v>
                </c:pt>
                <c:pt idx="844">
                  <c:v>-0.58419600000000571</c:v>
                </c:pt>
                <c:pt idx="845">
                  <c:v>-0.54441200000000833</c:v>
                </c:pt>
                <c:pt idx="846">
                  <c:v>-0.36508800000000008</c:v>
                </c:pt>
                <c:pt idx="847">
                  <c:v>-0.29829999999998336</c:v>
                </c:pt>
                <c:pt idx="848">
                  <c:v>-0.24731200000000797</c:v>
                </c:pt>
                <c:pt idx="849">
                  <c:v>-0.4865920000000159</c:v>
                </c:pt>
                <c:pt idx="850">
                  <c:v>-0.50614399999999193</c:v>
                </c:pt>
                <c:pt idx="851">
                  <c:v>-0.22376800000000685</c:v>
                </c:pt>
                <c:pt idx="852">
                  <c:v>-0.42311999999999728</c:v>
                </c:pt>
                <c:pt idx="853">
                  <c:v>-0.38001200000000779</c:v>
                </c:pt>
                <c:pt idx="854">
                  <c:v>-0.34462800000000016</c:v>
                </c:pt>
                <c:pt idx="855">
                  <c:v>-0.31391199999998776</c:v>
                </c:pt>
                <c:pt idx="856">
                  <c:v>-0.59952399999997397</c:v>
                </c:pt>
                <c:pt idx="857">
                  <c:v>-0.65647599999998363</c:v>
                </c:pt>
                <c:pt idx="858">
                  <c:v>-1.3226199999999864</c:v>
                </c:pt>
                <c:pt idx="859">
                  <c:v>-1.1361439999999874</c:v>
                </c:pt>
                <c:pt idx="860">
                  <c:v>-1.5668839999999733</c:v>
                </c:pt>
                <c:pt idx="861">
                  <c:v>-1.4861039999999974</c:v>
                </c:pt>
                <c:pt idx="862">
                  <c:v>-1.4061799999999778</c:v>
                </c:pt>
                <c:pt idx="863">
                  <c:v>-1.3293399999999735</c:v>
                </c:pt>
                <c:pt idx="864">
                  <c:v>-1.1072999999999666</c:v>
                </c:pt>
                <c:pt idx="865">
                  <c:v>-0.84487999999997498</c:v>
                </c:pt>
                <c:pt idx="866">
                  <c:v>-0.32935999999996568</c:v>
                </c:pt>
                <c:pt idx="867">
                  <c:v>-0.56035999999998864</c:v>
                </c:pt>
                <c:pt idx="868">
                  <c:v>-0.51337199999998973</c:v>
                </c:pt>
                <c:pt idx="869">
                  <c:v>-0.4632880000000057</c:v>
                </c:pt>
                <c:pt idx="870">
                  <c:v>0.52418400000000531</c:v>
                </c:pt>
                <c:pt idx="871">
                  <c:v>0.50842000000000098</c:v>
                </c:pt>
                <c:pt idx="872">
                  <c:v>4.6216000000001145E-2</c:v>
                </c:pt>
                <c:pt idx="873">
                  <c:v>-0.24444400000001565</c:v>
                </c:pt>
                <c:pt idx="874">
                  <c:v>-0.35596000000001027</c:v>
                </c:pt>
                <c:pt idx="875">
                  <c:v>-0.31309200000001169</c:v>
                </c:pt>
                <c:pt idx="876">
                  <c:v>-0.25995200000001262</c:v>
                </c:pt>
                <c:pt idx="877">
                  <c:v>-0.20821599999999307</c:v>
                </c:pt>
                <c:pt idx="878">
                  <c:v>2.2376000000008389E-2</c:v>
                </c:pt>
                <c:pt idx="879">
                  <c:v>0.39542399999999134</c:v>
                </c:pt>
                <c:pt idx="880">
                  <c:v>0.59516400000001113</c:v>
                </c:pt>
                <c:pt idx="881">
                  <c:v>1.2765399999999971</c:v>
                </c:pt>
                <c:pt idx="882">
                  <c:v>1.2448640000000069</c:v>
                </c:pt>
                <c:pt idx="883">
                  <c:v>1.183480000000003</c:v>
                </c:pt>
                <c:pt idx="884">
                  <c:v>0.8737159999999875</c:v>
                </c:pt>
                <c:pt idx="885">
                  <c:v>0.72226399999999558</c:v>
                </c:pt>
                <c:pt idx="886">
                  <c:v>1.4191319999999905</c:v>
                </c:pt>
                <c:pt idx="887">
                  <c:v>2.415711999999985</c:v>
                </c:pt>
                <c:pt idx="888">
                  <c:v>1.5764999999999816</c:v>
                </c:pt>
                <c:pt idx="889">
                  <c:v>1.4710719999999924</c:v>
                </c:pt>
                <c:pt idx="890">
                  <c:v>1.3736640000000051</c:v>
                </c:pt>
                <c:pt idx="891">
                  <c:v>1.4546120000000116</c:v>
                </c:pt>
                <c:pt idx="892">
                  <c:v>0.8064200000000028</c:v>
                </c:pt>
                <c:pt idx="893">
                  <c:v>0.79504000000000019</c:v>
                </c:pt>
                <c:pt idx="894">
                  <c:v>0.81121600000001592</c:v>
                </c:pt>
                <c:pt idx="895">
                  <c:v>0.71844000000000108</c:v>
                </c:pt>
                <c:pt idx="896">
                  <c:v>0.67846000000000117</c:v>
                </c:pt>
                <c:pt idx="897">
                  <c:v>0.61851999999998952</c:v>
                </c:pt>
                <c:pt idx="898">
                  <c:v>0.71840799999998239</c:v>
                </c:pt>
                <c:pt idx="899">
                  <c:v>0.77024400000000526</c:v>
                </c:pt>
                <c:pt idx="900">
                  <c:v>0.68093199999999854</c:v>
                </c:pt>
                <c:pt idx="901">
                  <c:v>-0.18027200000000221</c:v>
                </c:pt>
                <c:pt idx="902">
                  <c:v>-0.17201599999999928</c:v>
                </c:pt>
                <c:pt idx="903">
                  <c:v>-0.22777599999999154</c:v>
                </c:pt>
                <c:pt idx="904">
                  <c:v>-0.26949199999999962</c:v>
                </c:pt>
                <c:pt idx="905">
                  <c:v>1.4631999999991763E-2</c:v>
                </c:pt>
                <c:pt idx="906">
                  <c:v>-0.24545200000000023</c:v>
                </c:pt>
                <c:pt idx="907">
                  <c:v>-0.48340399999999306</c:v>
                </c:pt>
                <c:pt idx="908">
                  <c:v>-0.88471999999998729</c:v>
                </c:pt>
                <c:pt idx="909">
                  <c:v>-0.92771199999998544</c:v>
                </c:pt>
                <c:pt idx="910">
                  <c:v>-0.922623999999999</c:v>
                </c:pt>
                <c:pt idx="911">
                  <c:v>-0.88585599999998976</c:v>
                </c:pt>
                <c:pt idx="912">
                  <c:v>-0.92187199999997915</c:v>
                </c:pt>
                <c:pt idx="913">
                  <c:v>-1.0012679999999961</c:v>
                </c:pt>
                <c:pt idx="914">
                  <c:v>-1.0206959999999725</c:v>
                </c:pt>
                <c:pt idx="915">
                  <c:v>-0.5864159999999714</c:v>
                </c:pt>
                <c:pt idx="916">
                  <c:v>-0.5638879999999773</c:v>
                </c:pt>
                <c:pt idx="917">
                  <c:v>-0.52674799999998356</c:v>
                </c:pt>
                <c:pt idx="918">
                  <c:v>-0.48701999999998691</c:v>
                </c:pt>
                <c:pt idx="919">
                  <c:v>-8.1143999999980565E-2</c:v>
                </c:pt>
                <c:pt idx="920">
                  <c:v>3.003200000000561E-2</c:v>
                </c:pt>
                <c:pt idx="921">
                  <c:v>0.41117600000002597</c:v>
                </c:pt>
                <c:pt idx="922">
                  <c:v>3.2716000000007739E-2</c:v>
                </c:pt>
                <c:pt idx="923">
                  <c:v>-2.7315999999970586E-2</c:v>
                </c:pt>
                <c:pt idx="924">
                  <c:v>1.3440000000002783E-2</c:v>
                </c:pt>
                <c:pt idx="925">
                  <c:v>5.4344000000014603E-2</c:v>
                </c:pt>
                <c:pt idx="926">
                  <c:v>-1.3655999999997448E-2</c:v>
                </c:pt>
                <c:pt idx="927">
                  <c:v>8.1284000000010792E-2</c:v>
                </c:pt>
                <c:pt idx="928">
                  <c:v>8.1404000000006249E-2</c:v>
                </c:pt>
                <c:pt idx="929">
                  <c:v>0.7530439999999885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A-BA4A-A9C9-F6FDFDFEA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029663"/>
        <c:axId val="2006373599"/>
      </c:lineChart>
      <c:catAx>
        <c:axId val="2006029663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06373599"/>
        <c:crosses val="autoZero"/>
        <c:auto val="1"/>
        <c:lblAlgn val="ctr"/>
        <c:lblOffset val="100"/>
        <c:noMultiLvlLbl val="0"/>
      </c:catAx>
      <c:valAx>
        <c:axId val="200637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06029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YEN MA30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курс йены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'2'!$M$2:$M$955</c:f>
              <c:numCache>
                <c:formatCode>0.00</c:formatCode>
                <c:ptCount val="954"/>
                <c:pt idx="0">
                  <c:v>0.61608700000000005</c:v>
                </c:pt>
                <c:pt idx="1">
                  <c:v>0.61953800000000003</c:v>
                </c:pt>
                <c:pt idx="2">
                  <c:v>0.61785400000000001</c:v>
                </c:pt>
                <c:pt idx="3">
                  <c:v>0.61785400000000001</c:v>
                </c:pt>
                <c:pt idx="4">
                  <c:v>0.61785400000000001</c:v>
                </c:pt>
                <c:pt idx="5">
                  <c:v>0.62125699999999995</c:v>
                </c:pt>
                <c:pt idx="6">
                  <c:v>0.61744200000000005</c:v>
                </c:pt>
                <c:pt idx="7">
                  <c:v>0.61483399999999999</c:v>
                </c:pt>
                <c:pt idx="8">
                  <c:v>0.61089300000000002</c:v>
                </c:pt>
                <c:pt idx="9">
                  <c:v>0.60606599999999999</c:v>
                </c:pt>
                <c:pt idx="10">
                  <c:v>0.60606599999999999</c:v>
                </c:pt>
                <c:pt idx="11">
                  <c:v>0.60606599999999999</c:v>
                </c:pt>
                <c:pt idx="12">
                  <c:v>0.60525700000000004</c:v>
                </c:pt>
                <c:pt idx="13">
                  <c:v>0.60834500000000002</c:v>
                </c:pt>
                <c:pt idx="14">
                  <c:v>0.60529999999999995</c:v>
                </c:pt>
                <c:pt idx="15">
                  <c:v>0.60184700000000002</c:v>
                </c:pt>
                <c:pt idx="16">
                  <c:v>0.60036400000000001</c:v>
                </c:pt>
                <c:pt idx="17">
                  <c:v>0.60036400000000001</c:v>
                </c:pt>
                <c:pt idx="18">
                  <c:v>0.60036400000000001</c:v>
                </c:pt>
                <c:pt idx="19">
                  <c:v>0.60262300000000002</c:v>
                </c:pt>
                <c:pt idx="20">
                  <c:v>0.607437</c:v>
                </c:pt>
                <c:pt idx="21">
                  <c:v>0.60466299999999995</c:v>
                </c:pt>
                <c:pt idx="22">
                  <c:v>0.60140499999999997</c:v>
                </c:pt>
                <c:pt idx="23">
                  <c:v>0.60263500000000003</c:v>
                </c:pt>
                <c:pt idx="24">
                  <c:v>0.60263500000000003</c:v>
                </c:pt>
                <c:pt idx="25">
                  <c:v>0.60263500000000003</c:v>
                </c:pt>
                <c:pt idx="26">
                  <c:v>0.59691399999999994</c:v>
                </c:pt>
                <c:pt idx="27">
                  <c:v>0.59654399999999996</c:v>
                </c:pt>
                <c:pt idx="28">
                  <c:v>0.59881099999999998</c:v>
                </c:pt>
                <c:pt idx="29">
                  <c:v>0.59999000000000002</c:v>
                </c:pt>
                <c:pt idx="30">
                  <c:v>0.60174700000000003</c:v>
                </c:pt>
                <c:pt idx="31">
                  <c:v>0.60174700000000003</c:v>
                </c:pt>
                <c:pt idx="32">
                  <c:v>0.60174700000000003</c:v>
                </c:pt>
                <c:pt idx="33">
                  <c:v>0.59675199999999995</c:v>
                </c:pt>
                <c:pt idx="34">
                  <c:v>0.59438000000000002</c:v>
                </c:pt>
                <c:pt idx="35">
                  <c:v>0.59321999999999997</c:v>
                </c:pt>
                <c:pt idx="36">
                  <c:v>0.59908099999999997</c:v>
                </c:pt>
                <c:pt idx="37">
                  <c:v>0.60483699999999996</c:v>
                </c:pt>
                <c:pt idx="38">
                  <c:v>0.60483699999999996</c:v>
                </c:pt>
                <c:pt idx="39">
                  <c:v>0.60483699999999996</c:v>
                </c:pt>
                <c:pt idx="40">
                  <c:v>0.59895100000000001</c:v>
                </c:pt>
                <c:pt idx="41">
                  <c:v>0.59792400000000001</c:v>
                </c:pt>
                <c:pt idx="42">
                  <c:v>0.59397299999999997</c:v>
                </c:pt>
                <c:pt idx="43">
                  <c:v>0.59170400000000001</c:v>
                </c:pt>
                <c:pt idx="44">
                  <c:v>0.59153</c:v>
                </c:pt>
                <c:pt idx="45">
                  <c:v>0.59153</c:v>
                </c:pt>
                <c:pt idx="46">
                  <c:v>0.59153</c:v>
                </c:pt>
                <c:pt idx="47">
                  <c:v>0.58987800000000001</c:v>
                </c:pt>
                <c:pt idx="48">
                  <c:v>0.59214199999999995</c:v>
                </c:pt>
                <c:pt idx="49">
                  <c:v>0.59554399999999996</c:v>
                </c:pt>
                <c:pt idx="50">
                  <c:v>0.594939</c:v>
                </c:pt>
                <c:pt idx="51">
                  <c:v>0.58812799999999998</c:v>
                </c:pt>
                <c:pt idx="52">
                  <c:v>0.58812799999999998</c:v>
                </c:pt>
                <c:pt idx="53">
                  <c:v>0.58812799999999998</c:v>
                </c:pt>
                <c:pt idx="54">
                  <c:v>0.58790699999999996</c:v>
                </c:pt>
                <c:pt idx="55">
                  <c:v>0.58800200000000002</c:v>
                </c:pt>
                <c:pt idx="56">
                  <c:v>0.58877800000000002</c:v>
                </c:pt>
                <c:pt idx="57">
                  <c:v>0.59031400000000001</c:v>
                </c:pt>
                <c:pt idx="58">
                  <c:v>0.59031400000000001</c:v>
                </c:pt>
                <c:pt idx="59">
                  <c:v>0.59031400000000001</c:v>
                </c:pt>
                <c:pt idx="60">
                  <c:v>0.59031400000000001</c:v>
                </c:pt>
                <c:pt idx="61">
                  <c:v>0.59397100000000003</c:v>
                </c:pt>
                <c:pt idx="62">
                  <c:v>0.59050400000000003</c:v>
                </c:pt>
                <c:pt idx="63">
                  <c:v>0.58895500000000001</c:v>
                </c:pt>
                <c:pt idx="64">
                  <c:v>0.58548900000000004</c:v>
                </c:pt>
                <c:pt idx="65">
                  <c:v>0.58565100000000003</c:v>
                </c:pt>
                <c:pt idx="66">
                  <c:v>0.58565100000000003</c:v>
                </c:pt>
                <c:pt idx="67">
                  <c:v>0.58565100000000003</c:v>
                </c:pt>
                <c:pt idx="68">
                  <c:v>0.57991700000000002</c:v>
                </c:pt>
                <c:pt idx="69">
                  <c:v>0.57804999999999995</c:v>
                </c:pt>
                <c:pt idx="70">
                  <c:v>0.57616900000000004</c:v>
                </c:pt>
                <c:pt idx="71">
                  <c:v>0.57781800000000005</c:v>
                </c:pt>
                <c:pt idx="72">
                  <c:v>0.57557199999999997</c:v>
                </c:pt>
                <c:pt idx="73">
                  <c:v>0.57557199999999997</c:v>
                </c:pt>
                <c:pt idx="74">
                  <c:v>0.57557199999999997</c:v>
                </c:pt>
                <c:pt idx="75">
                  <c:v>0.58595799999999998</c:v>
                </c:pt>
                <c:pt idx="76">
                  <c:v>0.58255400000000002</c:v>
                </c:pt>
                <c:pt idx="77">
                  <c:v>0.58409800000000001</c:v>
                </c:pt>
                <c:pt idx="78">
                  <c:v>0.58859300000000003</c:v>
                </c:pt>
                <c:pt idx="79">
                  <c:v>0.58430099999999996</c:v>
                </c:pt>
                <c:pt idx="80">
                  <c:v>0.58430099999999996</c:v>
                </c:pt>
                <c:pt idx="81">
                  <c:v>0.58430099999999996</c:v>
                </c:pt>
                <c:pt idx="82">
                  <c:v>0.58900300000000005</c:v>
                </c:pt>
                <c:pt idx="83">
                  <c:v>0.58785699999999996</c:v>
                </c:pt>
                <c:pt idx="84">
                  <c:v>0.58414100000000002</c:v>
                </c:pt>
                <c:pt idx="85">
                  <c:v>0.58645499999999995</c:v>
                </c:pt>
                <c:pt idx="86">
                  <c:v>0.58553500000000003</c:v>
                </c:pt>
                <c:pt idx="87">
                  <c:v>0.58553500000000003</c:v>
                </c:pt>
                <c:pt idx="88">
                  <c:v>0.58553500000000003</c:v>
                </c:pt>
                <c:pt idx="89">
                  <c:v>0.58622799999999997</c:v>
                </c:pt>
                <c:pt idx="90">
                  <c:v>0.58218300000000001</c:v>
                </c:pt>
                <c:pt idx="91">
                  <c:v>0.58245800000000003</c:v>
                </c:pt>
                <c:pt idx="92">
                  <c:v>0.57941500000000001</c:v>
                </c:pt>
                <c:pt idx="93">
                  <c:v>0.57638</c:v>
                </c:pt>
                <c:pt idx="94">
                  <c:v>0.57638</c:v>
                </c:pt>
                <c:pt idx="95">
                  <c:v>0.57638</c:v>
                </c:pt>
                <c:pt idx="96">
                  <c:v>0.57406900000000005</c:v>
                </c:pt>
                <c:pt idx="97">
                  <c:v>0.57397500000000001</c:v>
                </c:pt>
                <c:pt idx="98">
                  <c:v>0.57081000000000004</c:v>
                </c:pt>
                <c:pt idx="99">
                  <c:v>0.57273300000000005</c:v>
                </c:pt>
                <c:pt idx="100">
                  <c:v>0.57148100000000002</c:v>
                </c:pt>
                <c:pt idx="101">
                  <c:v>0.57148100000000002</c:v>
                </c:pt>
                <c:pt idx="102">
                  <c:v>0.57148100000000002</c:v>
                </c:pt>
                <c:pt idx="103">
                  <c:v>0.56994999999999996</c:v>
                </c:pt>
                <c:pt idx="104">
                  <c:v>0.57034799999999997</c:v>
                </c:pt>
                <c:pt idx="105">
                  <c:v>0.57214200000000004</c:v>
                </c:pt>
                <c:pt idx="106">
                  <c:v>0.57813999999999999</c:v>
                </c:pt>
                <c:pt idx="107">
                  <c:v>0.579511</c:v>
                </c:pt>
                <c:pt idx="108">
                  <c:v>0.579511</c:v>
                </c:pt>
                <c:pt idx="109">
                  <c:v>0.579511</c:v>
                </c:pt>
                <c:pt idx="110">
                  <c:v>0.57892299999999997</c:v>
                </c:pt>
                <c:pt idx="111">
                  <c:v>0.58059099999999997</c:v>
                </c:pt>
                <c:pt idx="112">
                  <c:v>0.58059099999999997</c:v>
                </c:pt>
                <c:pt idx="113">
                  <c:v>0.58059099999999997</c:v>
                </c:pt>
                <c:pt idx="114">
                  <c:v>0.58059099999999997</c:v>
                </c:pt>
                <c:pt idx="115">
                  <c:v>0.58059099999999997</c:v>
                </c:pt>
                <c:pt idx="116">
                  <c:v>0.58059099999999997</c:v>
                </c:pt>
                <c:pt idx="117">
                  <c:v>0.59011899999999995</c:v>
                </c:pt>
                <c:pt idx="118">
                  <c:v>0.58936900000000003</c:v>
                </c:pt>
                <c:pt idx="119">
                  <c:v>0.59220799999999996</c:v>
                </c:pt>
                <c:pt idx="120">
                  <c:v>0.59220799999999996</c:v>
                </c:pt>
                <c:pt idx="121">
                  <c:v>0.59220799999999996</c:v>
                </c:pt>
                <c:pt idx="122">
                  <c:v>0.59220799999999996</c:v>
                </c:pt>
                <c:pt idx="123">
                  <c:v>0.59220799999999996</c:v>
                </c:pt>
                <c:pt idx="124">
                  <c:v>0.59700299999999995</c:v>
                </c:pt>
                <c:pt idx="125">
                  <c:v>0.59566799999999998</c:v>
                </c:pt>
                <c:pt idx="126">
                  <c:v>0.59211899999999995</c:v>
                </c:pt>
                <c:pt idx="127">
                  <c:v>0.58950599999999997</c:v>
                </c:pt>
                <c:pt idx="128">
                  <c:v>0.589472</c:v>
                </c:pt>
                <c:pt idx="129">
                  <c:v>0.589472</c:v>
                </c:pt>
                <c:pt idx="130">
                  <c:v>0.589472</c:v>
                </c:pt>
                <c:pt idx="131">
                  <c:v>0.58559600000000001</c:v>
                </c:pt>
                <c:pt idx="132">
                  <c:v>0.58598300000000003</c:v>
                </c:pt>
                <c:pt idx="133">
                  <c:v>0.58328999999999998</c:v>
                </c:pt>
                <c:pt idx="134">
                  <c:v>0.58514100000000002</c:v>
                </c:pt>
                <c:pt idx="135">
                  <c:v>0.589916</c:v>
                </c:pt>
                <c:pt idx="136">
                  <c:v>0.589916</c:v>
                </c:pt>
                <c:pt idx="137">
                  <c:v>0.589916</c:v>
                </c:pt>
                <c:pt idx="138">
                  <c:v>0.58852099999999996</c:v>
                </c:pt>
                <c:pt idx="139">
                  <c:v>0.59050599999999998</c:v>
                </c:pt>
                <c:pt idx="140">
                  <c:v>0.59409999999999996</c:v>
                </c:pt>
                <c:pt idx="141">
                  <c:v>0.59292100000000003</c:v>
                </c:pt>
                <c:pt idx="142">
                  <c:v>0.60075699999999999</c:v>
                </c:pt>
                <c:pt idx="143">
                  <c:v>0.60075699999999999</c:v>
                </c:pt>
                <c:pt idx="144">
                  <c:v>0.60075699999999999</c:v>
                </c:pt>
                <c:pt idx="145">
                  <c:v>0.60561399999999999</c:v>
                </c:pt>
                <c:pt idx="146">
                  <c:v>0.60309500000000005</c:v>
                </c:pt>
                <c:pt idx="147">
                  <c:v>0.60158199999999995</c:v>
                </c:pt>
                <c:pt idx="148">
                  <c:v>0.60281799999999996</c:v>
                </c:pt>
                <c:pt idx="149">
                  <c:v>0.59946999999999995</c:v>
                </c:pt>
                <c:pt idx="150">
                  <c:v>0.59946999999999995</c:v>
                </c:pt>
                <c:pt idx="151">
                  <c:v>0.59946999999999995</c:v>
                </c:pt>
                <c:pt idx="152">
                  <c:v>0.59636299999999998</c:v>
                </c:pt>
                <c:pt idx="153">
                  <c:v>0.59387699999999999</c:v>
                </c:pt>
                <c:pt idx="154">
                  <c:v>0.59387699999999999</c:v>
                </c:pt>
                <c:pt idx="155">
                  <c:v>0.59645099999999995</c:v>
                </c:pt>
                <c:pt idx="156">
                  <c:v>0.59541299999999997</c:v>
                </c:pt>
                <c:pt idx="157">
                  <c:v>0.59541299999999997</c:v>
                </c:pt>
                <c:pt idx="158">
                  <c:v>0.59541299999999997</c:v>
                </c:pt>
                <c:pt idx="159">
                  <c:v>0.59228000000000003</c:v>
                </c:pt>
                <c:pt idx="160">
                  <c:v>0.59396400000000005</c:v>
                </c:pt>
                <c:pt idx="161">
                  <c:v>0.59040599999999999</c:v>
                </c:pt>
                <c:pt idx="162">
                  <c:v>0.58842099999999997</c:v>
                </c:pt>
                <c:pt idx="163">
                  <c:v>0.58793499999999999</c:v>
                </c:pt>
                <c:pt idx="164">
                  <c:v>0.58793499999999999</c:v>
                </c:pt>
                <c:pt idx="165">
                  <c:v>0.58793499999999999</c:v>
                </c:pt>
                <c:pt idx="166">
                  <c:v>0.58572199999999996</c:v>
                </c:pt>
                <c:pt idx="167">
                  <c:v>0.58418999999999999</c:v>
                </c:pt>
                <c:pt idx="168">
                  <c:v>0.58461700000000005</c:v>
                </c:pt>
                <c:pt idx="169">
                  <c:v>0.58377900000000005</c:v>
                </c:pt>
                <c:pt idx="170">
                  <c:v>0.58587800000000001</c:v>
                </c:pt>
                <c:pt idx="171">
                  <c:v>0.58587800000000001</c:v>
                </c:pt>
                <c:pt idx="172">
                  <c:v>0.58587800000000001</c:v>
                </c:pt>
                <c:pt idx="173">
                  <c:v>0.58235099999999995</c:v>
                </c:pt>
                <c:pt idx="174">
                  <c:v>0.58415899999999998</c:v>
                </c:pt>
                <c:pt idx="175">
                  <c:v>0.589364</c:v>
                </c:pt>
                <c:pt idx="176">
                  <c:v>0.58811100000000005</c:v>
                </c:pt>
                <c:pt idx="177">
                  <c:v>0.58871399999999996</c:v>
                </c:pt>
                <c:pt idx="178">
                  <c:v>0.58871399999999996</c:v>
                </c:pt>
                <c:pt idx="179">
                  <c:v>0.58871399999999996</c:v>
                </c:pt>
                <c:pt idx="180">
                  <c:v>0.58950499999999995</c:v>
                </c:pt>
                <c:pt idx="181">
                  <c:v>0.58573500000000001</c:v>
                </c:pt>
                <c:pt idx="182">
                  <c:v>0.58576700000000004</c:v>
                </c:pt>
                <c:pt idx="183">
                  <c:v>0.58303899999999997</c:v>
                </c:pt>
                <c:pt idx="184">
                  <c:v>0.58182500000000004</c:v>
                </c:pt>
                <c:pt idx="185">
                  <c:v>0.58182500000000004</c:v>
                </c:pt>
                <c:pt idx="186">
                  <c:v>0.58182500000000004</c:v>
                </c:pt>
                <c:pt idx="187">
                  <c:v>0.58244200000000002</c:v>
                </c:pt>
                <c:pt idx="188">
                  <c:v>0.58141299999999996</c:v>
                </c:pt>
                <c:pt idx="189">
                  <c:v>0.58139799999999997</c:v>
                </c:pt>
                <c:pt idx="190">
                  <c:v>0.58317699999999995</c:v>
                </c:pt>
                <c:pt idx="191">
                  <c:v>0.58382800000000001</c:v>
                </c:pt>
                <c:pt idx="192">
                  <c:v>0.58382800000000001</c:v>
                </c:pt>
                <c:pt idx="193">
                  <c:v>0.58382800000000001</c:v>
                </c:pt>
                <c:pt idx="194">
                  <c:v>0.58396400000000004</c:v>
                </c:pt>
                <c:pt idx="195">
                  <c:v>0.58374400000000004</c:v>
                </c:pt>
                <c:pt idx="196">
                  <c:v>0.58416599999999996</c:v>
                </c:pt>
                <c:pt idx="197">
                  <c:v>0.58427499999999999</c:v>
                </c:pt>
                <c:pt idx="198">
                  <c:v>0.58093300000000003</c:v>
                </c:pt>
                <c:pt idx="199">
                  <c:v>0.58093300000000003</c:v>
                </c:pt>
                <c:pt idx="200">
                  <c:v>0.58093300000000003</c:v>
                </c:pt>
                <c:pt idx="201">
                  <c:v>0.58450400000000002</c:v>
                </c:pt>
                <c:pt idx="202">
                  <c:v>0.58370900000000003</c:v>
                </c:pt>
                <c:pt idx="203">
                  <c:v>0.58413999999999999</c:v>
                </c:pt>
                <c:pt idx="204">
                  <c:v>0.58517699999999995</c:v>
                </c:pt>
                <c:pt idx="205">
                  <c:v>0.60438800000000004</c:v>
                </c:pt>
                <c:pt idx="206">
                  <c:v>0.60438800000000004</c:v>
                </c:pt>
                <c:pt idx="207">
                  <c:v>0.60438800000000004</c:v>
                </c:pt>
                <c:pt idx="208">
                  <c:v>0.61398299999999995</c:v>
                </c:pt>
                <c:pt idx="209">
                  <c:v>0.61237799999999998</c:v>
                </c:pt>
                <c:pt idx="210">
                  <c:v>0.61267099999999997</c:v>
                </c:pt>
                <c:pt idx="211">
                  <c:v>0.61394099999999996</c:v>
                </c:pt>
                <c:pt idx="212">
                  <c:v>0.61578100000000002</c:v>
                </c:pt>
                <c:pt idx="213">
                  <c:v>0.61578100000000002</c:v>
                </c:pt>
                <c:pt idx="214">
                  <c:v>0.61578100000000002</c:v>
                </c:pt>
                <c:pt idx="215">
                  <c:v>0.62135499999999999</c:v>
                </c:pt>
                <c:pt idx="216">
                  <c:v>0.62338300000000002</c:v>
                </c:pt>
                <c:pt idx="217">
                  <c:v>0.61284099999999997</c:v>
                </c:pt>
                <c:pt idx="218">
                  <c:v>0.62035200000000001</c:v>
                </c:pt>
                <c:pt idx="219">
                  <c:v>0.62169600000000003</c:v>
                </c:pt>
                <c:pt idx="220">
                  <c:v>0.62169600000000003</c:v>
                </c:pt>
                <c:pt idx="221">
                  <c:v>0.62169600000000003</c:v>
                </c:pt>
                <c:pt idx="222">
                  <c:v>0.62492999999999999</c:v>
                </c:pt>
                <c:pt idx="223">
                  <c:v>0.62746299999999999</c:v>
                </c:pt>
                <c:pt idx="224">
                  <c:v>0.62201300000000004</c:v>
                </c:pt>
                <c:pt idx="225">
                  <c:v>0.61669700000000005</c:v>
                </c:pt>
                <c:pt idx="226">
                  <c:v>0.61534100000000003</c:v>
                </c:pt>
                <c:pt idx="227">
                  <c:v>0.61534100000000003</c:v>
                </c:pt>
                <c:pt idx="228">
                  <c:v>0.61534100000000003</c:v>
                </c:pt>
                <c:pt idx="229">
                  <c:v>0.62336199999999997</c:v>
                </c:pt>
                <c:pt idx="230">
                  <c:v>0.62619499999999995</c:v>
                </c:pt>
                <c:pt idx="231">
                  <c:v>0.62786799999999998</c:v>
                </c:pt>
                <c:pt idx="232">
                  <c:v>0.62853300000000001</c:v>
                </c:pt>
                <c:pt idx="233">
                  <c:v>0.62487400000000004</c:v>
                </c:pt>
                <c:pt idx="234">
                  <c:v>0.62487400000000004</c:v>
                </c:pt>
                <c:pt idx="235">
                  <c:v>0.62487400000000004</c:v>
                </c:pt>
                <c:pt idx="236">
                  <c:v>0.62689700000000004</c:v>
                </c:pt>
                <c:pt idx="237">
                  <c:v>0.63081299999999996</c:v>
                </c:pt>
                <c:pt idx="238">
                  <c:v>0.62609000000000004</c:v>
                </c:pt>
                <c:pt idx="239">
                  <c:v>0.62036000000000002</c:v>
                </c:pt>
                <c:pt idx="240">
                  <c:v>0.61660300000000001</c:v>
                </c:pt>
                <c:pt idx="241">
                  <c:v>0.61660300000000001</c:v>
                </c:pt>
                <c:pt idx="242">
                  <c:v>0.61660300000000001</c:v>
                </c:pt>
                <c:pt idx="243">
                  <c:v>0.61300200000000005</c:v>
                </c:pt>
                <c:pt idx="244">
                  <c:v>0.61007100000000003</c:v>
                </c:pt>
                <c:pt idx="245">
                  <c:v>0.60711800000000005</c:v>
                </c:pt>
                <c:pt idx="246">
                  <c:v>0.604375</c:v>
                </c:pt>
                <c:pt idx="247">
                  <c:v>0.59692699999999999</c:v>
                </c:pt>
                <c:pt idx="248">
                  <c:v>0.59692699999999999</c:v>
                </c:pt>
                <c:pt idx="249">
                  <c:v>0.59692699999999999</c:v>
                </c:pt>
                <c:pt idx="250">
                  <c:v>0.59156799999999998</c:v>
                </c:pt>
                <c:pt idx="251">
                  <c:v>0.59278299999999995</c:v>
                </c:pt>
                <c:pt idx="252">
                  <c:v>0.59548999999999996</c:v>
                </c:pt>
                <c:pt idx="253">
                  <c:v>0.59438100000000005</c:v>
                </c:pt>
                <c:pt idx="254">
                  <c:v>0.59143800000000002</c:v>
                </c:pt>
                <c:pt idx="255">
                  <c:v>0.59143800000000002</c:v>
                </c:pt>
                <c:pt idx="256">
                  <c:v>0.59143800000000002</c:v>
                </c:pt>
                <c:pt idx="257">
                  <c:v>0.59475699999999998</c:v>
                </c:pt>
                <c:pt idx="258">
                  <c:v>0.59181600000000001</c:v>
                </c:pt>
                <c:pt idx="259">
                  <c:v>0.59795299999999996</c:v>
                </c:pt>
                <c:pt idx="260">
                  <c:v>0.59728499999999995</c:v>
                </c:pt>
                <c:pt idx="261">
                  <c:v>0.59707699999999997</c:v>
                </c:pt>
                <c:pt idx="262">
                  <c:v>0.59707699999999997</c:v>
                </c:pt>
                <c:pt idx="263">
                  <c:v>0.59707699999999997</c:v>
                </c:pt>
                <c:pt idx="264">
                  <c:v>0.59919100000000003</c:v>
                </c:pt>
                <c:pt idx="265">
                  <c:v>0.60033199999999998</c:v>
                </c:pt>
                <c:pt idx="266">
                  <c:v>0.60764099999999999</c:v>
                </c:pt>
                <c:pt idx="267">
                  <c:v>0.60745400000000005</c:v>
                </c:pt>
                <c:pt idx="268">
                  <c:v>0.60898099999999999</c:v>
                </c:pt>
                <c:pt idx="269">
                  <c:v>0.60898099999999999</c:v>
                </c:pt>
                <c:pt idx="270">
                  <c:v>0.60898099999999999</c:v>
                </c:pt>
                <c:pt idx="271">
                  <c:v>0.60672800000000005</c:v>
                </c:pt>
                <c:pt idx="272">
                  <c:v>0.60513300000000003</c:v>
                </c:pt>
                <c:pt idx="273">
                  <c:v>0.60671600000000003</c:v>
                </c:pt>
                <c:pt idx="274">
                  <c:v>0.60244399999999998</c:v>
                </c:pt>
                <c:pt idx="275">
                  <c:v>0.594912</c:v>
                </c:pt>
                <c:pt idx="276">
                  <c:v>0.594912</c:v>
                </c:pt>
                <c:pt idx="277">
                  <c:v>0.594912</c:v>
                </c:pt>
                <c:pt idx="278">
                  <c:v>0.59462499999999996</c:v>
                </c:pt>
                <c:pt idx="279">
                  <c:v>0.59283799999999998</c:v>
                </c:pt>
                <c:pt idx="280">
                  <c:v>0.59214599999999995</c:v>
                </c:pt>
                <c:pt idx="281">
                  <c:v>0.588422</c:v>
                </c:pt>
                <c:pt idx="282">
                  <c:v>0.58862599999999998</c:v>
                </c:pt>
                <c:pt idx="283">
                  <c:v>0.58862599999999998</c:v>
                </c:pt>
                <c:pt idx="284">
                  <c:v>0.58862599999999998</c:v>
                </c:pt>
                <c:pt idx="285">
                  <c:v>0.58687100000000003</c:v>
                </c:pt>
                <c:pt idx="286">
                  <c:v>0.58640400000000004</c:v>
                </c:pt>
                <c:pt idx="287">
                  <c:v>0.58869400000000005</c:v>
                </c:pt>
                <c:pt idx="288">
                  <c:v>0.58759700000000004</c:v>
                </c:pt>
                <c:pt idx="289">
                  <c:v>0.58920600000000001</c:v>
                </c:pt>
                <c:pt idx="290">
                  <c:v>0.58920600000000001</c:v>
                </c:pt>
                <c:pt idx="291">
                  <c:v>0.58920600000000001</c:v>
                </c:pt>
                <c:pt idx="292">
                  <c:v>0.587391</c:v>
                </c:pt>
                <c:pt idx="293">
                  <c:v>0.586341</c:v>
                </c:pt>
                <c:pt idx="294">
                  <c:v>0.58682900000000005</c:v>
                </c:pt>
                <c:pt idx="295">
                  <c:v>0.58711000000000002</c:v>
                </c:pt>
                <c:pt idx="296">
                  <c:v>0.59310499999999999</c:v>
                </c:pt>
                <c:pt idx="297">
                  <c:v>0.59310499999999999</c:v>
                </c:pt>
                <c:pt idx="298">
                  <c:v>0.59310499999999999</c:v>
                </c:pt>
                <c:pt idx="299">
                  <c:v>0.59310499999999999</c:v>
                </c:pt>
                <c:pt idx="300">
                  <c:v>0.58108300000000002</c:v>
                </c:pt>
                <c:pt idx="301">
                  <c:v>0.58318899999999996</c:v>
                </c:pt>
                <c:pt idx="302">
                  <c:v>0.58489199999999997</c:v>
                </c:pt>
                <c:pt idx="303">
                  <c:v>0.58314999999999995</c:v>
                </c:pt>
                <c:pt idx="304">
                  <c:v>0.58314999999999995</c:v>
                </c:pt>
                <c:pt idx="305">
                  <c:v>0.58314999999999995</c:v>
                </c:pt>
                <c:pt idx="306">
                  <c:v>0.58635000000000004</c:v>
                </c:pt>
                <c:pt idx="307">
                  <c:v>0.58454700000000004</c:v>
                </c:pt>
                <c:pt idx="308">
                  <c:v>0.58824399999999999</c:v>
                </c:pt>
                <c:pt idx="309">
                  <c:v>0.59079099999999996</c:v>
                </c:pt>
                <c:pt idx="310">
                  <c:v>0.58864099999999997</c:v>
                </c:pt>
                <c:pt idx="311">
                  <c:v>0.58864099999999997</c:v>
                </c:pt>
                <c:pt idx="312">
                  <c:v>0.58864099999999997</c:v>
                </c:pt>
                <c:pt idx="313">
                  <c:v>0.58508899999999997</c:v>
                </c:pt>
                <c:pt idx="314">
                  <c:v>0.58671499999999999</c:v>
                </c:pt>
                <c:pt idx="315">
                  <c:v>0.59057499999999996</c:v>
                </c:pt>
                <c:pt idx="316">
                  <c:v>0.588279</c:v>
                </c:pt>
                <c:pt idx="317">
                  <c:v>0.58629799999999999</c:v>
                </c:pt>
                <c:pt idx="318">
                  <c:v>0.58629799999999999</c:v>
                </c:pt>
                <c:pt idx="319">
                  <c:v>0.58629799999999999</c:v>
                </c:pt>
                <c:pt idx="320">
                  <c:v>0.58571300000000004</c:v>
                </c:pt>
                <c:pt idx="321">
                  <c:v>0.58777999999999997</c:v>
                </c:pt>
                <c:pt idx="322">
                  <c:v>0.58601400000000003</c:v>
                </c:pt>
                <c:pt idx="323">
                  <c:v>0.585955</c:v>
                </c:pt>
                <c:pt idx="324">
                  <c:v>0.58503400000000005</c:v>
                </c:pt>
                <c:pt idx="325">
                  <c:v>0.58503400000000005</c:v>
                </c:pt>
                <c:pt idx="326">
                  <c:v>0.58503400000000005</c:v>
                </c:pt>
                <c:pt idx="327">
                  <c:v>0.58738500000000005</c:v>
                </c:pt>
                <c:pt idx="328">
                  <c:v>0.58787500000000004</c:v>
                </c:pt>
                <c:pt idx="329">
                  <c:v>0.59173900000000001</c:v>
                </c:pt>
                <c:pt idx="330">
                  <c:v>0.586117</c:v>
                </c:pt>
                <c:pt idx="331">
                  <c:v>0.58659099999999997</c:v>
                </c:pt>
                <c:pt idx="332">
                  <c:v>0.58659099999999997</c:v>
                </c:pt>
                <c:pt idx="333">
                  <c:v>0.58659099999999997</c:v>
                </c:pt>
                <c:pt idx="334">
                  <c:v>0.58707799999999999</c:v>
                </c:pt>
                <c:pt idx="335">
                  <c:v>0.585198</c:v>
                </c:pt>
                <c:pt idx="336">
                  <c:v>0.58448199999999995</c:v>
                </c:pt>
                <c:pt idx="337">
                  <c:v>0.58208199999999999</c:v>
                </c:pt>
                <c:pt idx="338">
                  <c:v>0.57059599999999999</c:v>
                </c:pt>
                <c:pt idx="339">
                  <c:v>0.57059599999999999</c:v>
                </c:pt>
                <c:pt idx="340">
                  <c:v>0.57059599999999999</c:v>
                </c:pt>
                <c:pt idx="341">
                  <c:v>0.57357000000000002</c:v>
                </c:pt>
                <c:pt idx="342">
                  <c:v>0.57068300000000005</c:v>
                </c:pt>
                <c:pt idx="343">
                  <c:v>0.57197900000000002</c:v>
                </c:pt>
                <c:pt idx="344">
                  <c:v>0.57064400000000004</c:v>
                </c:pt>
                <c:pt idx="345">
                  <c:v>0.57068399999999997</c:v>
                </c:pt>
                <c:pt idx="346">
                  <c:v>0.57068399999999997</c:v>
                </c:pt>
                <c:pt idx="347">
                  <c:v>0.57068399999999997</c:v>
                </c:pt>
                <c:pt idx="348">
                  <c:v>0.56924600000000003</c:v>
                </c:pt>
                <c:pt idx="349">
                  <c:v>0.56830899999999995</c:v>
                </c:pt>
                <c:pt idx="350">
                  <c:v>0.56405799999999995</c:v>
                </c:pt>
                <c:pt idx="351">
                  <c:v>0.56380399999999997</c:v>
                </c:pt>
                <c:pt idx="352">
                  <c:v>0.56657500000000005</c:v>
                </c:pt>
                <c:pt idx="353">
                  <c:v>0.56657500000000005</c:v>
                </c:pt>
                <c:pt idx="354">
                  <c:v>0.56657500000000005</c:v>
                </c:pt>
                <c:pt idx="355">
                  <c:v>0.56703199999999998</c:v>
                </c:pt>
                <c:pt idx="356">
                  <c:v>0.56974599999999997</c:v>
                </c:pt>
                <c:pt idx="357">
                  <c:v>0.56974599999999997</c:v>
                </c:pt>
                <c:pt idx="358">
                  <c:v>0.56974599999999997</c:v>
                </c:pt>
                <c:pt idx="359">
                  <c:v>0.56974599999999997</c:v>
                </c:pt>
                <c:pt idx="360">
                  <c:v>0.56974599999999997</c:v>
                </c:pt>
                <c:pt idx="361">
                  <c:v>0.56974599999999997</c:v>
                </c:pt>
                <c:pt idx="362">
                  <c:v>0.56974599999999997</c:v>
                </c:pt>
                <c:pt idx="363">
                  <c:v>0.56974599999999997</c:v>
                </c:pt>
                <c:pt idx="364">
                  <c:v>0.56974599999999997</c:v>
                </c:pt>
                <c:pt idx="365">
                  <c:v>0.56016100000000002</c:v>
                </c:pt>
                <c:pt idx="366">
                  <c:v>0.55909799999999998</c:v>
                </c:pt>
                <c:pt idx="367">
                  <c:v>0.55909799999999998</c:v>
                </c:pt>
                <c:pt idx="368">
                  <c:v>0.55909799999999998</c:v>
                </c:pt>
                <c:pt idx="369">
                  <c:v>0.55581000000000003</c:v>
                </c:pt>
                <c:pt idx="370">
                  <c:v>0.55884299999999998</c:v>
                </c:pt>
                <c:pt idx="371">
                  <c:v>0.558836</c:v>
                </c:pt>
                <c:pt idx="372">
                  <c:v>0.55987500000000001</c:v>
                </c:pt>
                <c:pt idx="373">
                  <c:v>0.55830199999999996</c:v>
                </c:pt>
                <c:pt idx="374">
                  <c:v>0.55830199999999996</c:v>
                </c:pt>
                <c:pt idx="375">
                  <c:v>0.55830199999999996</c:v>
                </c:pt>
                <c:pt idx="376">
                  <c:v>0.55806599999999995</c:v>
                </c:pt>
                <c:pt idx="377">
                  <c:v>0.56249899999999997</c:v>
                </c:pt>
                <c:pt idx="378">
                  <c:v>0.56213000000000002</c:v>
                </c:pt>
                <c:pt idx="379">
                  <c:v>0.56545699999999999</c:v>
                </c:pt>
                <c:pt idx="380">
                  <c:v>0.56387100000000001</c:v>
                </c:pt>
                <c:pt idx="381">
                  <c:v>0.56387100000000001</c:v>
                </c:pt>
                <c:pt idx="382">
                  <c:v>0.56387100000000001</c:v>
                </c:pt>
                <c:pt idx="383">
                  <c:v>0.57125300000000001</c:v>
                </c:pt>
                <c:pt idx="384">
                  <c:v>0.57655299999999998</c:v>
                </c:pt>
                <c:pt idx="385">
                  <c:v>0.57165600000000005</c:v>
                </c:pt>
                <c:pt idx="386">
                  <c:v>0.57902799999999999</c:v>
                </c:pt>
                <c:pt idx="387">
                  <c:v>0.57911900000000005</c:v>
                </c:pt>
                <c:pt idx="388">
                  <c:v>0.57911900000000005</c:v>
                </c:pt>
                <c:pt idx="389">
                  <c:v>0.57911900000000005</c:v>
                </c:pt>
                <c:pt idx="390">
                  <c:v>0.58894299999999999</c:v>
                </c:pt>
                <c:pt idx="391">
                  <c:v>0.58172500000000005</c:v>
                </c:pt>
                <c:pt idx="392">
                  <c:v>0.57732899999999998</c:v>
                </c:pt>
                <c:pt idx="393">
                  <c:v>0.57122600000000001</c:v>
                </c:pt>
                <c:pt idx="394">
                  <c:v>0.57762199999999997</c:v>
                </c:pt>
                <c:pt idx="395">
                  <c:v>0.57762199999999997</c:v>
                </c:pt>
                <c:pt idx="396">
                  <c:v>0.57762199999999997</c:v>
                </c:pt>
                <c:pt idx="397">
                  <c:v>0.58092299999999997</c:v>
                </c:pt>
                <c:pt idx="398">
                  <c:v>0.58180399999999999</c:v>
                </c:pt>
                <c:pt idx="399">
                  <c:v>0.57349300000000003</c:v>
                </c:pt>
                <c:pt idx="400">
                  <c:v>0.57948699999999997</c:v>
                </c:pt>
                <c:pt idx="401">
                  <c:v>0.57798099999999997</c:v>
                </c:pt>
                <c:pt idx="402">
                  <c:v>0.57798099999999997</c:v>
                </c:pt>
                <c:pt idx="403">
                  <c:v>0.57798099999999997</c:v>
                </c:pt>
                <c:pt idx="404">
                  <c:v>0.57626500000000003</c:v>
                </c:pt>
                <c:pt idx="405">
                  <c:v>0.58133699999999999</c:v>
                </c:pt>
                <c:pt idx="406">
                  <c:v>0.57847599999999999</c:v>
                </c:pt>
                <c:pt idx="407">
                  <c:v>0.57095399999999996</c:v>
                </c:pt>
                <c:pt idx="408">
                  <c:v>0.57599100000000003</c:v>
                </c:pt>
                <c:pt idx="409">
                  <c:v>0.57599100000000003</c:v>
                </c:pt>
                <c:pt idx="410">
                  <c:v>0.57599100000000003</c:v>
                </c:pt>
                <c:pt idx="411">
                  <c:v>0.57599100000000003</c:v>
                </c:pt>
                <c:pt idx="412">
                  <c:v>0.58696499999999996</c:v>
                </c:pt>
                <c:pt idx="413">
                  <c:v>0.59353800000000001</c:v>
                </c:pt>
                <c:pt idx="414">
                  <c:v>0.59642499999999998</c:v>
                </c:pt>
                <c:pt idx="415">
                  <c:v>0.61541400000000002</c:v>
                </c:pt>
                <c:pt idx="416">
                  <c:v>0.61541400000000002</c:v>
                </c:pt>
                <c:pt idx="417">
                  <c:v>0.61541400000000002</c:v>
                </c:pt>
                <c:pt idx="418">
                  <c:v>0.61292199999999997</c:v>
                </c:pt>
                <c:pt idx="419">
                  <c:v>0.61513399999999996</c:v>
                </c:pt>
                <c:pt idx="420">
                  <c:v>0.61511199999999999</c:v>
                </c:pt>
                <c:pt idx="421">
                  <c:v>0.61702699999999999</c:v>
                </c:pt>
                <c:pt idx="422">
                  <c:v>0.63776999999999995</c:v>
                </c:pt>
                <c:pt idx="423">
                  <c:v>0.63776999999999995</c:v>
                </c:pt>
                <c:pt idx="424">
                  <c:v>0.63776999999999995</c:v>
                </c:pt>
                <c:pt idx="425">
                  <c:v>0.63776999999999995</c:v>
                </c:pt>
                <c:pt idx="426">
                  <c:v>0.69074800000000003</c:v>
                </c:pt>
                <c:pt idx="427">
                  <c:v>0.68104200000000004</c:v>
                </c:pt>
                <c:pt idx="428">
                  <c:v>0.71423999999999999</c:v>
                </c:pt>
                <c:pt idx="429">
                  <c:v>0.69029200000000002</c:v>
                </c:pt>
                <c:pt idx="430">
                  <c:v>0.69029200000000002</c:v>
                </c:pt>
                <c:pt idx="431">
                  <c:v>0.69029200000000002</c:v>
                </c:pt>
                <c:pt idx="432">
                  <c:v>0.69788799999999995</c:v>
                </c:pt>
                <c:pt idx="433">
                  <c:v>0.692272</c:v>
                </c:pt>
                <c:pt idx="434">
                  <c:v>0.71936599999999995</c:v>
                </c:pt>
                <c:pt idx="435">
                  <c:v>0.73545300000000002</c:v>
                </c:pt>
                <c:pt idx="436">
                  <c:v>0.71062400000000003</c:v>
                </c:pt>
                <c:pt idx="437">
                  <c:v>0.71062400000000003</c:v>
                </c:pt>
                <c:pt idx="438">
                  <c:v>0.71062400000000003</c:v>
                </c:pt>
                <c:pt idx="439">
                  <c:v>0.73378500000000002</c:v>
                </c:pt>
                <c:pt idx="440">
                  <c:v>0.71205399999999996</c:v>
                </c:pt>
                <c:pt idx="441">
                  <c:v>0.69753699999999996</c:v>
                </c:pt>
                <c:pt idx="442">
                  <c:v>0.71322600000000003</c:v>
                </c:pt>
                <c:pt idx="443">
                  <c:v>0.71402699999999997</c:v>
                </c:pt>
                <c:pt idx="444">
                  <c:v>0.71402699999999997</c:v>
                </c:pt>
                <c:pt idx="445">
                  <c:v>0.71402699999999997</c:v>
                </c:pt>
                <c:pt idx="446">
                  <c:v>0.71402699999999997</c:v>
                </c:pt>
                <c:pt idx="447">
                  <c:v>0.71402699999999997</c:v>
                </c:pt>
                <c:pt idx="448">
                  <c:v>0.71402699999999997</c:v>
                </c:pt>
                <c:pt idx="449">
                  <c:v>0.71402699999999997</c:v>
                </c:pt>
                <c:pt idx="450">
                  <c:v>0.71402699999999997</c:v>
                </c:pt>
                <c:pt idx="451">
                  <c:v>0.71402699999999997</c:v>
                </c:pt>
                <c:pt idx="452">
                  <c:v>0.71402699999999997</c:v>
                </c:pt>
                <c:pt idx="453">
                  <c:v>0.70024699999999995</c:v>
                </c:pt>
                <c:pt idx="454">
                  <c:v>0.693106</c:v>
                </c:pt>
                <c:pt idx="455">
                  <c:v>0.69639099999999998</c:v>
                </c:pt>
                <c:pt idx="456">
                  <c:v>0.68504699999999996</c:v>
                </c:pt>
                <c:pt idx="457">
                  <c:v>0.68045900000000004</c:v>
                </c:pt>
                <c:pt idx="458">
                  <c:v>0.68045900000000004</c:v>
                </c:pt>
                <c:pt idx="459">
                  <c:v>0.68045900000000004</c:v>
                </c:pt>
                <c:pt idx="460">
                  <c:v>0.68087699999999995</c:v>
                </c:pt>
                <c:pt idx="461">
                  <c:v>0.68142999999999998</c:v>
                </c:pt>
                <c:pt idx="462">
                  <c:v>0.68664199999999997</c:v>
                </c:pt>
                <c:pt idx="463">
                  <c:v>0.69328500000000004</c:v>
                </c:pt>
                <c:pt idx="464">
                  <c:v>0.68558799999999998</c:v>
                </c:pt>
                <c:pt idx="465">
                  <c:v>0.68558799999999998</c:v>
                </c:pt>
                <c:pt idx="466">
                  <c:v>0.68558799999999998</c:v>
                </c:pt>
                <c:pt idx="467">
                  <c:v>0.69288899999999998</c:v>
                </c:pt>
                <c:pt idx="468">
                  <c:v>0.71018599999999998</c:v>
                </c:pt>
                <c:pt idx="469">
                  <c:v>0.71556799999999998</c:v>
                </c:pt>
                <c:pt idx="470">
                  <c:v>0.69806299999999999</c:v>
                </c:pt>
                <c:pt idx="471">
                  <c:v>0.69403499999999996</c:v>
                </c:pt>
                <c:pt idx="472">
                  <c:v>0.69403499999999996</c:v>
                </c:pt>
                <c:pt idx="473">
                  <c:v>0.69403499999999996</c:v>
                </c:pt>
                <c:pt idx="474">
                  <c:v>0.69476300000000002</c:v>
                </c:pt>
                <c:pt idx="475">
                  <c:v>0.69662900000000005</c:v>
                </c:pt>
                <c:pt idx="476">
                  <c:v>0.69214699999999996</c:v>
                </c:pt>
                <c:pt idx="477">
                  <c:v>0.68198000000000003</c:v>
                </c:pt>
                <c:pt idx="478">
                  <c:v>0.68198000000000003</c:v>
                </c:pt>
                <c:pt idx="479">
                  <c:v>0.68198000000000003</c:v>
                </c:pt>
                <c:pt idx="480">
                  <c:v>0.68198000000000003</c:v>
                </c:pt>
                <c:pt idx="481">
                  <c:v>0.68198000000000003</c:v>
                </c:pt>
                <c:pt idx="482">
                  <c:v>0.68198000000000003</c:v>
                </c:pt>
                <c:pt idx="483">
                  <c:v>0.69532300000000002</c:v>
                </c:pt>
                <c:pt idx="484">
                  <c:v>0.69658699999999996</c:v>
                </c:pt>
                <c:pt idx="485">
                  <c:v>0.69481300000000001</c:v>
                </c:pt>
                <c:pt idx="486">
                  <c:v>0.69481300000000001</c:v>
                </c:pt>
                <c:pt idx="487">
                  <c:v>0.69481300000000001</c:v>
                </c:pt>
                <c:pt idx="488">
                  <c:v>0.69481300000000001</c:v>
                </c:pt>
                <c:pt idx="489">
                  <c:v>0.68312600000000001</c:v>
                </c:pt>
                <c:pt idx="490">
                  <c:v>0.687585</c:v>
                </c:pt>
                <c:pt idx="491">
                  <c:v>0.69193499999999997</c:v>
                </c:pt>
                <c:pt idx="492">
                  <c:v>0.683813</c:v>
                </c:pt>
                <c:pt idx="493">
                  <c:v>0.683813</c:v>
                </c:pt>
                <c:pt idx="494">
                  <c:v>0.683813</c:v>
                </c:pt>
                <c:pt idx="495">
                  <c:v>0.68046399999999996</c:v>
                </c:pt>
                <c:pt idx="496">
                  <c:v>0.67419600000000002</c:v>
                </c:pt>
                <c:pt idx="497">
                  <c:v>0.67169400000000001</c:v>
                </c:pt>
                <c:pt idx="498">
                  <c:v>0.65837999999999997</c:v>
                </c:pt>
                <c:pt idx="499">
                  <c:v>0.66874800000000001</c:v>
                </c:pt>
                <c:pt idx="500">
                  <c:v>0.66874800000000001</c:v>
                </c:pt>
                <c:pt idx="501">
                  <c:v>0.66874800000000001</c:v>
                </c:pt>
                <c:pt idx="502">
                  <c:v>0.66452800000000001</c:v>
                </c:pt>
                <c:pt idx="503">
                  <c:v>0.65987200000000001</c:v>
                </c:pt>
                <c:pt idx="504">
                  <c:v>0.66084100000000001</c:v>
                </c:pt>
                <c:pt idx="505">
                  <c:v>0.65941300000000003</c:v>
                </c:pt>
                <c:pt idx="506">
                  <c:v>0.65953899999999999</c:v>
                </c:pt>
                <c:pt idx="507">
                  <c:v>0.65953899999999999</c:v>
                </c:pt>
                <c:pt idx="508">
                  <c:v>0.65953899999999999</c:v>
                </c:pt>
                <c:pt idx="509">
                  <c:v>0.64881</c:v>
                </c:pt>
                <c:pt idx="510">
                  <c:v>0.64030399999999998</c:v>
                </c:pt>
                <c:pt idx="511">
                  <c:v>0.62839699999999998</c:v>
                </c:pt>
                <c:pt idx="512">
                  <c:v>0.63232500000000003</c:v>
                </c:pt>
                <c:pt idx="513">
                  <c:v>0.62795100000000004</c:v>
                </c:pt>
                <c:pt idx="514">
                  <c:v>0.62795100000000004</c:v>
                </c:pt>
                <c:pt idx="515">
                  <c:v>0.62795100000000004</c:v>
                </c:pt>
                <c:pt idx="516">
                  <c:v>0.62365700000000002</c:v>
                </c:pt>
                <c:pt idx="517">
                  <c:v>0.63619899999999996</c:v>
                </c:pt>
                <c:pt idx="518">
                  <c:v>0.63952900000000001</c:v>
                </c:pt>
                <c:pt idx="519">
                  <c:v>0.64609000000000005</c:v>
                </c:pt>
                <c:pt idx="520">
                  <c:v>0.64609000000000005</c:v>
                </c:pt>
                <c:pt idx="521">
                  <c:v>0.64609000000000005</c:v>
                </c:pt>
                <c:pt idx="522">
                  <c:v>0.64609000000000005</c:v>
                </c:pt>
                <c:pt idx="523">
                  <c:v>0.65569100000000002</c:v>
                </c:pt>
                <c:pt idx="524">
                  <c:v>0.64958499999999997</c:v>
                </c:pt>
                <c:pt idx="525">
                  <c:v>0.64679699999999996</c:v>
                </c:pt>
                <c:pt idx="526">
                  <c:v>0.65066599999999997</c:v>
                </c:pt>
                <c:pt idx="527">
                  <c:v>0.65054500000000004</c:v>
                </c:pt>
                <c:pt idx="528">
                  <c:v>0.65054500000000004</c:v>
                </c:pt>
                <c:pt idx="529">
                  <c:v>0.65054500000000004</c:v>
                </c:pt>
                <c:pt idx="530">
                  <c:v>0.64992499999999997</c:v>
                </c:pt>
                <c:pt idx="531">
                  <c:v>0.64286100000000002</c:v>
                </c:pt>
                <c:pt idx="532">
                  <c:v>0.64615</c:v>
                </c:pt>
                <c:pt idx="533">
                  <c:v>0.64797400000000005</c:v>
                </c:pt>
                <c:pt idx="534">
                  <c:v>0.64633200000000002</c:v>
                </c:pt>
                <c:pt idx="535">
                  <c:v>0.64633200000000002</c:v>
                </c:pt>
                <c:pt idx="536">
                  <c:v>0.64633200000000002</c:v>
                </c:pt>
                <c:pt idx="537">
                  <c:v>0.65268300000000001</c:v>
                </c:pt>
                <c:pt idx="538">
                  <c:v>0.65426399999999996</c:v>
                </c:pt>
                <c:pt idx="539">
                  <c:v>0.65517599999999998</c:v>
                </c:pt>
                <c:pt idx="540">
                  <c:v>0.65664</c:v>
                </c:pt>
                <c:pt idx="541">
                  <c:v>0.65602700000000003</c:v>
                </c:pt>
                <c:pt idx="542">
                  <c:v>0.65602700000000003</c:v>
                </c:pt>
                <c:pt idx="543">
                  <c:v>0.65602700000000003</c:v>
                </c:pt>
                <c:pt idx="544">
                  <c:v>0.66317400000000004</c:v>
                </c:pt>
                <c:pt idx="545">
                  <c:v>0.67027499999999995</c:v>
                </c:pt>
                <c:pt idx="546">
                  <c:v>0.66264699999999999</c:v>
                </c:pt>
                <c:pt idx="547">
                  <c:v>0.66091699999999998</c:v>
                </c:pt>
                <c:pt idx="548">
                  <c:v>0.66691400000000001</c:v>
                </c:pt>
                <c:pt idx="549">
                  <c:v>0.66691400000000001</c:v>
                </c:pt>
                <c:pt idx="550">
                  <c:v>0.66691400000000001</c:v>
                </c:pt>
                <c:pt idx="551">
                  <c:v>0.66066999999999998</c:v>
                </c:pt>
                <c:pt idx="552">
                  <c:v>0.66297700000000004</c:v>
                </c:pt>
                <c:pt idx="553">
                  <c:v>0.66183499999999995</c:v>
                </c:pt>
                <c:pt idx="554">
                  <c:v>0.66561700000000001</c:v>
                </c:pt>
                <c:pt idx="555">
                  <c:v>0.66919099999999998</c:v>
                </c:pt>
                <c:pt idx="556">
                  <c:v>0.66919099999999998</c:v>
                </c:pt>
                <c:pt idx="557">
                  <c:v>0.66919099999999998</c:v>
                </c:pt>
                <c:pt idx="558">
                  <c:v>0.67157699999999998</c:v>
                </c:pt>
                <c:pt idx="559">
                  <c:v>0.66154100000000005</c:v>
                </c:pt>
                <c:pt idx="560">
                  <c:v>0.66178800000000004</c:v>
                </c:pt>
                <c:pt idx="561">
                  <c:v>0.66212300000000002</c:v>
                </c:pt>
                <c:pt idx="562">
                  <c:v>0.67344599999999999</c:v>
                </c:pt>
                <c:pt idx="563">
                  <c:v>0.67344599999999999</c:v>
                </c:pt>
                <c:pt idx="564">
                  <c:v>0.67344599999999999</c:v>
                </c:pt>
                <c:pt idx="565">
                  <c:v>0.67869199999999996</c:v>
                </c:pt>
                <c:pt idx="566">
                  <c:v>0.68115400000000004</c:v>
                </c:pt>
                <c:pt idx="567">
                  <c:v>0.68876999999999999</c:v>
                </c:pt>
                <c:pt idx="568">
                  <c:v>0.69806699999999999</c:v>
                </c:pt>
                <c:pt idx="569">
                  <c:v>0.70186999999999999</c:v>
                </c:pt>
                <c:pt idx="570">
                  <c:v>0.70186999999999999</c:v>
                </c:pt>
                <c:pt idx="571">
                  <c:v>0.70186999999999999</c:v>
                </c:pt>
                <c:pt idx="572">
                  <c:v>0.701098</c:v>
                </c:pt>
                <c:pt idx="573">
                  <c:v>0.69249799999999995</c:v>
                </c:pt>
                <c:pt idx="574">
                  <c:v>0.69305899999999998</c:v>
                </c:pt>
                <c:pt idx="575">
                  <c:v>0.691631</c:v>
                </c:pt>
                <c:pt idx="576">
                  <c:v>0.69722700000000004</c:v>
                </c:pt>
                <c:pt idx="577">
                  <c:v>0.69722700000000004</c:v>
                </c:pt>
                <c:pt idx="578">
                  <c:v>0.69722700000000004</c:v>
                </c:pt>
                <c:pt idx="579">
                  <c:v>0.69612200000000002</c:v>
                </c:pt>
                <c:pt idx="580">
                  <c:v>0.68943200000000004</c:v>
                </c:pt>
                <c:pt idx="581">
                  <c:v>0.68594699999999997</c:v>
                </c:pt>
                <c:pt idx="582">
                  <c:v>0.68936299999999995</c:v>
                </c:pt>
                <c:pt idx="583">
                  <c:v>0.685701</c:v>
                </c:pt>
                <c:pt idx="584">
                  <c:v>0.685701</c:v>
                </c:pt>
                <c:pt idx="585">
                  <c:v>0.685701</c:v>
                </c:pt>
                <c:pt idx="586">
                  <c:v>0.68543100000000001</c:v>
                </c:pt>
                <c:pt idx="587">
                  <c:v>0.69521500000000003</c:v>
                </c:pt>
                <c:pt idx="588">
                  <c:v>0.69444099999999997</c:v>
                </c:pt>
                <c:pt idx="589">
                  <c:v>0.69559300000000002</c:v>
                </c:pt>
                <c:pt idx="590">
                  <c:v>0.70230199999999998</c:v>
                </c:pt>
                <c:pt idx="591">
                  <c:v>0.70230199999999998</c:v>
                </c:pt>
                <c:pt idx="592">
                  <c:v>0.70230199999999998</c:v>
                </c:pt>
                <c:pt idx="593">
                  <c:v>0.70328800000000002</c:v>
                </c:pt>
                <c:pt idx="594">
                  <c:v>0.70106400000000002</c:v>
                </c:pt>
                <c:pt idx="595">
                  <c:v>0.71104500000000004</c:v>
                </c:pt>
                <c:pt idx="596">
                  <c:v>0.70946699999999996</c:v>
                </c:pt>
                <c:pt idx="597">
                  <c:v>0.70430000000000004</c:v>
                </c:pt>
                <c:pt idx="598">
                  <c:v>0.70430000000000004</c:v>
                </c:pt>
                <c:pt idx="599">
                  <c:v>0.70430000000000004</c:v>
                </c:pt>
                <c:pt idx="600">
                  <c:v>0.69711800000000002</c:v>
                </c:pt>
                <c:pt idx="601">
                  <c:v>0.69646399999999997</c:v>
                </c:pt>
                <c:pt idx="602">
                  <c:v>0.69550199999999995</c:v>
                </c:pt>
                <c:pt idx="603">
                  <c:v>0.71042099999999997</c:v>
                </c:pt>
                <c:pt idx="604">
                  <c:v>0.70796499999999996</c:v>
                </c:pt>
                <c:pt idx="605">
                  <c:v>0.70796499999999996</c:v>
                </c:pt>
                <c:pt idx="606">
                  <c:v>0.70796499999999996</c:v>
                </c:pt>
                <c:pt idx="607">
                  <c:v>0.712148</c:v>
                </c:pt>
                <c:pt idx="608">
                  <c:v>0.71485900000000002</c:v>
                </c:pt>
                <c:pt idx="609">
                  <c:v>0.71768799999999999</c:v>
                </c:pt>
                <c:pt idx="610">
                  <c:v>0.71235499999999996</c:v>
                </c:pt>
                <c:pt idx="611">
                  <c:v>0.705175</c:v>
                </c:pt>
                <c:pt idx="612">
                  <c:v>0.705175</c:v>
                </c:pt>
                <c:pt idx="613">
                  <c:v>0.705175</c:v>
                </c:pt>
                <c:pt idx="614">
                  <c:v>0.70508899999999997</c:v>
                </c:pt>
                <c:pt idx="615">
                  <c:v>0.71103499999999997</c:v>
                </c:pt>
                <c:pt idx="616">
                  <c:v>0.71214</c:v>
                </c:pt>
                <c:pt idx="617">
                  <c:v>0.71767199999999998</c:v>
                </c:pt>
                <c:pt idx="618">
                  <c:v>0.71745899999999996</c:v>
                </c:pt>
                <c:pt idx="619">
                  <c:v>0.71745899999999996</c:v>
                </c:pt>
                <c:pt idx="620">
                  <c:v>0.71745899999999996</c:v>
                </c:pt>
                <c:pt idx="621">
                  <c:v>0.73067899999999997</c:v>
                </c:pt>
                <c:pt idx="622">
                  <c:v>0.72899499999999995</c:v>
                </c:pt>
                <c:pt idx="623">
                  <c:v>0.72680500000000003</c:v>
                </c:pt>
                <c:pt idx="624">
                  <c:v>0.73269099999999998</c:v>
                </c:pt>
                <c:pt idx="625">
                  <c:v>0.72863</c:v>
                </c:pt>
                <c:pt idx="626">
                  <c:v>0.72863</c:v>
                </c:pt>
                <c:pt idx="627">
                  <c:v>0.72863</c:v>
                </c:pt>
                <c:pt idx="628">
                  <c:v>0.74630099999999999</c:v>
                </c:pt>
                <c:pt idx="629">
                  <c:v>0.75426700000000002</c:v>
                </c:pt>
                <c:pt idx="630">
                  <c:v>0.745749</c:v>
                </c:pt>
                <c:pt idx="631">
                  <c:v>0.73224400000000001</c:v>
                </c:pt>
                <c:pt idx="632">
                  <c:v>0.74249100000000001</c:v>
                </c:pt>
                <c:pt idx="633">
                  <c:v>0.74249100000000001</c:v>
                </c:pt>
                <c:pt idx="634">
                  <c:v>0.74249100000000001</c:v>
                </c:pt>
                <c:pt idx="635">
                  <c:v>0.739394</c:v>
                </c:pt>
                <c:pt idx="636">
                  <c:v>0.74369499999999999</c:v>
                </c:pt>
                <c:pt idx="637">
                  <c:v>0.73737900000000001</c:v>
                </c:pt>
                <c:pt idx="638">
                  <c:v>0.73540099999999997</c:v>
                </c:pt>
                <c:pt idx="639">
                  <c:v>0.72757499999999997</c:v>
                </c:pt>
                <c:pt idx="640">
                  <c:v>0.72757499999999997</c:v>
                </c:pt>
                <c:pt idx="641">
                  <c:v>0.72757499999999997</c:v>
                </c:pt>
                <c:pt idx="642">
                  <c:v>0.72949699999999995</c:v>
                </c:pt>
                <c:pt idx="643">
                  <c:v>0.73270299999999999</c:v>
                </c:pt>
                <c:pt idx="644">
                  <c:v>0.73313300000000003</c:v>
                </c:pt>
                <c:pt idx="645">
                  <c:v>0.74061600000000005</c:v>
                </c:pt>
                <c:pt idx="646">
                  <c:v>0.74089499999999997</c:v>
                </c:pt>
                <c:pt idx="647">
                  <c:v>0.74089499999999997</c:v>
                </c:pt>
                <c:pt idx="648">
                  <c:v>0.74089499999999997</c:v>
                </c:pt>
                <c:pt idx="649">
                  <c:v>0.73952799999999996</c:v>
                </c:pt>
                <c:pt idx="650">
                  <c:v>0.73684799999999995</c:v>
                </c:pt>
                <c:pt idx="651">
                  <c:v>0.73426899999999995</c:v>
                </c:pt>
                <c:pt idx="652">
                  <c:v>0.73694599999999999</c:v>
                </c:pt>
                <c:pt idx="653">
                  <c:v>0.73100399999999999</c:v>
                </c:pt>
                <c:pt idx="654">
                  <c:v>0.73100399999999999</c:v>
                </c:pt>
                <c:pt idx="655">
                  <c:v>0.73100399999999999</c:v>
                </c:pt>
                <c:pt idx="656">
                  <c:v>0.72883900000000001</c:v>
                </c:pt>
                <c:pt idx="657">
                  <c:v>0.72974700000000003</c:v>
                </c:pt>
                <c:pt idx="658">
                  <c:v>0.74386799999999997</c:v>
                </c:pt>
                <c:pt idx="659">
                  <c:v>0.75636400000000004</c:v>
                </c:pt>
                <c:pt idx="660">
                  <c:v>0.76036099999999995</c:v>
                </c:pt>
                <c:pt idx="661">
                  <c:v>0.76036099999999995</c:v>
                </c:pt>
                <c:pt idx="662">
                  <c:v>0.76036099999999995</c:v>
                </c:pt>
                <c:pt idx="663">
                  <c:v>0.76800199999999996</c:v>
                </c:pt>
                <c:pt idx="664">
                  <c:v>0.76486100000000001</c:v>
                </c:pt>
                <c:pt idx="665">
                  <c:v>0.76486100000000001</c:v>
                </c:pt>
                <c:pt idx="666">
                  <c:v>0.75203399999999998</c:v>
                </c:pt>
                <c:pt idx="667">
                  <c:v>0.74591700000000005</c:v>
                </c:pt>
                <c:pt idx="668">
                  <c:v>0.74591700000000005</c:v>
                </c:pt>
                <c:pt idx="669">
                  <c:v>0.74591700000000005</c:v>
                </c:pt>
                <c:pt idx="670">
                  <c:v>0.743421</c:v>
                </c:pt>
                <c:pt idx="671">
                  <c:v>0.727217</c:v>
                </c:pt>
                <c:pt idx="672">
                  <c:v>0.72265400000000002</c:v>
                </c:pt>
                <c:pt idx="673">
                  <c:v>0.73219500000000004</c:v>
                </c:pt>
                <c:pt idx="674">
                  <c:v>0.73577400000000004</c:v>
                </c:pt>
                <c:pt idx="675">
                  <c:v>0.73577400000000004</c:v>
                </c:pt>
                <c:pt idx="676">
                  <c:v>0.73577400000000004</c:v>
                </c:pt>
                <c:pt idx="677">
                  <c:v>0.73646100000000003</c:v>
                </c:pt>
                <c:pt idx="678">
                  <c:v>0.73042799999999997</c:v>
                </c:pt>
                <c:pt idx="679">
                  <c:v>0.73066299999999995</c:v>
                </c:pt>
                <c:pt idx="680">
                  <c:v>0.73368299999999997</c:v>
                </c:pt>
                <c:pt idx="681">
                  <c:v>0.73201099999999997</c:v>
                </c:pt>
                <c:pt idx="682">
                  <c:v>0.73201099999999997</c:v>
                </c:pt>
                <c:pt idx="683">
                  <c:v>0.73201099999999997</c:v>
                </c:pt>
                <c:pt idx="684">
                  <c:v>0.73000600000000004</c:v>
                </c:pt>
                <c:pt idx="685">
                  <c:v>0.72685500000000003</c:v>
                </c:pt>
                <c:pt idx="686">
                  <c:v>0.72281499999999999</c:v>
                </c:pt>
                <c:pt idx="687">
                  <c:v>0.72344600000000003</c:v>
                </c:pt>
                <c:pt idx="688">
                  <c:v>0.72917699999999996</c:v>
                </c:pt>
                <c:pt idx="689">
                  <c:v>0.72917699999999996</c:v>
                </c:pt>
                <c:pt idx="690">
                  <c:v>0.72917699999999996</c:v>
                </c:pt>
                <c:pt idx="691">
                  <c:v>0.73156600000000005</c:v>
                </c:pt>
                <c:pt idx="692">
                  <c:v>0.731738</c:v>
                </c:pt>
                <c:pt idx="693">
                  <c:v>0.72307100000000002</c:v>
                </c:pt>
                <c:pt idx="694">
                  <c:v>0.72089000000000003</c:v>
                </c:pt>
                <c:pt idx="695">
                  <c:v>0.71448500000000004</c:v>
                </c:pt>
                <c:pt idx="696">
                  <c:v>0.71448500000000004</c:v>
                </c:pt>
                <c:pt idx="697">
                  <c:v>0.71448500000000004</c:v>
                </c:pt>
                <c:pt idx="698">
                  <c:v>0.71247499999999997</c:v>
                </c:pt>
                <c:pt idx="699">
                  <c:v>0.70804800000000001</c:v>
                </c:pt>
                <c:pt idx="700">
                  <c:v>0.70334099999999999</c:v>
                </c:pt>
                <c:pt idx="701">
                  <c:v>0.70507799999999998</c:v>
                </c:pt>
                <c:pt idx="702">
                  <c:v>0.70229600000000003</c:v>
                </c:pt>
                <c:pt idx="703">
                  <c:v>0.70229600000000003</c:v>
                </c:pt>
                <c:pt idx="704">
                  <c:v>0.70229600000000003</c:v>
                </c:pt>
                <c:pt idx="705">
                  <c:v>0.70186400000000004</c:v>
                </c:pt>
                <c:pt idx="706">
                  <c:v>0.70549300000000004</c:v>
                </c:pt>
                <c:pt idx="707">
                  <c:v>0.71002500000000002</c:v>
                </c:pt>
                <c:pt idx="708">
                  <c:v>0.70711800000000002</c:v>
                </c:pt>
                <c:pt idx="709">
                  <c:v>0.70784899999999995</c:v>
                </c:pt>
                <c:pt idx="710">
                  <c:v>0.70784899999999995</c:v>
                </c:pt>
                <c:pt idx="711">
                  <c:v>0.70784899999999995</c:v>
                </c:pt>
                <c:pt idx="712">
                  <c:v>0.721086</c:v>
                </c:pt>
                <c:pt idx="713">
                  <c:v>0.728792</c:v>
                </c:pt>
                <c:pt idx="714">
                  <c:v>0.72926500000000005</c:v>
                </c:pt>
                <c:pt idx="715">
                  <c:v>0.72228199999999998</c:v>
                </c:pt>
                <c:pt idx="716">
                  <c:v>0.71169199999999999</c:v>
                </c:pt>
                <c:pt idx="717">
                  <c:v>0.71169199999999999</c:v>
                </c:pt>
                <c:pt idx="718">
                  <c:v>0.71169199999999999</c:v>
                </c:pt>
                <c:pt idx="719">
                  <c:v>0.71265999999999996</c:v>
                </c:pt>
                <c:pt idx="720">
                  <c:v>0.71073200000000003</c:v>
                </c:pt>
                <c:pt idx="721">
                  <c:v>0.71491499999999997</c:v>
                </c:pt>
                <c:pt idx="722">
                  <c:v>0.71605799999999997</c:v>
                </c:pt>
                <c:pt idx="723">
                  <c:v>0.71605799999999997</c:v>
                </c:pt>
                <c:pt idx="724">
                  <c:v>0.71605799999999997</c:v>
                </c:pt>
                <c:pt idx="725">
                  <c:v>0.71605799999999997</c:v>
                </c:pt>
                <c:pt idx="726">
                  <c:v>0.71605799999999997</c:v>
                </c:pt>
                <c:pt idx="727">
                  <c:v>0.71605799999999997</c:v>
                </c:pt>
                <c:pt idx="728">
                  <c:v>0.71605799999999997</c:v>
                </c:pt>
                <c:pt idx="729">
                  <c:v>0.71605799999999997</c:v>
                </c:pt>
                <c:pt idx="730">
                  <c:v>0.71605799999999997</c:v>
                </c:pt>
                <c:pt idx="731">
                  <c:v>0.71605799999999997</c:v>
                </c:pt>
                <c:pt idx="732">
                  <c:v>0.71605799999999997</c:v>
                </c:pt>
                <c:pt idx="733">
                  <c:v>0.71570599999999995</c:v>
                </c:pt>
                <c:pt idx="734">
                  <c:v>0.71269400000000005</c:v>
                </c:pt>
                <c:pt idx="735">
                  <c:v>0.70879099999999995</c:v>
                </c:pt>
                <c:pt idx="736">
                  <c:v>0.70933900000000005</c:v>
                </c:pt>
                <c:pt idx="737">
                  <c:v>0.70924600000000004</c:v>
                </c:pt>
                <c:pt idx="738">
                  <c:v>0.70924600000000004</c:v>
                </c:pt>
                <c:pt idx="739">
                  <c:v>0.70924600000000004</c:v>
                </c:pt>
                <c:pt idx="740">
                  <c:v>0.71286000000000005</c:v>
                </c:pt>
                <c:pt idx="741">
                  <c:v>0.70892200000000005</c:v>
                </c:pt>
                <c:pt idx="742">
                  <c:v>0.70700200000000002</c:v>
                </c:pt>
                <c:pt idx="743">
                  <c:v>0.70864300000000002</c:v>
                </c:pt>
                <c:pt idx="744">
                  <c:v>0.71760199999999996</c:v>
                </c:pt>
                <c:pt idx="745">
                  <c:v>0.71760199999999996</c:v>
                </c:pt>
                <c:pt idx="746">
                  <c:v>0.71760199999999996</c:v>
                </c:pt>
                <c:pt idx="747">
                  <c:v>0.72161699999999995</c:v>
                </c:pt>
                <c:pt idx="748">
                  <c:v>0.72880500000000004</c:v>
                </c:pt>
                <c:pt idx="749">
                  <c:v>0.72359099999999998</c:v>
                </c:pt>
                <c:pt idx="750">
                  <c:v>0.730375</c:v>
                </c:pt>
                <c:pt idx="751">
                  <c:v>0.72878399999999999</c:v>
                </c:pt>
                <c:pt idx="752">
                  <c:v>0.72878399999999999</c:v>
                </c:pt>
                <c:pt idx="753">
                  <c:v>0.72878399999999999</c:v>
                </c:pt>
                <c:pt idx="754">
                  <c:v>0.72071099999999999</c:v>
                </c:pt>
                <c:pt idx="755">
                  <c:v>0.72321599999999997</c:v>
                </c:pt>
                <c:pt idx="756">
                  <c:v>0.72443400000000002</c:v>
                </c:pt>
                <c:pt idx="757">
                  <c:v>0.71982599999999997</c:v>
                </c:pt>
                <c:pt idx="758">
                  <c:v>0.712287</c:v>
                </c:pt>
                <c:pt idx="759">
                  <c:v>0.712287</c:v>
                </c:pt>
                <c:pt idx="760">
                  <c:v>0.712287</c:v>
                </c:pt>
                <c:pt idx="761">
                  <c:v>0.70338800000000001</c:v>
                </c:pt>
                <c:pt idx="762">
                  <c:v>0.70677199999999996</c:v>
                </c:pt>
                <c:pt idx="763">
                  <c:v>0.70628400000000002</c:v>
                </c:pt>
                <c:pt idx="764">
                  <c:v>0.70477199999999995</c:v>
                </c:pt>
                <c:pt idx="765">
                  <c:v>0.70433699999999999</c:v>
                </c:pt>
                <c:pt idx="766">
                  <c:v>0.70433699999999999</c:v>
                </c:pt>
                <c:pt idx="767">
                  <c:v>0.70433699999999999</c:v>
                </c:pt>
                <c:pt idx="768">
                  <c:v>0.69675600000000004</c:v>
                </c:pt>
                <c:pt idx="769">
                  <c:v>0.69468700000000005</c:v>
                </c:pt>
                <c:pt idx="770">
                  <c:v>0.69598000000000004</c:v>
                </c:pt>
                <c:pt idx="771">
                  <c:v>0.69767400000000002</c:v>
                </c:pt>
                <c:pt idx="772">
                  <c:v>0.70098700000000003</c:v>
                </c:pt>
                <c:pt idx="773">
                  <c:v>0.70162899999999995</c:v>
                </c:pt>
                <c:pt idx="774">
                  <c:v>0.70162899999999995</c:v>
                </c:pt>
                <c:pt idx="775">
                  <c:v>0.70162899999999995</c:v>
                </c:pt>
                <c:pt idx="776">
                  <c:v>0.70162899999999995</c:v>
                </c:pt>
                <c:pt idx="777">
                  <c:v>0.69852000000000003</c:v>
                </c:pt>
                <c:pt idx="778">
                  <c:v>0.69253699999999996</c:v>
                </c:pt>
                <c:pt idx="779">
                  <c:v>0.70204</c:v>
                </c:pt>
                <c:pt idx="780">
                  <c:v>0.70204</c:v>
                </c:pt>
                <c:pt idx="781">
                  <c:v>0.70204</c:v>
                </c:pt>
                <c:pt idx="782">
                  <c:v>0.69470200000000004</c:v>
                </c:pt>
                <c:pt idx="783">
                  <c:v>0.69791300000000001</c:v>
                </c:pt>
                <c:pt idx="784">
                  <c:v>0.68779800000000002</c:v>
                </c:pt>
                <c:pt idx="785">
                  <c:v>0.68804900000000002</c:v>
                </c:pt>
                <c:pt idx="786">
                  <c:v>0.68682200000000004</c:v>
                </c:pt>
                <c:pt idx="787">
                  <c:v>0.68682200000000004</c:v>
                </c:pt>
                <c:pt idx="788">
                  <c:v>0.68682200000000004</c:v>
                </c:pt>
                <c:pt idx="789">
                  <c:v>0.68682200000000004</c:v>
                </c:pt>
                <c:pt idx="790">
                  <c:v>0.68216600000000005</c:v>
                </c:pt>
                <c:pt idx="791">
                  <c:v>0.680477</c:v>
                </c:pt>
                <c:pt idx="792">
                  <c:v>0.67725999999999997</c:v>
                </c:pt>
                <c:pt idx="793">
                  <c:v>0.67355200000000004</c:v>
                </c:pt>
                <c:pt idx="794">
                  <c:v>0.67355200000000004</c:v>
                </c:pt>
                <c:pt idx="795">
                  <c:v>0.67355200000000004</c:v>
                </c:pt>
                <c:pt idx="796">
                  <c:v>0.67105000000000004</c:v>
                </c:pt>
                <c:pt idx="797">
                  <c:v>0.66799600000000003</c:v>
                </c:pt>
                <c:pt idx="798">
                  <c:v>0.66973800000000006</c:v>
                </c:pt>
                <c:pt idx="799">
                  <c:v>0.67483499999999996</c:v>
                </c:pt>
                <c:pt idx="800">
                  <c:v>0.68220800000000004</c:v>
                </c:pt>
                <c:pt idx="801">
                  <c:v>0.68220800000000004</c:v>
                </c:pt>
                <c:pt idx="802">
                  <c:v>0.68220800000000004</c:v>
                </c:pt>
                <c:pt idx="803">
                  <c:v>0.68640199999999996</c:v>
                </c:pt>
                <c:pt idx="804">
                  <c:v>0.69285600000000003</c:v>
                </c:pt>
                <c:pt idx="805">
                  <c:v>0.700874</c:v>
                </c:pt>
                <c:pt idx="806">
                  <c:v>0.69823599999999997</c:v>
                </c:pt>
                <c:pt idx="807">
                  <c:v>0.69232400000000005</c:v>
                </c:pt>
                <c:pt idx="808">
                  <c:v>0.69232400000000005</c:v>
                </c:pt>
                <c:pt idx="809">
                  <c:v>0.69232400000000005</c:v>
                </c:pt>
                <c:pt idx="810">
                  <c:v>0.69158399999999998</c:v>
                </c:pt>
                <c:pt idx="811">
                  <c:v>0.68636200000000003</c:v>
                </c:pt>
                <c:pt idx="812">
                  <c:v>0.68366499999999997</c:v>
                </c:pt>
                <c:pt idx="813">
                  <c:v>0.68452100000000005</c:v>
                </c:pt>
                <c:pt idx="814">
                  <c:v>0.68829099999999999</c:v>
                </c:pt>
                <c:pt idx="815">
                  <c:v>0.68829099999999999</c:v>
                </c:pt>
                <c:pt idx="816">
                  <c:v>0.68829099999999999</c:v>
                </c:pt>
                <c:pt idx="817">
                  <c:v>0.69282100000000002</c:v>
                </c:pt>
                <c:pt idx="818">
                  <c:v>0.69213199999999997</c:v>
                </c:pt>
                <c:pt idx="819">
                  <c:v>0.70763799999999999</c:v>
                </c:pt>
                <c:pt idx="820">
                  <c:v>0.704345</c:v>
                </c:pt>
                <c:pt idx="821">
                  <c:v>0.70432399999999995</c:v>
                </c:pt>
                <c:pt idx="822">
                  <c:v>0.70432399999999995</c:v>
                </c:pt>
                <c:pt idx="823">
                  <c:v>0.70432399999999995</c:v>
                </c:pt>
                <c:pt idx="824">
                  <c:v>0.70837499999999998</c:v>
                </c:pt>
                <c:pt idx="825">
                  <c:v>0.70638199999999995</c:v>
                </c:pt>
                <c:pt idx="826">
                  <c:v>0.69443100000000002</c:v>
                </c:pt>
                <c:pt idx="827">
                  <c:v>0.70712200000000003</c:v>
                </c:pt>
                <c:pt idx="828">
                  <c:v>0.69420199999999999</c:v>
                </c:pt>
                <c:pt idx="829">
                  <c:v>0.69420199999999999</c:v>
                </c:pt>
                <c:pt idx="830">
                  <c:v>0.69420199999999999</c:v>
                </c:pt>
                <c:pt idx="831">
                  <c:v>0.70532399999999995</c:v>
                </c:pt>
                <c:pt idx="832">
                  <c:v>0.70102399999999998</c:v>
                </c:pt>
                <c:pt idx="833">
                  <c:v>0.70994699999999999</c:v>
                </c:pt>
                <c:pt idx="834">
                  <c:v>0.70764099999999996</c:v>
                </c:pt>
                <c:pt idx="835">
                  <c:v>0.69588300000000003</c:v>
                </c:pt>
                <c:pt idx="836">
                  <c:v>0.69588300000000003</c:v>
                </c:pt>
                <c:pt idx="837">
                  <c:v>0.69588300000000003</c:v>
                </c:pt>
                <c:pt idx="838">
                  <c:v>0.69432099999999997</c:v>
                </c:pt>
                <c:pt idx="839">
                  <c:v>0.69177999999999995</c:v>
                </c:pt>
                <c:pt idx="840">
                  <c:v>0.68823999999999996</c:v>
                </c:pt>
                <c:pt idx="841">
                  <c:v>0.68293899999999996</c:v>
                </c:pt>
                <c:pt idx="842">
                  <c:v>0.68762999999999996</c:v>
                </c:pt>
                <c:pt idx="843">
                  <c:v>0.68762999999999996</c:v>
                </c:pt>
                <c:pt idx="844">
                  <c:v>0.68762999999999996</c:v>
                </c:pt>
                <c:pt idx="845">
                  <c:v>0.68762999999999996</c:v>
                </c:pt>
                <c:pt idx="846">
                  <c:v>0.68825000000000003</c:v>
                </c:pt>
                <c:pt idx="847">
                  <c:v>0.68476300000000001</c:v>
                </c:pt>
                <c:pt idx="848">
                  <c:v>0.682284</c:v>
                </c:pt>
                <c:pt idx="849">
                  <c:v>0.67925500000000005</c:v>
                </c:pt>
                <c:pt idx="850">
                  <c:v>0.67925500000000005</c:v>
                </c:pt>
                <c:pt idx="851">
                  <c:v>0.67925500000000005</c:v>
                </c:pt>
                <c:pt idx="852">
                  <c:v>0.67925500000000005</c:v>
                </c:pt>
                <c:pt idx="853">
                  <c:v>0.68080499999999999</c:v>
                </c:pt>
                <c:pt idx="854">
                  <c:v>0.68076499999999995</c:v>
                </c:pt>
                <c:pt idx="855">
                  <c:v>0.67825000000000002</c:v>
                </c:pt>
                <c:pt idx="856">
                  <c:v>0.67722300000000002</c:v>
                </c:pt>
                <c:pt idx="857">
                  <c:v>0.67722300000000002</c:v>
                </c:pt>
                <c:pt idx="858">
                  <c:v>0.67722300000000002</c:v>
                </c:pt>
                <c:pt idx="859">
                  <c:v>0.675728</c:v>
                </c:pt>
                <c:pt idx="860">
                  <c:v>0.67679100000000003</c:v>
                </c:pt>
                <c:pt idx="861">
                  <c:v>0.67547800000000002</c:v>
                </c:pt>
                <c:pt idx="862">
                  <c:v>0.67554599999999998</c:v>
                </c:pt>
                <c:pt idx="863">
                  <c:v>0.67719200000000002</c:v>
                </c:pt>
                <c:pt idx="864">
                  <c:v>0.67719200000000002</c:v>
                </c:pt>
                <c:pt idx="865">
                  <c:v>0.67719200000000002</c:v>
                </c:pt>
                <c:pt idx="866">
                  <c:v>0.67591999999999997</c:v>
                </c:pt>
                <c:pt idx="867">
                  <c:v>0.67487699999999995</c:v>
                </c:pt>
                <c:pt idx="868">
                  <c:v>0.67503100000000005</c:v>
                </c:pt>
                <c:pt idx="869">
                  <c:v>0.67352500000000004</c:v>
                </c:pt>
                <c:pt idx="870">
                  <c:v>0.66991699999999998</c:v>
                </c:pt>
                <c:pt idx="871">
                  <c:v>0.66991699999999998</c:v>
                </c:pt>
                <c:pt idx="872">
                  <c:v>0.66991699999999998</c:v>
                </c:pt>
                <c:pt idx="873">
                  <c:v>0.66806299999999996</c:v>
                </c:pt>
                <c:pt idx="874">
                  <c:v>0.66816699999999996</c:v>
                </c:pt>
                <c:pt idx="875">
                  <c:v>0.66940999999999995</c:v>
                </c:pt>
                <c:pt idx="876">
                  <c:v>0.66727599999999998</c:v>
                </c:pt>
                <c:pt idx="877">
                  <c:v>0.66487099999999999</c:v>
                </c:pt>
                <c:pt idx="878">
                  <c:v>0.66487099999999999</c:v>
                </c:pt>
                <c:pt idx="879">
                  <c:v>0.66487099999999999</c:v>
                </c:pt>
                <c:pt idx="880">
                  <c:v>0.66623500000000002</c:v>
                </c:pt>
                <c:pt idx="881">
                  <c:v>0.66498299999999999</c:v>
                </c:pt>
                <c:pt idx="882">
                  <c:v>0.65862200000000004</c:v>
                </c:pt>
                <c:pt idx="883">
                  <c:v>0.659277</c:v>
                </c:pt>
                <c:pt idx="884">
                  <c:v>0.65422100000000005</c:v>
                </c:pt>
                <c:pt idx="885">
                  <c:v>0.65422100000000005</c:v>
                </c:pt>
                <c:pt idx="886">
                  <c:v>0.65422100000000005</c:v>
                </c:pt>
                <c:pt idx="887">
                  <c:v>0.65422100000000005</c:v>
                </c:pt>
                <c:pt idx="888">
                  <c:v>0.65263099999999996</c:v>
                </c:pt>
                <c:pt idx="889">
                  <c:v>0.65528600000000004</c:v>
                </c:pt>
                <c:pt idx="890">
                  <c:v>0.65549999999999997</c:v>
                </c:pt>
                <c:pt idx="891">
                  <c:v>0.65629199999999999</c:v>
                </c:pt>
                <c:pt idx="892">
                  <c:v>0.65629199999999999</c:v>
                </c:pt>
                <c:pt idx="893">
                  <c:v>0.65629199999999999</c:v>
                </c:pt>
                <c:pt idx="894">
                  <c:v>0.66535200000000005</c:v>
                </c:pt>
                <c:pt idx="895">
                  <c:v>0.66234599999999999</c:v>
                </c:pt>
                <c:pt idx="896">
                  <c:v>0.65536700000000003</c:v>
                </c:pt>
                <c:pt idx="897">
                  <c:v>0.65243799999999996</c:v>
                </c:pt>
                <c:pt idx="898">
                  <c:v>0.65170099999999997</c:v>
                </c:pt>
                <c:pt idx="899">
                  <c:v>0.65170099999999997</c:v>
                </c:pt>
                <c:pt idx="900">
                  <c:v>0.65170099999999997</c:v>
                </c:pt>
                <c:pt idx="901">
                  <c:v>0.65198199999999995</c:v>
                </c:pt>
                <c:pt idx="902">
                  <c:v>0.65353399999999995</c:v>
                </c:pt>
                <c:pt idx="903">
                  <c:v>0.65830900000000003</c:v>
                </c:pt>
                <c:pt idx="904">
                  <c:v>0.65473999999999999</c:v>
                </c:pt>
                <c:pt idx="905">
                  <c:v>0.660632</c:v>
                </c:pt>
                <c:pt idx="906">
                  <c:v>0.660632</c:v>
                </c:pt>
                <c:pt idx="907">
                  <c:v>0.660632</c:v>
                </c:pt>
                <c:pt idx="908">
                  <c:v>0.66147299999999998</c:v>
                </c:pt>
                <c:pt idx="909">
                  <c:v>0.66127499999999995</c:v>
                </c:pt>
                <c:pt idx="910">
                  <c:v>0.66902799999999996</c:v>
                </c:pt>
                <c:pt idx="911">
                  <c:v>0.68462000000000001</c:v>
                </c:pt>
                <c:pt idx="912">
                  <c:v>0.67663899999999999</c:v>
                </c:pt>
                <c:pt idx="913">
                  <c:v>0.67663899999999999</c:v>
                </c:pt>
                <c:pt idx="914">
                  <c:v>0.67663899999999999</c:v>
                </c:pt>
                <c:pt idx="915">
                  <c:v>0.678087</c:v>
                </c:pt>
                <c:pt idx="916">
                  <c:v>0.67085399999999995</c:v>
                </c:pt>
                <c:pt idx="917">
                  <c:v>0.67083199999999998</c:v>
                </c:pt>
                <c:pt idx="918">
                  <c:v>0.67616900000000002</c:v>
                </c:pt>
                <c:pt idx="919">
                  <c:v>0.67349800000000004</c:v>
                </c:pt>
                <c:pt idx="920">
                  <c:v>0.67349800000000004</c:v>
                </c:pt>
                <c:pt idx="921">
                  <c:v>0.67349800000000004</c:v>
                </c:pt>
                <c:pt idx="922">
                  <c:v>0.67713699999999999</c:v>
                </c:pt>
                <c:pt idx="923">
                  <c:v>0.67910499999999996</c:v>
                </c:pt>
                <c:pt idx="924">
                  <c:v>0.67620999999999998</c:v>
                </c:pt>
                <c:pt idx="925">
                  <c:v>0.66797600000000001</c:v>
                </c:pt>
                <c:pt idx="926">
                  <c:v>0.66790099999999997</c:v>
                </c:pt>
                <c:pt idx="927">
                  <c:v>0.66790099999999997</c:v>
                </c:pt>
                <c:pt idx="928">
                  <c:v>0.66790099999999997</c:v>
                </c:pt>
                <c:pt idx="929">
                  <c:v>0.67233500000000002</c:v>
                </c:pt>
                <c:pt idx="930">
                  <c:v>0.67081900000000005</c:v>
                </c:pt>
                <c:pt idx="931">
                  <c:v>0.66941399999999995</c:v>
                </c:pt>
                <c:pt idx="932">
                  <c:v>0.66666999999999998</c:v>
                </c:pt>
                <c:pt idx="933">
                  <c:v>0.66787300000000005</c:v>
                </c:pt>
                <c:pt idx="934">
                  <c:v>0.66787300000000005</c:v>
                </c:pt>
                <c:pt idx="935">
                  <c:v>0.66787300000000005</c:v>
                </c:pt>
                <c:pt idx="936">
                  <c:v>0.66568400000000005</c:v>
                </c:pt>
                <c:pt idx="937">
                  <c:v>0.66729899999999998</c:v>
                </c:pt>
                <c:pt idx="938">
                  <c:v>0.66653600000000002</c:v>
                </c:pt>
                <c:pt idx="939">
                  <c:v>0.66749999999999998</c:v>
                </c:pt>
                <c:pt idx="940">
                  <c:v>0.66639700000000002</c:v>
                </c:pt>
                <c:pt idx="941">
                  <c:v>0.66639700000000002</c:v>
                </c:pt>
                <c:pt idx="942">
                  <c:v>0.66639700000000002</c:v>
                </c:pt>
                <c:pt idx="943">
                  <c:v>0.66707000000000005</c:v>
                </c:pt>
                <c:pt idx="944">
                  <c:v>0.66611900000000002</c:v>
                </c:pt>
                <c:pt idx="945">
                  <c:v>0.66768499999999997</c:v>
                </c:pt>
                <c:pt idx="946">
                  <c:v>0.66642900000000005</c:v>
                </c:pt>
                <c:pt idx="947">
                  <c:v>0.66638299999999995</c:v>
                </c:pt>
                <c:pt idx="948">
                  <c:v>0.66638299999999995</c:v>
                </c:pt>
                <c:pt idx="949">
                  <c:v>0.66638299999999995</c:v>
                </c:pt>
                <c:pt idx="950">
                  <c:v>0.67113500000000004</c:v>
                </c:pt>
                <c:pt idx="951">
                  <c:v>0.67214300000000005</c:v>
                </c:pt>
                <c:pt idx="952">
                  <c:v>0.67019399999999996</c:v>
                </c:pt>
                <c:pt idx="953">
                  <c:v>0.67627599999999999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40-6142-BC39-A173C46D4725}"/>
            </c:ext>
          </c:extLst>
        </c:ser>
        <c:ser>
          <c:idx val="1"/>
          <c:order val="1"/>
          <c:tx>
            <c:v>тренд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'2'!$N$2:$N$955</c:f>
              <c:numCache>
                <c:formatCode>General</c:formatCode>
                <c:ptCount val="954"/>
                <c:pt idx="29" formatCode="0.00">
                  <c:v>0.60699813333333297</c:v>
                </c:pt>
                <c:pt idx="30" formatCode="0.00">
                  <c:v>0.60652013333333332</c:v>
                </c:pt>
                <c:pt idx="31" formatCode="0.00">
                  <c:v>0.60592710000000005</c:v>
                </c:pt>
                <c:pt idx="32" formatCode="0.00">
                  <c:v>0.60539019999999999</c:v>
                </c:pt>
                <c:pt idx="33" formatCode="0.00">
                  <c:v>0.60468679999999986</c:v>
                </c:pt>
                <c:pt idx="34" formatCode="0.00">
                  <c:v>0.60390433333333315</c:v>
                </c:pt>
                <c:pt idx="35" formatCode="0.00">
                  <c:v>0.60296976666666646</c:v>
                </c:pt>
                <c:pt idx="36" formatCode="0.00">
                  <c:v>0.60235773333333309</c:v>
                </c:pt>
                <c:pt idx="37" formatCode="0.00">
                  <c:v>0.60202449999999996</c:v>
                </c:pt>
                <c:pt idx="38" formatCode="0.00">
                  <c:v>0.60182263333333308</c:v>
                </c:pt>
                <c:pt idx="39" formatCode="0.00">
                  <c:v>0.60178166666666644</c:v>
                </c:pt>
                <c:pt idx="40" formatCode="0.00">
                  <c:v>0.60154449999999993</c:v>
                </c:pt>
                <c:pt idx="41" formatCode="0.00">
                  <c:v>0.60127309999999989</c:v>
                </c:pt>
                <c:pt idx="42" formatCode="0.00">
                  <c:v>0.60089696666666659</c:v>
                </c:pt>
                <c:pt idx="43" formatCode="0.00">
                  <c:v>0.60034226666666657</c:v>
                </c:pt>
                <c:pt idx="44" formatCode="0.00">
                  <c:v>0.59988326666666647</c:v>
                </c:pt>
                <c:pt idx="45" formatCode="0.00">
                  <c:v>0.59953936666666652</c:v>
                </c:pt>
                <c:pt idx="46" formatCode="0.00">
                  <c:v>0.59924489999999986</c:v>
                </c:pt>
                <c:pt idx="47" formatCode="0.00">
                  <c:v>0.59889536666666643</c:v>
                </c:pt>
                <c:pt idx="48" formatCode="0.00">
                  <c:v>0.5986212999999998</c:v>
                </c:pt>
                <c:pt idx="49" formatCode="0.00">
                  <c:v>0.59838533333333321</c:v>
                </c:pt>
                <c:pt idx="50" formatCode="0.00">
                  <c:v>0.59796873333333334</c:v>
                </c:pt>
                <c:pt idx="51" formatCode="0.00">
                  <c:v>0.59741756666666679</c:v>
                </c:pt>
                <c:pt idx="52" formatCode="0.00">
                  <c:v>0.59697500000000014</c:v>
                </c:pt>
                <c:pt idx="53" formatCode="0.00">
                  <c:v>0.59649143333333354</c:v>
                </c:pt>
                <c:pt idx="54" formatCode="0.00">
                  <c:v>0.59600050000000027</c:v>
                </c:pt>
                <c:pt idx="55" formatCode="0.00">
                  <c:v>0.59551273333333343</c:v>
                </c:pt>
                <c:pt idx="56" formatCode="0.00">
                  <c:v>0.59524153333333341</c:v>
                </c:pt>
                <c:pt idx="57" formatCode="0.00">
                  <c:v>0.59503386666666669</c:v>
                </c:pt>
                <c:pt idx="58" formatCode="0.00">
                  <c:v>0.59475063333333333</c:v>
                </c:pt>
                <c:pt idx="59" formatCode="0.00">
                  <c:v>0.5944280999999999</c:v>
                </c:pt>
                <c:pt idx="60" formatCode="0.00">
                  <c:v>0.59404699999999988</c:v>
                </c:pt>
                <c:pt idx="61" formatCode="0.00">
                  <c:v>0.59378779999999987</c:v>
                </c:pt>
                <c:pt idx="62" formatCode="0.00">
                  <c:v>0.59341303333333306</c:v>
                </c:pt>
                <c:pt idx="63" formatCode="0.00">
                  <c:v>0.59315313333333308</c:v>
                </c:pt>
                <c:pt idx="64" formatCode="0.00">
                  <c:v>0.59285676666666631</c:v>
                </c:pt>
                <c:pt idx="65" formatCode="0.00">
                  <c:v>0.59260446666666622</c:v>
                </c:pt>
                <c:pt idx="66" formatCode="0.00">
                  <c:v>0.59215679999999959</c:v>
                </c:pt>
                <c:pt idx="67" formatCode="0.00">
                  <c:v>0.59151726666666637</c:v>
                </c:pt>
                <c:pt idx="68" formatCode="0.00">
                  <c:v>0.59068659999999984</c:v>
                </c:pt>
                <c:pt idx="69" formatCode="0.00">
                  <c:v>0.58979369999999998</c:v>
                </c:pt>
                <c:pt idx="70" formatCode="0.00">
                  <c:v>0.58903430000000001</c:v>
                </c:pt>
                <c:pt idx="71" formatCode="0.00">
                  <c:v>0.58836409999999995</c:v>
                </c:pt>
                <c:pt idx="72" formatCode="0.00">
                  <c:v>0.58775073333333339</c:v>
                </c:pt>
                <c:pt idx="73" formatCode="0.00">
                  <c:v>0.5872130000000001</c:v>
                </c:pt>
                <c:pt idx="74" formatCode="0.00">
                  <c:v>0.58668106666666686</c:v>
                </c:pt>
                <c:pt idx="75" formatCode="0.00">
                  <c:v>0.58649533333333348</c:v>
                </c:pt>
                <c:pt idx="76" formatCode="0.00">
                  <c:v>0.58619613333333354</c:v>
                </c:pt>
                <c:pt idx="77" formatCode="0.00">
                  <c:v>0.58600346666666669</c:v>
                </c:pt>
                <c:pt idx="78" formatCode="0.00">
                  <c:v>0.58588516666666668</c:v>
                </c:pt>
                <c:pt idx="79" formatCode="0.00">
                  <c:v>0.58551039999999999</c:v>
                </c:pt>
                <c:pt idx="80" formatCode="0.00">
                  <c:v>0.5851558</c:v>
                </c:pt>
                <c:pt idx="81" formatCode="0.00">
                  <c:v>0.5850282333333332</c:v>
                </c:pt>
                <c:pt idx="82" formatCode="0.00">
                  <c:v>0.58505740000000006</c:v>
                </c:pt>
                <c:pt idx="83" formatCode="0.00">
                  <c:v>0.58504836666666671</c:v>
                </c:pt>
                <c:pt idx="84" formatCode="0.00">
                  <c:v>0.58492283333333328</c:v>
                </c:pt>
                <c:pt idx="85" formatCode="0.00">
                  <c:v>0.58487126666666667</c:v>
                </c:pt>
                <c:pt idx="86" formatCode="0.00">
                  <c:v>0.58476316666666672</c:v>
                </c:pt>
                <c:pt idx="87" formatCode="0.00">
                  <c:v>0.58460386666666664</c:v>
                </c:pt>
                <c:pt idx="88" formatCode="0.00">
                  <c:v>0.58444456666666667</c:v>
                </c:pt>
                <c:pt idx="89" formatCode="0.00">
                  <c:v>0.58430836666666663</c:v>
                </c:pt>
                <c:pt idx="90" formatCode="0.00">
                  <c:v>0.5840373333333333</c:v>
                </c:pt>
                <c:pt idx="91" formatCode="0.00">
                  <c:v>0.58365356666666668</c:v>
                </c:pt>
                <c:pt idx="92" formatCode="0.00">
                  <c:v>0.58328393333333339</c:v>
                </c:pt>
                <c:pt idx="93" formatCode="0.00">
                  <c:v>0.58286476666666676</c:v>
                </c:pt>
                <c:pt idx="94" formatCode="0.00">
                  <c:v>0.58256113333333348</c:v>
                </c:pt>
                <c:pt idx="95" formatCode="0.00">
                  <c:v>0.58225210000000016</c:v>
                </c:pt>
                <c:pt idx="96" formatCode="0.00">
                  <c:v>0.58186603333333353</c:v>
                </c:pt>
                <c:pt idx="97" formatCode="0.00">
                  <c:v>0.58147683333333355</c:v>
                </c:pt>
                <c:pt idx="98" formatCode="0.00">
                  <c:v>0.58117326666666702</c:v>
                </c:pt>
                <c:pt idx="99" formatCode="0.00">
                  <c:v>0.58099603333333349</c:v>
                </c:pt>
                <c:pt idx="100" formatCode="0.00">
                  <c:v>0.58083976666666681</c:v>
                </c:pt>
                <c:pt idx="101" formatCode="0.00">
                  <c:v>0.58062853333333331</c:v>
                </c:pt>
                <c:pt idx="102" formatCode="0.00">
                  <c:v>0.58049216666666659</c:v>
                </c:pt>
                <c:pt idx="103" formatCode="0.00">
                  <c:v>0.58030476666666664</c:v>
                </c:pt>
                <c:pt idx="104" formatCode="0.00">
                  <c:v>0.58013063333333326</c:v>
                </c:pt>
                <c:pt idx="105" formatCode="0.00">
                  <c:v>0.57967010000000008</c:v>
                </c:pt>
                <c:pt idx="106" formatCode="0.00">
                  <c:v>0.57952296666666681</c:v>
                </c:pt>
                <c:pt idx="107" formatCode="0.00">
                  <c:v>0.57937006666666668</c:v>
                </c:pt>
                <c:pt idx="108" formatCode="0.00">
                  <c:v>0.57906733333333338</c:v>
                </c:pt>
                <c:pt idx="109" formatCode="0.00">
                  <c:v>0.5789076666666666</c:v>
                </c:pt>
                <c:pt idx="110" formatCode="0.00">
                  <c:v>0.57872839999999992</c:v>
                </c:pt>
                <c:pt idx="111" formatCode="0.00">
                  <c:v>0.57860473333333329</c:v>
                </c:pt>
                <c:pt idx="112" formatCode="0.00">
                  <c:v>0.57832433333333322</c:v>
                </c:pt>
                <c:pt idx="113" formatCode="0.00">
                  <c:v>0.57808213333333325</c:v>
                </c:pt>
                <c:pt idx="114" formatCode="0.00">
                  <c:v>0.57796379999999981</c:v>
                </c:pt>
                <c:pt idx="115" formatCode="0.00">
                  <c:v>0.57776833333333322</c:v>
                </c:pt>
                <c:pt idx="116" formatCode="0.00">
                  <c:v>0.57760353333333314</c:v>
                </c:pt>
                <c:pt idx="117" formatCode="0.00">
                  <c:v>0.57775633333333332</c:v>
                </c:pt>
                <c:pt idx="118" formatCode="0.00">
                  <c:v>0.57788413333333333</c:v>
                </c:pt>
                <c:pt idx="119" formatCode="0.00">
                  <c:v>0.57808346666666677</c:v>
                </c:pt>
                <c:pt idx="120" formatCode="0.00">
                  <c:v>0.57841763333333318</c:v>
                </c:pt>
                <c:pt idx="121" formatCode="0.00">
                  <c:v>0.57874263333333331</c:v>
                </c:pt>
                <c:pt idx="122" formatCode="0.00">
                  <c:v>0.57916906666666668</c:v>
                </c:pt>
                <c:pt idx="123" formatCode="0.00">
                  <c:v>0.57969666666666664</c:v>
                </c:pt>
                <c:pt idx="124" formatCode="0.00">
                  <c:v>0.58038409999999996</c:v>
                </c:pt>
                <c:pt idx="125" formatCode="0.00">
                  <c:v>0.58102703333333328</c:v>
                </c:pt>
                <c:pt idx="126" formatCode="0.00">
                  <c:v>0.58162869999999989</c:v>
                </c:pt>
                <c:pt idx="127" formatCode="0.00">
                  <c:v>0.58214639999999984</c:v>
                </c:pt>
                <c:pt idx="128" formatCode="0.00">
                  <c:v>0.58276846666666648</c:v>
                </c:pt>
                <c:pt idx="129" formatCode="0.00">
                  <c:v>0.58332643333333323</c:v>
                </c:pt>
                <c:pt idx="130" formatCode="0.00">
                  <c:v>0.58392613333333332</c:v>
                </c:pt>
                <c:pt idx="131" formatCode="0.00">
                  <c:v>0.58439663333333314</c:v>
                </c:pt>
                <c:pt idx="132" formatCode="0.00">
                  <c:v>0.58488003333333316</c:v>
                </c:pt>
                <c:pt idx="133" formatCode="0.00">
                  <c:v>0.58532469999999992</c:v>
                </c:pt>
                <c:pt idx="134" formatCode="0.00">
                  <c:v>0.58581780000000017</c:v>
                </c:pt>
                <c:pt idx="135" formatCode="0.00">
                  <c:v>0.58641026666666674</c:v>
                </c:pt>
                <c:pt idx="136" formatCode="0.00">
                  <c:v>0.58680279999999985</c:v>
                </c:pt>
                <c:pt idx="137" formatCode="0.00">
                  <c:v>0.58714963333333325</c:v>
                </c:pt>
                <c:pt idx="138" formatCode="0.00">
                  <c:v>0.58744996666666671</c:v>
                </c:pt>
                <c:pt idx="139" formatCode="0.00">
                  <c:v>0.58781646666666687</c:v>
                </c:pt>
                <c:pt idx="140" formatCode="0.00">
                  <c:v>0.58832236666666693</c:v>
                </c:pt>
                <c:pt idx="141" formatCode="0.00">
                  <c:v>0.58873336666666687</c:v>
                </c:pt>
                <c:pt idx="142" formatCode="0.00">
                  <c:v>0.58940556666666688</c:v>
                </c:pt>
                <c:pt idx="143" formatCode="0.00">
                  <c:v>0.59007776666666689</c:v>
                </c:pt>
                <c:pt idx="144" formatCode="0.00">
                  <c:v>0.5907499666666669</c:v>
                </c:pt>
                <c:pt idx="145" formatCode="0.00">
                  <c:v>0.59158406666666674</c:v>
                </c:pt>
                <c:pt idx="146" formatCode="0.00">
                  <c:v>0.59233420000000003</c:v>
                </c:pt>
                <c:pt idx="147" formatCode="0.00">
                  <c:v>0.59271629999999997</c:v>
                </c:pt>
                <c:pt idx="148" formatCode="0.00">
                  <c:v>0.59316459999999993</c:v>
                </c:pt>
                <c:pt idx="149" formatCode="0.00">
                  <c:v>0.59340666666666653</c:v>
                </c:pt>
                <c:pt idx="150" formatCode="0.00">
                  <c:v>0.59364873333333323</c:v>
                </c:pt>
                <c:pt idx="151" formatCode="0.00">
                  <c:v>0.59389079999999994</c:v>
                </c:pt>
                <c:pt idx="152" formatCode="0.00">
                  <c:v>0.59402929999999976</c:v>
                </c:pt>
                <c:pt idx="153" formatCode="0.00">
                  <c:v>0.59408493333333312</c:v>
                </c:pt>
                <c:pt idx="154" formatCode="0.00">
                  <c:v>0.59398073333333312</c:v>
                </c:pt>
                <c:pt idx="155" formatCode="0.00">
                  <c:v>0.59400683333333304</c:v>
                </c:pt>
                <c:pt idx="156" formatCode="0.00">
                  <c:v>0.5941166333333332</c:v>
                </c:pt>
                <c:pt idx="157" formatCode="0.00">
                  <c:v>0.59431353333333314</c:v>
                </c:pt>
                <c:pt idx="158" formatCode="0.00">
                  <c:v>0.59451156666666649</c:v>
                </c:pt>
                <c:pt idx="159" formatCode="0.00">
                  <c:v>0.59460516666666652</c:v>
                </c:pt>
                <c:pt idx="160" formatCode="0.00">
                  <c:v>0.59475489999999986</c:v>
                </c:pt>
                <c:pt idx="161" formatCode="0.00">
                  <c:v>0.59491523333333329</c:v>
                </c:pt>
                <c:pt idx="162" formatCode="0.00">
                  <c:v>0.59499650000000015</c:v>
                </c:pt>
                <c:pt idx="163" formatCode="0.00">
                  <c:v>0.59515133333333348</c:v>
                </c:pt>
                <c:pt idx="164" formatCode="0.00">
                  <c:v>0.59524446666666686</c:v>
                </c:pt>
                <c:pt idx="165" formatCode="0.00">
                  <c:v>0.59517843333333353</c:v>
                </c:pt>
                <c:pt idx="166" formatCode="0.00">
                  <c:v>0.5950386333333334</c:v>
                </c:pt>
                <c:pt idx="167" formatCode="0.00">
                  <c:v>0.59484776666666683</c:v>
                </c:pt>
                <c:pt idx="168" formatCode="0.00">
                  <c:v>0.59471763333333338</c:v>
                </c:pt>
                <c:pt idx="169" formatCode="0.00">
                  <c:v>0.59449340000000006</c:v>
                </c:pt>
                <c:pt idx="170" formatCode="0.00">
                  <c:v>0.59421933333333354</c:v>
                </c:pt>
                <c:pt idx="171" formatCode="0.00">
                  <c:v>0.59398456666666677</c:v>
                </c:pt>
                <c:pt idx="172" formatCode="0.00">
                  <c:v>0.59348860000000025</c:v>
                </c:pt>
                <c:pt idx="173" formatCode="0.00">
                  <c:v>0.59287506666666667</c:v>
                </c:pt>
                <c:pt idx="174" formatCode="0.00">
                  <c:v>0.59232180000000001</c:v>
                </c:pt>
                <c:pt idx="175" formatCode="0.00">
                  <c:v>0.59178013333333324</c:v>
                </c:pt>
                <c:pt idx="176" formatCode="0.00">
                  <c:v>0.59128066666666657</c:v>
                </c:pt>
                <c:pt idx="177" formatCode="0.00">
                  <c:v>0.59085173333333318</c:v>
                </c:pt>
                <c:pt idx="178" formatCode="0.00">
                  <c:v>0.59038159999999984</c:v>
                </c:pt>
                <c:pt idx="179" formatCode="0.00">
                  <c:v>0.59002306666666648</c:v>
                </c:pt>
                <c:pt idx="180" formatCode="0.00">
                  <c:v>0.58969089999999968</c:v>
                </c:pt>
                <c:pt idx="181" formatCode="0.00">
                  <c:v>0.58923306666666642</c:v>
                </c:pt>
                <c:pt idx="182" formatCode="0.00">
                  <c:v>0.58887986666666636</c:v>
                </c:pt>
                <c:pt idx="183" formatCode="0.00">
                  <c:v>0.58851859999999978</c:v>
                </c:pt>
                <c:pt idx="184" formatCode="0.00">
                  <c:v>0.5881168666666664</c:v>
                </c:pt>
                <c:pt idx="185" formatCode="0.00">
                  <c:v>0.587629333333333</c:v>
                </c:pt>
                <c:pt idx="186" formatCode="0.00">
                  <c:v>0.5871763999999996</c:v>
                </c:pt>
                <c:pt idx="187" formatCode="0.00">
                  <c:v>0.58674403333333314</c:v>
                </c:pt>
                <c:pt idx="188" formatCode="0.00">
                  <c:v>0.58627736666666652</c:v>
                </c:pt>
                <c:pt idx="189" formatCode="0.00">
                  <c:v>0.58591463333333327</c:v>
                </c:pt>
                <c:pt idx="190" formatCode="0.00">
                  <c:v>0.58555506666666657</c:v>
                </c:pt>
                <c:pt idx="191" formatCode="0.00">
                  <c:v>0.58533579999999985</c:v>
                </c:pt>
                <c:pt idx="192" formatCode="0.00">
                  <c:v>0.58518270000000006</c:v>
                </c:pt>
                <c:pt idx="193" formatCode="0.00">
                  <c:v>0.58504579999999995</c:v>
                </c:pt>
                <c:pt idx="194" formatCode="0.00">
                  <c:v>0.58491343333333345</c:v>
                </c:pt>
                <c:pt idx="195" formatCode="0.00">
                  <c:v>0.58477373333333338</c:v>
                </c:pt>
                <c:pt idx="196" formatCode="0.00">
                  <c:v>0.5847218666666667</c:v>
                </c:pt>
                <c:pt idx="197" formatCode="0.00">
                  <c:v>0.5847247000000001</c:v>
                </c:pt>
                <c:pt idx="198" formatCode="0.00">
                  <c:v>0.58460190000000012</c:v>
                </c:pt>
                <c:pt idx="199" formatCode="0.00">
                  <c:v>0.58450703333333331</c:v>
                </c:pt>
                <c:pt idx="200" formatCode="0.00">
                  <c:v>0.58434220000000003</c:v>
                </c:pt>
                <c:pt idx="201" formatCode="0.00">
                  <c:v>0.58429639999999994</c:v>
                </c:pt>
                <c:pt idx="202" formatCode="0.00">
                  <c:v>0.58422409999999991</c:v>
                </c:pt>
                <c:pt idx="203" formatCode="0.00">
                  <c:v>0.58428373333333328</c:v>
                </c:pt>
                <c:pt idx="204" formatCode="0.00">
                  <c:v>0.58431766666666685</c:v>
                </c:pt>
                <c:pt idx="205" formatCode="0.00">
                  <c:v>0.58481846666666681</c:v>
                </c:pt>
                <c:pt idx="206" formatCode="0.00">
                  <c:v>0.58536103333333345</c:v>
                </c:pt>
                <c:pt idx="207" formatCode="0.00">
                  <c:v>0.5858835</c:v>
                </c:pt>
                <c:pt idx="208" formatCode="0.00">
                  <c:v>0.58672580000000008</c:v>
                </c:pt>
                <c:pt idx="209" formatCode="0.00">
                  <c:v>0.58751460000000011</c:v>
                </c:pt>
                <c:pt idx="210" formatCode="0.00">
                  <c:v>0.5882868</c:v>
                </c:pt>
                <c:pt idx="211" formatCode="0.00">
                  <c:v>0.58922699999999995</c:v>
                </c:pt>
                <c:pt idx="212" formatCode="0.00">
                  <c:v>0.5902274666666667</c:v>
                </c:pt>
                <c:pt idx="213" formatCode="0.00">
                  <c:v>0.59131886666666666</c:v>
                </c:pt>
                <c:pt idx="214" formatCode="0.00">
                  <c:v>0.59245073333333331</c:v>
                </c:pt>
                <c:pt idx="215" formatCode="0.00">
                  <c:v>0.59376840000000009</c:v>
                </c:pt>
                <c:pt idx="216" formatCode="0.00">
                  <c:v>0.5951536666666668</c:v>
                </c:pt>
                <c:pt idx="217" formatCode="0.00">
                  <c:v>0.59616696666666669</c:v>
                </c:pt>
                <c:pt idx="218" formatCode="0.00">
                  <c:v>0.59746493333333328</c:v>
                </c:pt>
                <c:pt idx="219" formatCode="0.00">
                  <c:v>0.59880820000000001</c:v>
                </c:pt>
                <c:pt idx="220" formatCode="0.00">
                  <c:v>0.60009216666666665</c:v>
                </c:pt>
                <c:pt idx="221" formatCode="0.00">
                  <c:v>0.60135443333333327</c:v>
                </c:pt>
                <c:pt idx="222" formatCode="0.00">
                  <c:v>0.6027245</c:v>
                </c:pt>
                <c:pt idx="223" formatCode="0.00">
                  <c:v>0.60417899999999991</c:v>
                </c:pt>
                <c:pt idx="224" formatCode="0.00">
                  <c:v>0.60544729999999991</c:v>
                </c:pt>
                <c:pt idx="225" formatCode="0.00">
                  <c:v>0.60654573333333317</c:v>
                </c:pt>
                <c:pt idx="226" formatCode="0.00">
                  <c:v>0.60758489999999987</c:v>
                </c:pt>
                <c:pt idx="227" formatCode="0.00">
                  <c:v>0.60862043333333349</c:v>
                </c:pt>
                <c:pt idx="228" formatCode="0.00">
                  <c:v>0.60976736666666675</c:v>
                </c:pt>
                <c:pt idx="229" formatCode="0.00">
                  <c:v>0.61118166666666673</c:v>
                </c:pt>
                <c:pt idx="230" formatCode="0.00">
                  <c:v>0.61269040000000008</c:v>
                </c:pt>
                <c:pt idx="231" formatCode="0.00">
                  <c:v>0.61413586666666664</c:v>
                </c:pt>
                <c:pt idx="232" formatCode="0.00">
                  <c:v>0.61563000000000001</c:v>
                </c:pt>
                <c:pt idx="233" formatCode="0.00">
                  <c:v>0.61698780000000009</c:v>
                </c:pt>
                <c:pt idx="234" formatCode="0.00">
                  <c:v>0.61831103333333337</c:v>
                </c:pt>
                <c:pt idx="235" formatCode="0.00">
                  <c:v>0.61899389999999999</c:v>
                </c:pt>
                <c:pt idx="236" formatCode="0.00">
                  <c:v>0.61974419999999986</c:v>
                </c:pt>
                <c:pt idx="237" formatCode="0.00">
                  <c:v>0.62062503333333319</c:v>
                </c:pt>
                <c:pt idx="238" formatCode="0.00">
                  <c:v>0.62102860000000015</c:v>
                </c:pt>
                <c:pt idx="239" formatCode="0.00">
                  <c:v>0.62129466666666677</c:v>
                </c:pt>
                <c:pt idx="240" formatCode="0.00">
                  <c:v>0.62142573333333362</c:v>
                </c:pt>
                <c:pt idx="241" formatCode="0.00">
                  <c:v>0.62151446666666699</c:v>
                </c:pt>
                <c:pt idx="242" formatCode="0.00">
                  <c:v>0.62154186666666678</c:v>
                </c:pt>
                <c:pt idx="243" formatCode="0.00">
                  <c:v>0.62144923333333357</c:v>
                </c:pt>
                <c:pt idx="244" formatCode="0.00">
                  <c:v>0.62125890000000017</c:v>
                </c:pt>
                <c:pt idx="245" formatCode="0.00">
                  <c:v>0.62078433333333338</c:v>
                </c:pt>
                <c:pt idx="246" formatCode="0.00">
                  <c:v>0.62015073333333326</c:v>
                </c:pt>
                <c:pt idx="247" formatCode="0.00">
                  <c:v>0.6196202666666667</c:v>
                </c:pt>
                <c:pt idx="248" formatCode="0.00">
                  <c:v>0.61883943333333336</c:v>
                </c:pt>
                <c:pt idx="249" formatCode="0.00">
                  <c:v>0.61801380000000006</c:v>
                </c:pt>
                <c:pt idx="250" formatCode="0.00">
                  <c:v>0.61700953333333319</c:v>
                </c:pt>
                <c:pt idx="251" formatCode="0.00">
                  <c:v>0.61604576666666655</c:v>
                </c:pt>
                <c:pt idx="252" formatCode="0.00">
                  <c:v>0.61506443333333338</c:v>
                </c:pt>
                <c:pt idx="253" formatCode="0.00">
                  <c:v>0.61396170000000005</c:v>
                </c:pt>
                <c:pt idx="254" formatCode="0.00">
                  <c:v>0.61294253333333326</c:v>
                </c:pt>
                <c:pt idx="255" formatCode="0.00">
                  <c:v>0.61210056666666668</c:v>
                </c:pt>
                <c:pt idx="256" formatCode="0.00">
                  <c:v>0.61130379999999995</c:v>
                </c:pt>
                <c:pt idx="257" formatCode="0.00">
                  <c:v>0.61061766666666661</c:v>
                </c:pt>
                <c:pt idx="258" formatCode="0.00">
                  <c:v>0.60983350000000003</c:v>
                </c:pt>
                <c:pt idx="259" formatCode="0.00">
                  <c:v>0.60898653333333341</c:v>
                </c:pt>
                <c:pt idx="260" formatCode="0.00">
                  <c:v>0.60802286666666672</c:v>
                </c:pt>
                <c:pt idx="261" formatCode="0.00">
                  <c:v>0.60699649999999994</c:v>
                </c:pt>
                <c:pt idx="262" formatCode="0.00">
                  <c:v>0.60594796666666662</c:v>
                </c:pt>
                <c:pt idx="263" formatCode="0.00">
                  <c:v>0.60502139999999993</c:v>
                </c:pt>
                <c:pt idx="264" formatCode="0.00">
                  <c:v>0.60416530000000002</c:v>
                </c:pt>
                <c:pt idx="265" formatCode="0.00">
                  <c:v>0.60334723333333329</c:v>
                </c:pt>
                <c:pt idx="266" formatCode="0.00">
                  <c:v>0.60270536666666685</c:v>
                </c:pt>
                <c:pt idx="267" formatCode="0.00">
                  <c:v>0.60192673333333357</c:v>
                </c:pt>
                <c:pt idx="268" formatCode="0.00">
                  <c:v>0.60135643333333344</c:v>
                </c:pt>
                <c:pt idx="269" formatCode="0.00">
                  <c:v>0.60097713333333336</c:v>
                </c:pt>
                <c:pt idx="270" formatCode="0.00">
                  <c:v>0.60072306666666664</c:v>
                </c:pt>
                <c:pt idx="271" formatCode="0.00">
                  <c:v>0.60039389999999992</c:v>
                </c:pt>
                <c:pt idx="272" formatCode="0.00">
                  <c:v>0.60001156666666655</c:v>
                </c:pt>
                <c:pt idx="273" formatCode="0.00">
                  <c:v>0.59980203333333326</c:v>
                </c:pt>
                <c:pt idx="274" formatCode="0.00">
                  <c:v>0.59954779999999985</c:v>
                </c:pt>
                <c:pt idx="275" formatCode="0.00">
                  <c:v>0.59914093333333329</c:v>
                </c:pt>
                <c:pt idx="276" formatCode="0.00">
                  <c:v>0.59882550000000001</c:v>
                </c:pt>
                <c:pt idx="277" formatCode="0.00">
                  <c:v>0.59875833333333339</c:v>
                </c:pt>
                <c:pt idx="278" formatCode="0.00">
                  <c:v>0.59868160000000015</c:v>
                </c:pt>
                <c:pt idx="279" formatCode="0.00">
                  <c:v>0.59854530000000006</c:v>
                </c:pt>
                <c:pt idx="280" formatCode="0.00">
                  <c:v>0.5985645666666668</c:v>
                </c:pt>
                <c:pt idx="281" formatCode="0.00">
                  <c:v>0.59841920000000015</c:v>
                </c:pt>
                <c:pt idx="282" formatCode="0.00">
                  <c:v>0.59819040000000023</c:v>
                </c:pt>
                <c:pt idx="283" formatCode="0.00">
                  <c:v>0.59799856666666706</c:v>
                </c:pt>
                <c:pt idx="284" formatCode="0.00">
                  <c:v>0.59790483333333355</c:v>
                </c:pt>
                <c:pt idx="285" formatCode="0.00">
                  <c:v>0.59775260000000019</c:v>
                </c:pt>
                <c:pt idx="286" formatCode="0.00">
                  <c:v>0.59758480000000014</c:v>
                </c:pt>
                <c:pt idx="287" formatCode="0.00">
                  <c:v>0.59738270000000016</c:v>
                </c:pt>
                <c:pt idx="288" formatCode="0.00">
                  <c:v>0.59724206666666668</c:v>
                </c:pt>
                <c:pt idx="289" formatCode="0.00">
                  <c:v>0.59695050000000016</c:v>
                </c:pt>
                <c:pt idx="290" formatCode="0.00">
                  <c:v>0.59668120000000013</c:v>
                </c:pt>
                <c:pt idx="291" formatCode="0.00">
                  <c:v>0.59641883333333345</c:v>
                </c:pt>
                <c:pt idx="292" formatCode="0.00">
                  <c:v>0.59609596666666675</c:v>
                </c:pt>
                <c:pt idx="293" formatCode="0.00">
                  <c:v>0.59573810000000016</c:v>
                </c:pt>
                <c:pt idx="294" formatCode="0.00">
                  <c:v>0.59532603333333356</c:v>
                </c:pt>
                <c:pt idx="295" formatCode="0.00">
                  <c:v>0.59488530000000006</c:v>
                </c:pt>
                <c:pt idx="296" formatCode="0.00">
                  <c:v>0.59440076666666675</c:v>
                </c:pt>
                <c:pt idx="297" formatCode="0.00">
                  <c:v>0.59392246666666682</c:v>
                </c:pt>
                <c:pt idx="298" formatCode="0.00">
                  <c:v>0.59339326666666681</c:v>
                </c:pt>
                <c:pt idx="299" formatCode="0.00">
                  <c:v>0.59286406666666691</c:v>
                </c:pt>
                <c:pt idx="300" formatCode="0.00">
                  <c:v>0.59193413333333345</c:v>
                </c:pt>
                <c:pt idx="301" formatCode="0.00">
                  <c:v>0.59114949999999999</c:v>
                </c:pt>
                <c:pt idx="302" formatCode="0.00">
                  <c:v>0.59047480000000008</c:v>
                </c:pt>
                <c:pt idx="303" formatCode="0.00">
                  <c:v>0.58968926666666677</c:v>
                </c:pt>
                <c:pt idx="304" formatCode="0.00">
                  <c:v>0.58904613333333344</c:v>
                </c:pt>
                <c:pt idx="305" formatCode="0.00">
                  <c:v>0.58865406666666664</c:v>
                </c:pt>
                <c:pt idx="306" formatCode="0.00">
                  <c:v>0.58836866666666665</c:v>
                </c:pt>
                <c:pt idx="307" formatCode="0.00">
                  <c:v>0.58802316666666665</c:v>
                </c:pt>
                <c:pt idx="308" formatCode="0.00">
                  <c:v>0.5878104666666667</c:v>
                </c:pt>
                <c:pt idx="309" formatCode="0.00">
                  <c:v>0.58774223333333331</c:v>
                </c:pt>
                <c:pt idx="310" formatCode="0.00">
                  <c:v>0.58762539999999985</c:v>
                </c:pt>
                <c:pt idx="311" formatCode="0.00">
                  <c:v>0.58763269999999979</c:v>
                </c:pt>
                <c:pt idx="312" formatCode="0.00">
                  <c:v>0.58763319999999974</c:v>
                </c:pt>
                <c:pt idx="313" formatCode="0.00">
                  <c:v>0.58751529999999985</c:v>
                </c:pt>
                <c:pt idx="314" formatCode="0.00">
                  <c:v>0.58745159999999985</c:v>
                </c:pt>
                <c:pt idx="315" formatCode="0.00">
                  <c:v>0.58757506666666648</c:v>
                </c:pt>
                <c:pt idx="316" formatCode="0.00">
                  <c:v>0.58763756666666656</c:v>
                </c:pt>
                <c:pt idx="317" formatCode="0.00">
                  <c:v>0.58755769999999974</c:v>
                </c:pt>
                <c:pt idx="318" formatCode="0.00">
                  <c:v>0.58751439999999977</c:v>
                </c:pt>
                <c:pt idx="319" formatCode="0.00">
                  <c:v>0.58741746666666639</c:v>
                </c:pt>
                <c:pt idx="320" formatCode="0.00">
                  <c:v>0.58730103333333306</c:v>
                </c:pt>
                <c:pt idx="321" formatCode="0.00">
                  <c:v>0.58725349999999965</c:v>
                </c:pt>
                <c:pt idx="322" formatCode="0.00">
                  <c:v>0.58720759999999961</c:v>
                </c:pt>
                <c:pt idx="323" formatCode="0.00">
                  <c:v>0.58719473333333316</c:v>
                </c:pt>
                <c:pt idx="324" formatCode="0.00">
                  <c:v>0.58713489999999979</c:v>
                </c:pt>
                <c:pt idx="325" formatCode="0.00">
                  <c:v>0.58706569999999991</c:v>
                </c:pt>
                <c:pt idx="326" formatCode="0.00">
                  <c:v>0.58679666666666663</c:v>
                </c:pt>
                <c:pt idx="327" formatCode="0.00">
                  <c:v>0.58660599999999996</c:v>
                </c:pt>
                <c:pt idx="328" formatCode="0.00">
                  <c:v>0.58643166666666657</c:v>
                </c:pt>
                <c:pt idx="329" formatCode="0.00">
                  <c:v>0.58638613333333334</c:v>
                </c:pt>
                <c:pt idx="330" formatCode="0.00">
                  <c:v>0.58655393333333328</c:v>
                </c:pt>
                <c:pt idx="331" formatCode="0.00">
                  <c:v>0.58666733333333321</c:v>
                </c:pt>
                <c:pt idx="332" formatCode="0.00">
                  <c:v>0.5867239666666666</c:v>
                </c:pt>
                <c:pt idx="333" formatCode="0.00">
                  <c:v>0.58683866666666662</c:v>
                </c:pt>
                <c:pt idx="334" formatCode="0.00">
                  <c:v>0.58696959999999998</c:v>
                </c:pt>
                <c:pt idx="335" formatCode="0.00">
                  <c:v>0.58703786666666669</c:v>
                </c:pt>
                <c:pt idx="336" formatCode="0.00">
                  <c:v>0.58697560000000015</c:v>
                </c:pt>
                <c:pt idx="337" formatCode="0.00">
                  <c:v>0.58689343333333344</c:v>
                </c:pt>
                <c:pt idx="338" formatCode="0.00">
                  <c:v>0.58630516666666677</c:v>
                </c:pt>
                <c:pt idx="339" formatCode="0.00">
                  <c:v>0.58563200000000004</c:v>
                </c:pt>
                <c:pt idx="340" formatCode="0.00">
                  <c:v>0.5850304999999999</c:v>
                </c:pt>
                <c:pt idx="341" formatCode="0.00">
                  <c:v>0.58452813333333331</c:v>
                </c:pt>
                <c:pt idx="342" formatCode="0.00">
                  <c:v>0.58392953333333331</c:v>
                </c:pt>
                <c:pt idx="343" formatCode="0.00">
                  <c:v>0.58349253333333329</c:v>
                </c:pt>
                <c:pt idx="344" formatCode="0.00">
                  <c:v>0.58295683333333348</c:v>
                </c:pt>
                <c:pt idx="345" formatCode="0.00">
                  <c:v>0.58229380000000019</c:v>
                </c:pt>
                <c:pt idx="346" formatCode="0.00">
                  <c:v>0.58170730000000015</c:v>
                </c:pt>
                <c:pt idx="347" formatCode="0.00">
                  <c:v>0.58118683333333343</c:v>
                </c:pt>
                <c:pt idx="348" formatCode="0.00">
                  <c:v>0.58061843333333341</c:v>
                </c:pt>
                <c:pt idx="349" formatCode="0.00">
                  <c:v>0.58001880000000006</c:v>
                </c:pt>
                <c:pt idx="350" formatCode="0.00">
                  <c:v>0.57929696666666664</c:v>
                </c:pt>
                <c:pt idx="351" formatCode="0.00">
                  <c:v>0.57849776666666675</c:v>
                </c:pt>
                <c:pt idx="352" formatCode="0.00">
                  <c:v>0.57784980000000019</c:v>
                </c:pt>
                <c:pt idx="353" formatCode="0.00">
                  <c:v>0.57720380000000004</c:v>
                </c:pt>
                <c:pt idx="354" formatCode="0.00">
                  <c:v>0.57658849999999995</c:v>
                </c:pt>
                <c:pt idx="355" formatCode="0.00">
                  <c:v>0.57598843333333327</c:v>
                </c:pt>
                <c:pt idx="356" formatCode="0.00">
                  <c:v>0.57547883333333327</c:v>
                </c:pt>
                <c:pt idx="357" formatCode="0.00">
                  <c:v>0.57489086666666656</c:v>
                </c:pt>
                <c:pt idx="358" formatCode="0.00">
                  <c:v>0.57428656666666644</c:v>
                </c:pt>
                <c:pt idx="359" formatCode="0.00">
                  <c:v>0.57355346666666651</c:v>
                </c:pt>
                <c:pt idx="360" formatCode="0.00">
                  <c:v>0.57300776666666653</c:v>
                </c:pt>
                <c:pt idx="361" formatCode="0.00">
                  <c:v>0.57244626666666654</c:v>
                </c:pt>
                <c:pt idx="362" formatCode="0.00">
                  <c:v>0.57188476666666654</c:v>
                </c:pt>
                <c:pt idx="363" formatCode="0.00">
                  <c:v>0.57132326666666655</c:v>
                </c:pt>
                <c:pt idx="364" formatCode="0.00">
                  <c:v>0.57074553333333322</c:v>
                </c:pt>
                <c:pt idx="365" formatCode="0.00">
                  <c:v>0.56991096666666674</c:v>
                </c:pt>
                <c:pt idx="366" formatCode="0.00">
                  <c:v>0.56906483333333335</c:v>
                </c:pt>
                <c:pt idx="367" formatCode="0.00">
                  <c:v>0.56829870000000005</c:v>
                </c:pt>
                <c:pt idx="368" formatCode="0.00">
                  <c:v>0.56791543333333339</c:v>
                </c:pt>
                <c:pt idx="369" formatCode="0.00">
                  <c:v>0.56742256666666679</c:v>
                </c:pt>
                <c:pt idx="370" formatCode="0.00">
                  <c:v>0.56703080000000017</c:v>
                </c:pt>
                <c:pt idx="371" formatCode="0.00">
                  <c:v>0.56653966666666689</c:v>
                </c:pt>
                <c:pt idx="372" formatCode="0.00">
                  <c:v>0.56617940000000033</c:v>
                </c:pt>
                <c:pt idx="373" formatCode="0.00">
                  <c:v>0.56572350000000027</c:v>
                </c:pt>
                <c:pt idx="374" formatCode="0.00">
                  <c:v>0.56531210000000021</c:v>
                </c:pt>
                <c:pt idx="375" formatCode="0.00">
                  <c:v>0.56489936666666685</c:v>
                </c:pt>
                <c:pt idx="376" formatCode="0.00">
                  <c:v>0.56447876666666685</c:v>
                </c:pt>
                <c:pt idx="377" formatCode="0.00">
                  <c:v>0.56420593333333335</c:v>
                </c:pt>
                <c:pt idx="378" formatCode="0.00">
                  <c:v>0.56396873333333331</c:v>
                </c:pt>
                <c:pt idx="379" formatCode="0.00">
                  <c:v>0.56387366666666661</c:v>
                </c:pt>
                <c:pt idx="380" formatCode="0.00">
                  <c:v>0.56386743333333333</c:v>
                </c:pt>
                <c:pt idx="381" formatCode="0.00">
                  <c:v>0.5638696666666666</c:v>
                </c:pt>
                <c:pt idx="382" formatCode="0.00">
                  <c:v>0.5637795333333333</c:v>
                </c:pt>
                <c:pt idx="383" formatCode="0.00">
                  <c:v>0.56393546666666661</c:v>
                </c:pt>
                <c:pt idx="384" formatCode="0.00">
                  <c:v>0.56426806666666662</c:v>
                </c:pt>
                <c:pt idx="385" formatCode="0.00">
                  <c:v>0.56442219999999999</c:v>
                </c:pt>
                <c:pt idx="386" formatCode="0.00">
                  <c:v>0.5647316</c:v>
                </c:pt>
                <c:pt idx="387" formatCode="0.00">
                  <c:v>0.56504403333333331</c:v>
                </c:pt>
                <c:pt idx="388" formatCode="0.00">
                  <c:v>0.56535646666666672</c:v>
                </c:pt>
                <c:pt idx="389" formatCode="0.00">
                  <c:v>0.56566890000000003</c:v>
                </c:pt>
                <c:pt idx="390" formatCode="0.00">
                  <c:v>0.56630880000000017</c:v>
                </c:pt>
                <c:pt idx="391" formatCode="0.00">
                  <c:v>0.56670810000000016</c:v>
                </c:pt>
                <c:pt idx="392" formatCode="0.00">
                  <c:v>0.5669608666666669</c:v>
                </c:pt>
                <c:pt idx="393" formatCode="0.00">
                  <c:v>0.56701020000000024</c:v>
                </c:pt>
                <c:pt idx="394" formatCode="0.00">
                  <c:v>0.56727273333333372</c:v>
                </c:pt>
                <c:pt idx="395" formatCode="0.00">
                  <c:v>0.5678547666666669</c:v>
                </c:pt>
                <c:pt idx="396" formatCode="0.00">
                  <c:v>0.56847223333333352</c:v>
                </c:pt>
                <c:pt idx="397" formatCode="0.00">
                  <c:v>0.5691997333333334</c:v>
                </c:pt>
                <c:pt idx="398" formatCode="0.00">
                  <c:v>0.56995659999999992</c:v>
                </c:pt>
                <c:pt idx="399" formatCode="0.00">
                  <c:v>0.57054603333333331</c:v>
                </c:pt>
                <c:pt idx="400" formatCode="0.00">
                  <c:v>0.57123416666666671</c:v>
                </c:pt>
                <c:pt idx="401" formatCode="0.00">
                  <c:v>0.57187233333333343</c:v>
                </c:pt>
                <c:pt idx="402" formatCode="0.00">
                  <c:v>0.57247586666666672</c:v>
                </c:pt>
                <c:pt idx="403" formatCode="0.00">
                  <c:v>0.5731318333333334</c:v>
                </c:pt>
                <c:pt idx="404" formatCode="0.00">
                  <c:v>0.57373059999999998</c:v>
                </c:pt>
                <c:pt idx="405" formatCode="0.00">
                  <c:v>0.57449843333333339</c:v>
                </c:pt>
                <c:pt idx="406" formatCode="0.00">
                  <c:v>0.57517876666666667</c:v>
                </c:pt>
                <c:pt idx="407" formatCode="0.00">
                  <c:v>0.57546059999999988</c:v>
                </c:pt>
                <c:pt idx="408" formatCode="0.00">
                  <c:v>0.57592263333333316</c:v>
                </c:pt>
                <c:pt idx="409" formatCode="0.00">
                  <c:v>0.57627376666666652</c:v>
                </c:pt>
                <c:pt idx="410" formatCode="0.00">
                  <c:v>0.57667776666666648</c:v>
                </c:pt>
                <c:pt idx="411" formatCode="0.00">
                  <c:v>0.57708176666666644</c:v>
                </c:pt>
                <c:pt idx="412" formatCode="0.00">
                  <c:v>0.57785156666666659</c:v>
                </c:pt>
                <c:pt idx="413" formatCode="0.00">
                  <c:v>0.57859439999999984</c:v>
                </c:pt>
                <c:pt idx="414" formatCode="0.00">
                  <c:v>0.57925679999999991</c:v>
                </c:pt>
                <c:pt idx="415" formatCode="0.00">
                  <c:v>0.58071539999999999</c:v>
                </c:pt>
                <c:pt idx="416" formatCode="0.00">
                  <c:v>0.58192826666666664</c:v>
                </c:pt>
                <c:pt idx="417" formatCode="0.00">
                  <c:v>0.58313809999999999</c:v>
                </c:pt>
                <c:pt idx="418" formatCode="0.00">
                  <c:v>0.58426486666666677</c:v>
                </c:pt>
                <c:pt idx="419" formatCode="0.00">
                  <c:v>0.58546536666666671</c:v>
                </c:pt>
                <c:pt idx="420" formatCode="0.00">
                  <c:v>0.58633766666666676</c:v>
                </c:pt>
                <c:pt idx="421" formatCode="0.00">
                  <c:v>0.58751439999999999</c:v>
                </c:pt>
                <c:pt idx="422" formatCode="0.00">
                  <c:v>0.58952910000000003</c:v>
                </c:pt>
                <c:pt idx="423" formatCode="0.00">
                  <c:v>0.59174723333333323</c:v>
                </c:pt>
                <c:pt idx="424" formatCode="0.00">
                  <c:v>0.59375216666666664</c:v>
                </c:pt>
                <c:pt idx="425" formatCode="0.00">
                  <c:v>0.59575709999999993</c:v>
                </c:pt>
                <c:pt idx="426" formatCode="0.00">
                  <c:v>0.59952796666666663</c:v>
                </c:pt>
                <c:pt idx="427" formatCode="0.00">
                  <c:v>0.60286526666666662</c:v>
                </c:pt>
                <c:pt idx="428" formatCode="0.00">
                  <c:v>0.60727980000000004</c:v>
                </c:pt>
                <c:pt idx="429" formatCode="0.00">
                  <c:v>0.61117309999999991</c:v>
                </c:pt>
                <c:pt idx="430" formatCode="0.00">
                  <c:v>0.61486659999999982</c:v>
                </c:pt>
                <c:pt idx="431" formatCode="0.00">
                  <c:v>0.61861029999999984</c:v>
                </c:pt>
                <c:pt idx="432" formatCode="0.00">
                  <c:v>0.62260719999999981</c:v>
                </c:pt>
                <c:pt idx="433" formatCode="0.00">
                  <c:v>0.62641689999999983</c:v>
                </c:pt>
                <c:pt idx="434" formatCode="0.00">
                  <c:v>0.6311869333333332</c:v>
                </c:pt>
                <c:pt idx="435" formatCode="0.00">
                  <c:v>0.63632413333333326</c:v>
                </c:pt>
                <c:pt idx="436" formatCode="0.00">
                  <c:v>0.64072906666666662</c:v>
                </c:pt>
                <c:pt idx="437" formatCode="0.00">
                  <c:v>0.64538473333333324</c:v>
                </c:pt>
                <c:pt idx="438" formatCode="0.00">
                  <c:v>0.64987249999999996</c:v>
                </c:pt>
                <c:pt idx="439" formatCode="0.00">
                  <c:v>0.65513229999999989</c:v>
                </c:pt>
                <c:pt idx="440" formatCode="0.00">
                  <c:v>0.65966773333333317</c:v>
                </c:pt>
                <c:pt idx="441" formatCode="0.00">
                  <c:v>0.66371926666666647</c:v>
                </c:pt>
                <c:pt idx="442" formatCode="0.00">
                  <c:v>0.66792796666666654</c:v>
                </c:pt>
                <c:pt idx="443" formatCode="0.00">
                  <c:v>0.67194426666666662</c:v>
                </c:pt>
                <c:pt idx="444" formatCode="0.00">
                  <c:v>0.67586433333333329</c:v>
                </c:pt>
                <c:pt idx="445" formatCode="0.00">
                  <c:v>0.67915143333333328</c:v>
                </c:pt>
                <c:pt idx="446" formatCode="0.00">
                  <c:v>0.68243853333333349</c:v>
                </c:pt>
                <c:pt idx="447" formatCode="0.00">
                  <c:v>0.68572563333333347</c:v>
                </c:pt>
                <c:pt idx="448" formatCode="0.00">
                  <c:v>0.68909580000000026</c:v>
                </c:pt>
                <c:pt idx="449" formatCode="0.00">
                  <c:v>0.69239223333333355</c:v>
                </c:pt>
                <c:pt idx="450" formatCode="0.00">
                  <c:v>0.69568940000000035</c:v>
                </c:pt>
                <c:pt idx="451" formatCode="0.00">
                  <c:v>0.69892273333333355</c:v>
                </c:pt>
                <c:pt idx="452" formatCode="0.00">
                  <c:v>0.70146463333333364</c:v>
                </c:pt>
                <c:pt idx="453" formatCode="0.00">
                  <c:v>0.70354720000000037</c:v>
                </c:pt>
                <c:pt idx="454" formatCode="0.00">
                  <c:v>0.7053917333333336</c:v>
                </c:pt>
                <c:pt idx="455" formatCode="0.00">
                  <c:v>0.70734576666666682</c:v>
                </c:pt>
                <c:pt idx="456" formatCode="0.00">
                  <c:v>0.70715573333333348</c:v>
                </c:pt>
                <c:pt idx="457" formatCode="0.00">
                  <c:v>0.70713630000000005</c:v>
                </c:pt>
                <c:pt idx="458" formatCode="0.00">
                  <c:v>0.70601026666666666</c:v>
                </c:pt>
                <c:pt idx="459" formatCode="0.00">
                  <c:v>0.70568249999999988</c:v>
                </c:pt>
                <c:pt idx="460" formatCode="0.00">
                  <c:v>0.70536866666666642</c:v>
                </c:pt>
                <c:pt idx="461" formatCode="0.00">
                  <c:v>0.70507326666666637</c:v>
                </c:pt>
                <c:pt idx="462" formatCode="0.00">
                  <c:v>0.70469839999999973</c:v>
                </c:pt>
                <c:pt idx="463" formatCode="0.00">
                  <c:v>0.70473216666666638</c:v>
                </c:pt>
                <c:pt idx="464" formatCode="0.00">
                  <c:v>0.70360623333333305</c:v>
                </c:pt>
                <c:pt idx="465" formatCode="0.00">
                  <c:v>0.70194406666666642</c:v>
                </c:pt>
                <c:pt idx="466" formatCode="0.00">
                  <c:v>0.70110953333333315</c:v>
                </c:pt>
                <c:pt idx="467" formatCode="0.00">
                  <c:v>0.70051836666666667</c:v>
                </c:pt>
                <c:pt idx="468" formatCode="0.00">
                  <c:v>0.70050376666666658</c:v>
                </c:pt>
                <c:pt idx="469" formatCode="0.00">
                  <c:v>0.69989653333333346</c:v>
                </c:pt>
                <c:pt idx="470" formatCode="0.00">
                  <c:v>0.6994301666666668</c:v>
                </c:pt>
                <c:pt idx="471" formatCode="0.00">
                  <c:v>0.6993134333333334</c:v>
                </c:pt>
                <c:pt idx="472" formatCode="0.00">
                  <c:v>0.69867373333333338</c:v>
                </c:pt>
                <c:pt idx="473" formatCode="0.00">
                  <c:v>0.69800733333333342</c:v>
                </c:pt>
                <c:pt idx="474" formatCode="0.00">
                  <c:v>0.69736520000000013</c:v>
                </c:pt>
                <c:pt idx="475" formatCode="0.00">
                  <c:v>0.69678526666666651</c:v>
                </c:pt>
                <c:pt idx="476" formatCode="0.00">
                  <c:v>0.69605593333333338</c:v>
                </c:pt>
                <c:pt idx="477" formatCode="0.00">
                  <c:v>0.69498769999999999</c:v>
                </c:pt>
                <c:pt idx="478" formatCode="0.00">
                  <c:v>0.6939194666666666</c:v>
                </c:pt>
                <c:pt idx="479" formatCode="0.00">
                  <c:v>0.69285123333333309</c:v>
                </c:pt>
                <c:pt idx="480" formatCode="0.00">
                  <c:v>0.6917829999999997</c:v>
                </c:pt>
                <c:pt idx="481" formatCode="0.00">
                  <c:v>0.69071476666666631</c:v>
                </c:pt>
                <c:pt idx="482" formatCode="0.00">
                  <c:v>0.68964653333333292</c:v>
                </c:pt>
                <c:pt idx="483" formatCode="0.00">
                  <c:v>0.68948239999999972</c:v>
                </c:pt>
                <c:pt idx="484" formatCode="0.00">
                  <c:v>0.68959843333333315</c:v>
                </c:pt>
                <c:pt idx="485" formatCode="0.00">
                  <c:v>0.68954583333333319</c:v>
                </c:pt>
                <c:pt idx="486" formatCode="0.00">
                  <c:v>0.68987136666666649</c:v>
                </c:pt>
                <c:pt idx="487" formatCode="0.00">
                  <c:v>0.69034983333333311</c:v>
                </c:pt>
                <c:pt idx="488" formatCode="0.00">
                  <c:v>0.69082829999999984</c:v>
                </c:pt>
                <c:pt idx="489" formatCode="0.00">
                  <c:v>0.6909171999999999</c:v>
                </c:pt>
                <c:pt idx="490" formatCode="0.00">
                  <c:v>0.69114079999999989</c:v>
                </c:pt>
                <c:pt idx="491" formatCode="0.00">
                  <c:v>0.69149096666666654</c:v>
                </c:pt>
                <c:pt idx="492" formatCode="0.00">
                  <c:v>0.69139666666666655</c:v>
                </c:pt>
                <c:pt idx="493" formatCode="0.00">
                  <c:v>0.69108093333333331</c:v>
                </c:pt>
                <c:pt idx="494" formatCode="0.00">
                  <c:v>0.69102176666666659</c:v>
                </c:pt>
                <c:pt idx="495" formatCode="0.00">
                  <c:v>0.69085096666666657</c:v>
                </c:pt>
                <c:pt idx="496" formatCode="0.00">
                  <c:v>0.69047123333333327</c:v>
                </c:pt>
                <c:pt idx="497" formatCode="0.00">
                  <c:v>0.68976473333333321</c:v>
                </c:pt>
                <c:pt idx="498" formatCode="0.00">
                  <c:v>0.68803786666666666</c:v>
                </c:pt>
                <c:pt idx="499" formatCode="0.00">
                  <c:v>0.68647720000000001</c:v>
                </c:pt>
                <c:pt idx="500" formatCode="0.00">
                  <c:v>0.68550003333333343</c:v>
                </c:pt>
                <c:pt idx="501" formatCode="0.00">
                  <c:v>0.68465713333333345</c:v>
                </c:pt>
                <c:pt idx="502" formatCode="0.00">
                  <c:v>0.68367356666666679</c:v>
                </c:pt>
                <c:pt idx="503" formatCode="0.00">
                  <c:v>0.68253480000000033</c:v>
                </c:pt>
                <c:pt idx="504" formatCode="0.00">
                  <c:v>0.68140406666666709</c:v>
                </c:pt>
                <c:pt idx="505" formatCode="0.00">
                  <c:v>0.68016353333333357</c:v>
                </c:pt>
                <c:pt idx="506" formatCode="0.00">
                  <c:v>0.67907660000000014</c:v>
                </c:pt>
                <c:pt idx="507" formatCode="0.00">
                  <c:v>0.67832856666666674</c:v>
                </c:pt>
                <c:pt idx="508" formatCode="0.00">
                  <c:v>0.67758053333333346</c:v>
                </c:pt>
                <c:pt idx="509" formatCode="0.00">
                  <c:v>0.67647486666666679</c:v>
                </c:pt>
                <c:pt idx="510" formatCode="0.00">
                  <c:v>0.67508566666666681</c:v>
                </c:pt>
                <c:pt idx="511" formatCode="0.00">
                  <c:v>0.67329956666666679</c:v>
                </c:pt>
                <c:pt idx="512" formatCode="0.00">
                  <c:v>0.67164440000000014</c:v>
                </c:pt>
                <c:pt idx="513" formatCode="0.00">
                  <c:v>0.6693986666666667</c:v>
                </c:pt>
                <c:pt idx="514" formatCode="0.00">
                  <c:v>0.66711080000000011</c:v>
                </c:pt>
                <c:pt idx="515" formatCode="0.00">
                  <c:v>0.66488206666666683</c:v>
                </c:pt>
                <c:pt idx="516" formatCode="0.00">
                  <c:v>0.66251020000000005</c:v>
                </c:pt>
                <c:pt idx="517" formatCode="0.00">
                  <c:v>0.66055640000000027</c:v>
                </c:pt>
                <c:pt idx="518" formatCode="0.00">
                  <c:v>0.65871360000000012</c:v>
                </c:pt>
                <c:pt idx="519" formatCode="0.00">
                  <c:v>0.65747906666666678</c:v>
                </c:pt>
                <c:pt idx="520" formatCode="0.00">
                  <c:v>0.65609590000000018</c:v>
                </c:pt>
                <c:pt idx="521" formatCode="0.00">
                  <c:v>0.65456773333333351</c:v>
                </c:pt>
                <c:pt idx="522" formatCode="0.00">
                  <c:v>0.65331030000000001</c:v>
                </c:pt>
                <c:pt idx="523" formatCode="0.00">
                  <c:v>0.65237290000000003</c:v>
                </c:pt>
                <c:pt idx="524" formatCode="0.00">
                  <c:v>0.65123196666666661</c:v>
                </c:pt>
                <c:pt idx="525" formatCode="0.00">
                  <c:v>0.65010973333333311</c:v>
                </c:pt>
                <c:pt idx="526" formatCode="0.00">
                  <c:v>0.64932539999999994</c:v>
                </c:pt>
                <c:pt idx="527" formatCode="0.00">
                  <c:v>0.6486204333333333</c:v>
                </c:pt>
                <c:pt idx="528" formatCode="0.00">
                  <c:v>0.64835926666666666</c:v>
                </c:pt>
                <c:pt idx="529" formatCode="0.00">
                  <c:v>0.64775249999999995</c:v>
                </c:pt>
                <c:pt idx="530" formatCode="0.00">
                  <c:v>0.64712506666666691</c:v>
                </c:pt>
                <c:pt idx="531" formatCode="0.00">
                  <c:v>0.6462621666666668</c:v>
                </c:pt>
                <c:pt idx="532" formatCode="0.00">
                  <c:v>0.64564956666666673</c:v>
                </c:pt>
                <c:pt idx="533" formatCode="0.00">
                  <c:v>0.64525296666666665</c:v>
                </c:pt>
                <c:pt idx="534" formatCode="0.00">
                  <c:v>0.64476933333333342</c:v>
                </c:pt>
                <c:pt idx="535" formatCode="0.00">
                  <c:v>0.64433330000000011</c:v>
                </c:pt>
                <c:pt idx="536" formatCode="0.00">
                  <c:v>0.6438930666666669</c:v>
                </c:pt>
                <c:pt idx="537" formatCode="0.00">
                  <c:v>0.6436645333333334</c:v>
                </c:pt>
                <c:pt idx="538" formatCode="0.00">
                  <c:v>0.64348870000000014</c:v>
                </c:pt>
                <c:pt idx="539" formatCode="0.00">
                  <c:v>0.64370090000000002</c:v>
                </c:pt>
                <c:pt idx="540" formatCode="0.00">
                  <c:v>0.64424543333333328</c:v>
                </c:pt>
                <c:pt idx="541" formatCode="0.00">
                  <c:v>0.64516643333333323</c:v>
                </c:pt>
                <c:pt idx="542" formatCode="0.00">
                  <c:v>0.64595650000000004</c:v>
                </c:pt>
                <c:pt idx="543" formatCode="0.00">
                  <c:v>0.64689236666666661</c:v>
                </c:pt>
                <c:pt idx="544" formatCode="0.00">
                  <c:v>0.64806646666666667</c:v>
                </c:pt>
                <c:pt idx="545" formatCode="0.00">
                  <c:v>0.64947726666666672</c:v>
                </c:pt>
                <c:pt idx="546" formatCode="0.00">
                  <c:v>0.65077693333333342</c:v>
                </c:pt>
                <c:pt idx="547" formatCode="0.00">
                  <c:v>0.65160086666666672</c:v>
                </c:pt>
                <c:pt idx="548" formatCode="0.00">
                  <c:v>0.65251369999999997</c:v>
                </c:pt>
                <c:pt idx="549" formatCode="0.00">
                  <c:v>0.6532078333333331</c:v>
                </c:pt>
                <c:pt idx="550" formatCode="0.00">
                  <c:v>0.65390196666666633</c:v>
                </c:pt>
                <c:pt idx="551" formatCode="0.00">
                  <c:v>0.65438796666666643</c:v>
                </c:pt>
                <c:pt idx="552" formatCode="0.00">
                  <c:v>0.65495086666666646</c:v>
                </c:pt>
                <c:pt idx="553" formatCode="0.00">
                  <c:v>0.65515566666666658</c:v>
                </c:pt>
                <c:pt idx="554" formatCode="0.00">
                  <c:v>0.65569006666666663</c:v>
                </c:pt>
                <c:pt idx="555" formatCode="0.00">
                  <c:v>0.65643653333333352</c:v>
                </c:pt>
                <c:pt idx="556" formatCode="0.00">
                  <c:v>0.65705403333333345</c:v>
                </c:pt>
                <c:pt idx="557" formatCode="0.00">
                  <c:v>0.65767556666666682</c:v>
                </c:pt>
                <c:pt idx="558" formatCode="0.00">
                  <c:v>0.65837663333333341</c:v>
                </c:pt>
                <c:pt idx="559" formatCode="0.00">
                  <c:v>0.65874316666666677</c:v>
                </c:pt>
                <c:pt idx="560" formatCode="0.00">
                  <c:v>0.65913860000000013</c:v>
                </c:pt>
                <c:pt idx="561" formatCode="0.00">
                  <c:v>0.65978066666666668</c:v>
                </c:pt>
                <c:pt idx="562" formatCode="0.00">
                  <c:v>0.66069053333333327</c:v>
                </c:pt>
                <c:pt idx="563" formatCode="0.00">
                  <c:v>0.66153959999999989</c:v>
                </c:pt>
                <c:pt idx="564" formatCode="0.00">
                  <c:v>0.66244339999999979</c:v>
                </c:pt>
                <c:pt idx="565" formatCode="0.00">
                  <c:v>0.66352206666666658</c:v>
                </c:pt>
                <c:pt idx="566" formatCode="0.00">
                  <c:v>0.6646827999999998</c:v>
                </c:pt>
                <c:pt idx="567" formatCode="0.00">
                  <c:v>0.6658856999999998</c:v>
                </c:pt>
                <c:pt idx="568" formatCode="0.00">
                  <c:v>0.66734579999999988</c:v>
                </c:pt>
                <c:pt idx="569" formatCode="0.00">
                  <c:v>0.66890226666666663</c:v>
                </c:pt>
                <c:pt idx="570" formatCode="0.00">
                  <c:v>0.67040993333333321</c:v>
                </c:pt>
                <c:pt idx="571" formatCode="0.00">
                  <c:v>0.67193803333333313</c:v>
                </c:pt>
                <c:pt idx="572" formatCode="0.00">
                  <c:v>0.67344040000000005</c:v>
                </c:pt>
                <c:pt idx="573" formatCode="0.00">
                  <c:v>0.67465609999999998</c:v>
                </c:pt>
                <c:pt idx="574" formatCode="0.00">
                  <c:v>0.67565226666666656</c:v>
                </c:pt>
                <c:pt idx="575" formatCode="0.00">
                  <c:v>0.67636413333333334</c:v>
                </c:pt>
                <c:pt idx="576" formatCode="0.00">
                  <c:v>0.67751680000000003</c:v>
                </c:pt>
                <c:pt idx="577" formatCode="0.00">
                  <c:v>0.67872713333333357</c:v>
                </c:pt>
                <c:pt idx="578" formatCode="0.00">
                  <c:v>0.67973756666666685</c:v>
                </c:pt>
                <c:pt idx="579" formatCode="0.00">
                  <c:v>0.68071116666666676</c:v>
                </c:pt>
                <c:pt idx="580" formatCode="0.00">
                  <c:v>0.6814617666666668</c:v>
                </c:pt>
                <c:pt idx="581" formatCode="0.00">
                  <c:v>0.68230433333333329</c:v>
                </c:pt>
                <c:pt idx="582" formatCode="0.00">
                  <c:v>0.68318386666666664</c:v>
                </c:pt>
                <c:pt idx="583" formatCode="0.00">
                  <c:v>0.68397940000000002</c:v>
                </c:pt>
                <c:pt idx="584" formatCode="0.00">
                  <c:v>0.68464886666666669</c:v>
                </c:pt>
                <c:pt idx="585" formatCode="0.00">
                  <c:v>0.68519920000000001</c:v>
                </c:pt>
                <c:pt idx="586" formatCode="0.00">
                  <c:v>0.68574053333333351</c:v>
                </c:pt>
                <c:pt idx="587" formatCode="0.00">
                  <c:v>0.68660800000000022</c:v>
                </c:pt>
                <c:pt idx="588" formatCode="0.00">
                  <c:v>0.68737013333333352</c:v>
                </c:pt>
                <c:pt idx="589" formatCode="0.00">
                  <c:v>0.68850520000000015</c:v>
                </c:pt>
                <c:pt idx="590" formatCode="0.00">
                  <c:v>0.68985566666666676</c:v>
                </c:pt>
                <c:pt idx="591" formatCode="0.00">
                  <c:v>0.69119496666666669</c:v>
                </c:pt>
                <c:pt idx="592" formatCode="0.00">
                  <c:v>0.69215683333333333</c:v>
                </c:pt>
                <c:pt idx="593" formatCode="0.00">
                  <c:v>0.69315156666666655</c:v>
                </c:pt>
                <c:pt idx="594" formatCode="0.00">
                  <c:v>0.69407216666666649</c:v>
                </c:pt>
                <c:pt idx="595" formatCode="0.00">
                  <c:v>0.69515059999999984</c:v>
                </c:pt>
                <c:pt idx="596" formatCode="0.00">
                  <c:v>0.69609436666666658</c:v>
                </c:pt>
                <c:pt idx="597" formatCode="0.00">
                  <c:v>0.69661203333333321</c:v>
                </c:pt>
                <c:pt idx="598" formatCode="0.00">
                  <c:v>0.69681979999999988</c:v>
                </c:pt>
                <c:pt idx="599" formatCode="0.00">
                  <c:v>0.69690079999999976</c:v>
                </c:pt>
                <c:pt idx="600" formatCode="0.00">
                  <c:v>0.69674239999999976</c:v>
                </c:pt>
                <c:pt idx="601" formatCode="0.00">
                  <c:v>0.69656219999999991</c:v>
                </c:pt>
                <c:pt idx="602" formatCode="0.00">
                  <c:v>0.69637566666666662</c:v>
                </c:pt>
                <c:pt idx="603" formatCode="0.00">
                  <c:v>0.6969730999999999</c:v>
                </c:pt>
                <c:pt idx="604" formatCode="0.00">
                  <c:v>0.69746996666666672</c:v>
                </c:pt>
                <c:pt idx="605" formatCode="0.00">
                  <c:v>0.69801443333333346</c:v>
                </c:pt>
                <c:pt idx="606" formatCode="0.00">
                  <c:v>0.69837236666666691</c:v>
                </c:pt>
                <c:pt idx="607" formatCode="0.00">
                  <c:v>0.69886973333333358</c:v>
                </c:pt>
                <c:pt idx="608" formatCode="0.00">
                  <c:v>0.69945746666666686</c:v>
                </c:pt>
                <c:pt idx="609" formatCode="0.00">
                  <c:v>0.70017633333333351</c:v>
                </c:pt>
                <c:pt idx="610" formatCode="0.00">
                  <c:v>0.70094043333333333</c:v>
                </c:pt>
                <c:pt idx="611" formatCode="0.00">
                  <c:v>0.70158136666666671</c:v>
                </c:pt>
                <c:pt idx="612" formatCode="0.00">
                  <c:v>0.70210843333333328</c:v>
                </c:pt>
                <c:pt idx="613" formatCode="0.00">
                  <c:v>0.70275756666666667</c:v>
                </c:pt>
                <c:pt idx="614" formatCode="0.00">
                  <c:v>0.70340383333333323</c:v>
                </c:pt>
                <c:pt idx="615" formatCode="0.00">
                  <c:v>0.70424829999999994</c:v>
                </c:pt>
                <c:pt idx="616" formatCode="0.00">
                  <c:v>0.70513859999999995</c:v>
                </c:pt>
                <c:pt idx="617" formatCode="0.00">
                  <c:v>0.70588716666666684</c:v>
                </c:pt>
                <c:pt idx="618" formatCode="0.00">
                  <c:v>0.70665443333333355</c:v>
                </c:pt>
                <c:pt idx="619" formatCode="0.00">
                  <c:v>0.70738330000000027</c:v>
                </c:pt>
                <c:pt idx="620" formatCode="0.00">
                  <c:v>0.70788853333333357</c:v>
                </c:pt>
                <c:pt idx="621" formatCode="0.00">
                  <c:v>0.70883443333333351</c:v>
                </c:pt>
                <c:pt idx="622" formatCode="0.00">
                  <c:v>0.70972420000000036</c:v>
                </c:pt>
                <c:pt idx="623" formatCode="0.00">
                  <c:v>0.71050810000000031</c:v>
                </c:pt>
                <c:pt idx="624" formatCode="0.00">
                  <c:v>0.71156233333333341</c:v>
                </c:pt>
                <c:pt idx="625" formatCode="0.00">
                  <c:v>0.71214850000000007</c:v>
                </c:pt>
                <c:pt idx="626" formatCode="0.00">
                  <c:v>0.7127872666666667</c:v>
                </c:pt>
                <c:pt idx="627" formatCode="0.00">
                  <c:v>0.71359826666666659</c:v>
                </c:pt>
                <c:pt idx="628" formatCode="0.00">
                  <c:v>0.71499829999999975</c:v>
                </c:pt>
                <c:pt idx="629" formatCode="0.00">
                  <c:v>0.71666386666666637</c:v>
                </c:pt>
                <c:pt idx="630" formatCode="0.00">
                  <c:v>0.71828489999999978</c:v>
                </c:pt>
                <c:pt idx="631" formatCode="0.00">
                  <c:v>0.71947756666666651</c:v>
                </c:pt>
                <c:pt idx="632" formatCode="0.00">
                  <c:v>0.72104386666666653</c:v>
                </c:pt>
                <c:pt idx="633" formatCode="0.00">
                  <c:v>0.72211286666666674</c:v>
                </c:pt>
                <c:pt idx="634" formatCode="0.00">
                  <c:v>0.72326373333333338</c:v>
                </c:pt>
                <c:pt idx="635" formatCode="0.00">
                  <c:v>0.72431136666666684</c:v>
                </c:pt>
                <c:pt idx="636" formatCode="0.00">
                  <c:v>0.7255023666666669</c:v>
                </c:pt>
                <c:pt idx="637" formatCode="0.00">
                  <c:v>0.72634340000000031</c:v>
                </c:pt>
                <c:pt idx="638" formatCode="0.00">
                  <c:v>0.7270281333333336</c:v>
                </c:pt>
                <c:pt idx="639" formatCode="0.00">
                  <c:v>0.72735770000000033</c:v>
                </c:pt>
                <c:pt idx="640" formatCode="0.00">
                  <c:v>0.72786503333333352</c:v>
                </c:pt>
                <c:pt idx="641" formatCode="0.00">
                  <c:v>0.72861170000000031</c:v>
                </c:pt>
                <c:pt idx="642" formatCode="0.00">
                  <c:v>0.72942243333333356</c:v>
                </c:pt>
                <c:pt idx="643" formatCode="0.00">
                  <c:v>0.73034003333333353</c:v>
                </c:pt>
                <c:pt idx="644" formatCode="0.00">
                  <c:v>0.73127483333333343</c:v>
                </c:pt>
                <c:pt idx="645" formatCode="0.00">
                  <c:v>0.73226086666666679</c:v>
                </c:pt>
                <c:pt idx="646" formatCode="0.00">
                  <c:v>0.73321936666666665</c:v>
                </c:pt>
                <c:pt idx="647" formatCode="0.00">
                  <c:v>0.73399346666666654</c:v>
                </c:pt>
                <c:pt idx="648" formatCode="0.00">
                  <c:v>0.73477466666666646</c:v>
                </c:pt>
                <c:pt idx="649" formatCode="0.00">
                  <c:v>0.73551029999999973</c:v>
                </c:pt>
                <c:pt idx="650" formatCode="0.00">
                  <c:v>0.73615659999999961</c:v>
                </c:pt>
                <c:pt idx="651" formatCode="0.00">
                  <c:v>0.73627626666666635</c:v>
                </c:pt>
                <c:pt idx="652" formatCode="0.00">
                  <c:v>0.73654129999999973</c:v>
                </c:pt>
                <c:pt idx="653" formatCode="0.00">
                  <c:v>0.73668126666666645</c:v>
                </c:pt>
                <c:pt idx="654" formatCode="0.00">
                  <c:v>0.73662503333333307</c:v>
                </c:pt>
                <c:pt idx="655" formatCode="0.00">
                  <c:v>0.73670416666666638</c:v>
                </c:pt>
                <c:pt idx="656" formatCode="0.00">
                  <c:v>0.73671113333333316</c:v>
                </c:pt>
                <c:pt idx="657" formatCode="0.00">
                  <c:v>0.73674836666666654</c:v>
                </c:pt>
                <c:pt idx="658" formatCode="0.00">
                  <c:v>0.73666726666666649</c:v>
                </c:pt>
                <c:pt idx="659" formatCode="0.00">
                  <c:v>0.73673716666666655</c:v>
                </c:pt>
                <c:pt idx="660" formatCode="0.00">
                  <c:v>0.7372242333333332</c:v>
                </c:pt>
                <c:pt idx="661" formatCode="0.00">
                  <c:v>0.73816146666666649</c:v>
                </c:pt>
                <c:pt idx="662" formatCode="0.00">
                  <c:v>0.73875713333333326</c:v>
                </c:pt>
                <c:pt idx="663" formatCode="0.00">
                  <c:v>0.73960749999999997</c:v>
                </c:pt>
                <c:pt idx="664" formatCode="0.00">
                  <c:v>0.74035316666666662</c:v>
                </c:pt>
                <c:pt idx="665" formatCode="0.00">
                  <c:v>0.74120206666666666</c:v>
                </c:pt>
                <c:pt idx="666" formatCode="0.00">
                  <c:v>0.74148003333333323</c:v>
                </c:pt>
                <c:pt idx="667" formatCode="0.00">
                  <c:v>0.74176463333333309</c:v>
                </c:pt>
                <c:pt idx="668" formatCode="0.00">
                  <c:v>0.74211516666666655</c:v>
                </c:pt>
                <c:pt idx="669" formatCode="0.00">
                  <c:v>0.74272656666666648</c:v>
                </c:pt>
                <c:pt idx="670" formatCode="0.00">
                  <c:v>0.74325476666666657</c:v>
                </c:pt>
                <c:pt idx="671" formatCode="0.00">
                  <c:v>0.74324283333333319</c:v>
                </c:pt>
                <c:pt idx="672" formatCode="0.00">
                  <c:v>0.74301473333333312</c:v>
                </c:pt>
                <c:pt idx="673" formatCode="0.00">
                  <c:v>0.74299779999999982</c:v>
                </c:pt>
                <c:pt idx="674" formatCode="0.00">
                  <c:v>0.74308583333333311</c:v>
                </c:pt>
                <c:pt idx="675" formatCode="0.00">
                  <c:v>0.74292443333333302</c:v>
                </c:pt>
                <c:pt idx="676" formatCode="0.00">
                  <c:v>0.74275373333333328</c:v>
                </c:pt>
                <c:pt idx="677" formatCode="0.00">
                  <c:v>0.74260593333333313</c:v>
                </c:pt>
                <c:pt idx="678" formatCode="0.00">
                  <c:v>0.74225703333333315</c:v>
                </c:pt>
                <c:pt idx="679" formatCode="0.00">
                  <c:v>0.74196153333333315</c:v>
                </c:pt>
                <c:pt idx="680" formatCode="0.00">
                  <c:v>0.74185603333333305</c:v>
                </c:pt>
                <c:pt idx="681" formatCode="0.00">
                  <c:v>0.74178076666666648</c:v>
                </c:pt>
                <c:pt idx="682" formatCode="0.00">
                  <c:v>0.74161626666666647</c:v>
                </c:pt>
                <c:pt idx="683" formatCode="0.00">
                  <c:v>0.74164983333333323</c:v>
                </c:pt>
                <c:pt idx="684" formatCode="0.00">
                  <c:v>0.74161656666666653</c:v>
                </c:pt>
                <c:pt idx="685" formatCode="0.00">
                  <c:v>0.7414782666666665</c:v>
                </c:pt>
                <c:pt idx="686" formatCode="0.00">
                  <c:v>0.74127746666666661</c:v>
                </c:pt>
                <c:pt idx="687" formatCode="0.00">
                  <c:v>0.74106743333333325</c:v>
                </c:pt>
                <c:pt idx="688" formatCode="0.00">
                  <c:v>0.74057773333333332</c:v>
                </c:pt>
                <c:pt idx="689" formatCode="0.00">
                  <c:v>0.73967149999999993</c:v>
                </c:pt>
                <c:pt idx="690" formatCode="0.00">
                  <c:v>0.73863203333333327</c:v>
                </c:pt>
                <c:pt idx="691" formatCode="0.00">
                  <c:v>0.7376722</c:v>
                </c:pt>
                <c:pt idx="692" formatCode="0.00">
                  <c:v>0.73671809999999993</c:v>
                </c:pt>
                <c:pt idx="693" formatCode="0.00">
                  <c:v>0.73522039999999989</c:v>
                </c:pt>
                <c:pt idx="694" formatCode="0.00">
                  <c:v>0.73375469999999998</c:v>
                </c:pt>
                <c:pt idx="695" formatCode="0.00">
                  <c:v>0.7320755000000001</c:v>
                </c:pt>
                <c:pt idx="696" formatCode="0.00">
                  <c:v>0.73082386666666677</c:v>
                </c:pt>
                <c:pt idx="697" formatCode="0.00">
                  <c:v>0.72977613333333335</c:v>
                </c:pt>
                <c:pt idx="698" formatCode="0.00">
                  <c:v>0.72866140000000013</c:v>
                </c:pt>
                <c:pt idx="699" formatCode="0.00">
                  <c:v>0.72739910000000008</c:v>
                </c:pt>
                <c:pt idx="700" formatCode="0.00">
                  <c:v>0.72606310000000007</c:v>
                </c:pt>
                <c:pt idx="701" formatCode="0.00">
                  <c:v>0.72532513333333359</c:v>
                </c:pt>
                <c:pt idx="702" formatCode="0.00">
                  <c:v>0.7246465333333334</c:v>
                </c:pt>
                <c:pt idx="703" formatCode="0.00">
                  <c:v>0.72364990000000018</c:v>
                </c:pt>
                <c:pt idx="704" formatCode="0.00">
                  <c:v>0.72253396666666692</c:v>
                </c:pt>
                <c:pt idx="705" formatCode="0.00">
                  <c:v>0.72140363333333357</c:v>
                </c:pt>
                <c:pt idx="706" formatCode="0.00">
                  <c:v>0.72039426666666673</c:v>
                </c:pt>
                <c:pt idx="707" formatCode="0.00">
                  <c:v>0.71951306666666681</c:v>
                </c:pt>
                <c:pt idx="708" formatCode="0.00">
                  <c:v>0.71873606666666678</c:v>
                </c:pt>
                <c:pt idx="709" formatCode="0.00">
                  <c:v>0.71797560000000016</c:v>
                </c:pt>
                <c:pt idx="710" formatCode="0.00">
                  <c:v>0.71711446666666678</c:v>
                </c:pt>
                <c:pt idx="711" formatCode="0.00">
                  <c:v>0.71630906666666683</c:v>
                </c:pt>
                <c:pt idx="712" formatCode="0.00">
                  <c:v>0.71594490000000011</c:v>
                </c:pt>
                <c:pt idx="713" formatCode="0.00">
                  <c:v>0.71583760000000007</c:v>
                </c:pt>
                <c:pt idx="714" formatCode="0.00">
                  <c:v>0.71581290000000009</c:v>
                </c:pt>
                <c:pt idx="715" formatCode="0.00">
                  <c:v>0.71566046666666661</c:v>
                </c:pt>
                <c:pt idx="716" formatCode="0.00">
                  <c:v>0.71528969999999992</c:v>
                </c:pt>
                <c:pt idx="717" formatCode="0.00">
                  <c:v>0.71489789999999998</c:v>
                </c:pt>
                <c:pt idx="718" formatCode="0.00">
                  <c:v>0.71431506666666655</c:v>
                </c:pt>
                <c:pt idx="719" formatCode="0.00">
                  <c:v>0.71376449999999991</c:v>
                </c:pt>
                <c:pt idx="720" formatCode="0.00">
                  <c:v>0.71314966666666657</c:v>
                </c:pt>
                <c:pt idx="721" formatCode="0.00">
                  <c:v>0.71259463333333328</c:v>
                </c:pt>
                <c:pt idx="722" formatCode="0.00">
                  <c:v>0.71207196666666672</c:v>
                </c:pt>
                <c:pt idx="723" formatCode="0.00">
                  <c:v>0.71183820000000009</c:v>
                </c:pt>
                <c:pt idx="724" formatCode="0.00">
                  <c:v>0.71167713333333338</c:v>
                </c:pt>
                <c:pt idx="725" formatCode="0.00">
                  <c:v>0.71172956666666676</c:v>
                </c:pt>
                <c:pt idx="726" formatCode="0.00">
                  <c:v>0.71178200000000003</c:v>
                </c:pt>
                <c:pt idx="727" formatCode="0.00">
                  <c:v>0.71183443333333329</c:v>
                </c:pt>
                <c:pt idx="728" formatCode="0.00">
                  <c:v>0.7119538666666666</c:v>
                </c:pt>
                <c:pt idx="729" formatCode="0.00">
                  <c:v>0.71222086666666651</c:v>
                </c:pt>
                <c:pt idx="730" formatCode="0.00">
                  <c:v>0.71264476666666665</c:v>
                </c:pt>
                <c:pt idx="731" formatCode="0.00">
                  <c:v>0.71301076666666663</c:v>
                </c:pt>
                <c:pt idx="732" formatCode="0.00">
                  <c:v>0.71346949999999998</c:v>
                </c:pt>
                <c:pt idx="733" formatCode="0.00">
                  <c:v>0.71391649999999995</c:v>
                </c:pt>
                <c:pt idx="734" formatCode="0.00">
                  <c:v>0.71426309999999993</c:v>
                </c:pt>
                <c:pt idx="735" formatCode="0.00">
                  <c:v>0.71449400000000007</c:v>
                </c:pt>
                <c:pt idx="736" formatCode="0.00">
                  <c:v>0.7146222000000001</c:v>
                </c:pt>
                <c:pt idx="737" formatCode="0.00">
                  <c:v>0.71459623333333344</c:v>
                </c:pt>
                <c:pt idx="738" formatCode="0.00">
                  <c:v>0.71466716666666674</c:v>
                </c:pt>
                <c:pt idx="739" formatCode="0.00">
                  <c:v>0.71471373333333343</c:v>
                </c:pt>
                <c:pt idx="740" formatCode="0.00">
                  <c:v>0.71488076666666678</c:v>
                </c:pt>
                <c:pt idx="741" formatCode="0.00">
                  <c:v>0.71491653333333349</c:v>
                </c:pt>
                <c:pt idx="742" formatCode="0.00">
                  <c:v>0.7144470666666668</c:v>
                </c:pt>
                <c:pt idx="743" formatCode="0.00">
                  <c:v>0.71377543333333349</c:v>
                </c:pt>
                <c:pt idx="744" formatCode="0.00">
                  <c:v>0.71338666666666672</c:v>
                </c:pt>
                <c:pt idx="745" formatCode="0.00">
                  <c:v>0.71323066666666668</c:v>
                </c:pt>
                <c:pt idx="746" formatCode="0.00">
                  <c:v>0.71342766666666668</c:v>
                </c:pt>
                <c:pt idx="747" formatCode="0.00">
                  <c:v>0.71375849999999985</c:v>
                </c:pt>
                <c:pt idx="748" formatCode="0.00">
                  <c:v>0.71432893333333325</c:v>
                </c:pt>
                <c:pt idx="749" formatCode="0.00">
                  <c:v>0.71469329999999998</c:v>
                </c:pt>
                <c:pt idx="750" formatCode="0.00">
                  <c:v>0.71534806666666662</c:v>
                </c:pt>
                <c:pt idx="751" formatCode="0.00">
                  <c:v>0.71581036666666653</c:v>
                </c:pt>
                <c:pt idx="752" formatCode="0.00">
                  <c:v>0.71623456666666663</c:v>
                </c:pt>
                <c:pt idx="753" formatCode="0.00">
                  <c:v>0.71665876666666661</c:v>
                </c:pt>
                <c:pt idx="754" formatCode="0.00">
                  <c:v>0.71681386666666669</c:v>
                </c:pt>
                <c:pt idx="755" formatCode="0.00">
                  <c:v>0.71705246666666667</c:v>
                </c:pt>
                <c:pt idx="756" formatCode="0.00">
                  <c:v>0.71733166666666659</c:v>
                </c:pt>
                <c:pt idx="757" formatCode="0.00">
                  <c:v>0.71745726666666676</c:v>
                </c:pt>
                <c:pt idx="758" formatCode="0.00">
                  <c:v>0.71733156666666675</c:v>
                </c:pt>
                <c:pt idx="759" formatCode="0.00">
                  <c:v>0.71720586666666675</c:v>
                </c:pt>
                <c:pt idx="760" formatCode="0.00">
                  <c:v>0.71708016666666674</c:v>
                </c:pt>
                <c:pt idx="761" formatCode="0.00">
                  <c:v>0.71665783333333322</c:v>
                </c:pt>
                <c:pt idx="762" formatCode="0.00">
                  <c:v>0.71634829999999994</c:v>
                </c:pt>
                <c:pt idx="763" formatCode="0.00">
                  <c:v>0.71603423333333338</c:v>
                </c:pt>
                <c:pt idx="764" formatCode="0.00">
                  <c:v>0.71577016666666671</c:v>
                </c:pt>
                <c:pt idx="765" formatCode="0.00">
                  <c:v>0.71562170000000003</c:v>
                </c:pt>
                <c:pt idx="766" formatCode="0.00">
                  <c:v>0.71545496666666664</c:v>
                </c:pt>
                <c:pt idx="767" formatCode="0.00">
                  <c:v>0.71529133333333328</c:v>
                </c:pt>
                <c:pt idx="768" formatCode="0.00">
                  <c:v>0.71487499999999982</c:v>
                </c:pt>
                <c:pt idx="769" formatCode="0.00">
                  <c:v>0.71438969999999979</c:v>
                </c:pt>
                <c:pt idx="770" formatCode="0.00">
                  <c:v>0.71382703333333308</c:v>
                </c:pt>
                <c:pt idx="771" formatCode="0.00">
                  <c:v>0.7134520999999997</c:v>
                </c:pt>
                <c:pt idx="772" formatCode="0.00">
                  <c:v>0.71325159999999987</c:v>
                </c:pt>
                <c:pt idx="773" formatCode="0.00">
                  <c:v>0.71301780000000003</c:v>
                </c:pt>
                <c:pt idx="774" formatCode="0.00">
                  <c:v>0.71248536666666673</c:v>
                </c:pt>
                <c:pt idx="775" formatCode="0.00">
                  <c:v>0.71195293333333354</c:v>
                </c:pt>
                <c:pt idx="776" formatCode="0.00">
                  <c:v>0.71142050000000023</c:v>
                </c:pt>
                <c:pt idx="777" formatCode="0.00">
                  <c:v>0.71065060000000024</c:v>
                </c:pt>
                <c:pt idx="778" formatCode="0.00">
                  <c:v>0.70944166666666686</c:v>
                </c:pt>
                <c:pt idx="779" formatCode="0.00">
                  <c:v>0.70872330000000028</c:v>
                </c:pt>
                <c:pt idx="780" formatCode="0.00">
                  <c:v>0.70777880000000015</c:v>
                </c:pt>
                <c:pt idx="781" formatCode="0.00">
                  <c:v>0.70688733333333353</c:v>
                </c:pt>
                <c:pt idx="782" formatCode="0.00">
                  <c:v>0.70575126666666677</c:v>
                </c:pt>
                <c:pt idx="783" formatCode="0.00">
                  <c:v>0.70472223333333339</c:v>
                </c:pt>
                <c:pt idx="784" formatCode="0.00">
                  <c:v>0.70362513333333354</c:v>
                </c:pt>
                <c:pt idx="785" formatCode="0.00">
                  <c:v>0.70245290000000016</c:v>
                </c:pt>
                <c:pt idx="786" formatCode="0.00">
                  <c:v>0.70119916666666671</c:v>
                </c:pt>
                <c:pt idx="787" formatCode="0.00">
                  <c:v>0.70009903333333334</c:v>
                </c:pt>
                <c:pt idx="788" formatCode="0.00">
                  <c:v>0.69925019999999993</c:v>
                </c:pt>
                <c:pt idx="789" formatCode="0.00">
                  <c:v>0.69840136666666663</c:v>
                </c:pt>
                <c:pt idx="790" formatCode="0.00">
                  <c:v>0.69739733333333331</c:v>
                </c:pt>
                <c:pt idx="791" formatCode="0.00">
                  <c:v>0.69663363333333317</c:v>
                </c:pt>
                <c:pt idx="792" formatCode="0.00">
                  <c:v>0.69564989999999993</c:v>
                </c:pt>
                <c:pt idx="793" formatCode="0.00">
                  <c:v>0.69455883333333335</c:v>
                </c:pt>
                <c:pt idx="794" formatCode="0.00">
                  <c:v>0.69351816666666666</c:v>
                </c:pt>
                <c:pt idx="795" formatCode="0.00">
                  <c:v>0.69249199999999989</c:v>
                </c:pt>
                <c:pt idx="796" formatCode="0.00">
                  <c:v>0.69138243333333327</c:v>
                </c:pt>
                <c:pt idx="797" formatCode="0.00">
                  <c:v>0.69017106666666661</c:v>
                </c:pt>
                <c:pt idx="798" formatCode="0.00">
                  <c:v>0.68927046666666658</c:v>
                </c:pt>
                <c:pt idx="799" formatCode="0.00">
                  <c:v>0.68860873333333339</c:v>
                </c:pt>
                <c:pt idx="800" formatCode="0.00">
                  <c:v>0.68814966666666666</c:v>
                </c:pt>
                <c:pt idx="801" formatCode="0.00">
                  <c:v>0.68763413333333334</c:v>
                </c:pt>
                <c:pt idx="802" formatCode="0.00">
                  <c:v>0.68700816666666664</c:v>
                </c:pt>
                <c:pt idx="803" formatCode="0.00">
                  <c:v>0.68650060000000002</c:v>
                </c:pt>
                <c:pt idx="804" formatCode="0.00">
                  <c:v>0.68620816666666673</c:v>
                </c:pt>
                <c:pt idx="805" formatCode="0.00">
                  <c:v>0.68618299999999999</c:v>
                </c:pt>
                <c:pt idx="806" formatCode="0.00">
                  <c:v>0.68606990000000012</c:v>
                </c:pt>
                <c:pt idx="807" formatCode="0.00">
                  <c:v>0.6858633666666667</c:v>
                </c:pt>
                <c:pt idx="808" formatCode="0.00">
                  <c:v>0.68585626666666677</c:v>
                </c:pt>
                <c:pt idx="809" formatCode="0.00">
                  <c:v>0.68553239999999993</c:v>
                </c:pt>
                <c:pt idx="810" formatCode="0.00">
                  <c:v>0.68518386666666653</c:v>
                </c:pt>
                <c:pt idx="811" formatCode="0.00">
                  <c:v>0.6846612666666666</c:v>
                </c:pt>
                <c:pt idx="812" formatCode="0.00">
                  <c:v>0.68429336666666662</c:v>
                </c:pt>
                <c:pt idx="813" formatCode="0.00">
                  <c:v>0.68384696666666656</c:v>
                </c:pt>
                <c:pt idx="814" formatCode="0.00">
                  <c:v>0.6838633999999999</c:v>
                </c:pt>
                <c:pt idx="815" formatCode="0.00">
                  <c:v>0.68387146666666654</c:v>
                </c:pt>
                <c:pt idx="816" formatCode="0.00">
                  <c:v>0.68392043333333319</c:v>
                </c:pt>
                <c:pt idx="817" formatCode="0.00">
                  <c:v>0.68412039999999985</c:v>
                </c:pt>
                <c:pt idx="818" formatCode="0.00">
                  <c:v>0.68429739999999994</c:v>
                </c:pt>
                <c:pt idx="819" formatCode="0.00">
                  <c:v>0.68499126666666643</c:v>
                </c:pt>
                <c:pt idx="820" formatCode="0.00">
                  <c:v>0.68573056666666665</c:v>
                </c:pt>
                <c:pt idx="821" formatCode="0.00">
                  <c:v>0.68652546666666658</c:v>
                </c:pt>
                <c:pt idx="822" formatCode="0.00">
                  <c:v>0.68742759999999992</c:v>
                </c:pt>
                <c:pt idx="823" formatCode="0.00">
                  <c:v>0.68845333333333325</c:v>
                </c:pt>
                <c:pt idx="824" formatCode="0.00">
                  <c:v>0.6896140999999999</c:v>
                </c:pt>
                <c:pt idx="825" formatCode="0.00">
                  <c:v>0.6907084333333332</c:v>
                </c:pt>
                <c:pt idx="826" formatCode="0.00">
                  <c:v>0.6914878000000001</c:v>
                </c:pt>
                <c:pt idx="827" formatCode="0.00">
                  <c:v>0.69279200000000007</c:v>
                </c:pt>
                <c:pt idx="828" formatCode="0.00">
                  <c:v>0.69360746666666662</c:v>
                </c:pt>
                <c:pt idx="829" formatCode="0.00">
                  <c:v>0.69425303333333332</c:v>
                </c:pt>
                <c:pt idx="830" formatCode="0.00">
                  <c:v>0.69465283333333339</c:v>
                </c:pt>
                <c:pt idx="831" formatCode="0.00">
                  <c:v>0.69542336666666671</c:v>
                </c:pt>
                <c:pt idx="832" formatCode="0.00">
                  <c:v>0.69605056666666665</c:v>
                </c:pt>
                <c:pt idx="833" formatCode="0.00">
                  <c:v>0.69683539999999988</c:v>
                </c:pt>
                <c:pt idx="834" formatCode="0.00">
                  <c:v>0.69732823333333327</c:v>
                </c:pt>
                <c:pt idx="835" formatCode="0.00">
                  <c:v>0.69716186666666657</c:v>
                </c:pt>
                <c:pt idx="836" formatCode="0.00">
                  <c:v>0.69708343333333311</c:v>
                </c:pt>
                <c:pt idx="837" formatCode="0.00">
                  <c:v>0.6972020666666664</c:v>
                </c:pt>
                <c:pt idx="838" formatCode="0.00">
                  <c:v>0.69726863333333311</c:v>
                </c:pt>
                <c:pt idx="839" formatCode="0.00">
                  <c:v>0.69725049999999977</c:v>
                </c:pt>
                <c:pt idx="840" formatCode="0.00">
                  <c:v>0.69713903333333316</c:v>
                </c:pt>
                <c:pt idx="841" formatCode="0.00">
                  <c:v>0.69702493333333326</c:v>
                </c:pt>
                <c:pt idx="842" formatCode="0.00">
                  <c:v>0.69715709999999986</c:v>
                </c:pt>
                <c:pt idx="843" formatCode="0.00">
                  <c:v>0.69726073333333327</c:v>
                </c:pt>
                <c:pt idx="844" formatCode="0.00">
                  <c:v>0.69723869999999988</c:v>
                </c:pt>
                <c:pt idx="845" formatCode="0.00">
                  <c:v>0.6972166666666666</c:v>
                </c:pt>
                <c:pt idx="846" formatCode="0.00">
                  <c:v>0.69721529999999987</c:v>
                </c:pt>
                <c:pt idx="847" formatCode="0.00">
                  <c:v>0.69694669999999981</c:v>
                </c:pt>
                <c:pt idx="848" formatCode="0.00">
                  <c:v>0.69661843333333306</c:v>
                </c:pt>
                <c:pt idx="849" formatCode="0.00">
                  <c:v>0.69567233333333311</c:v>
                </c:pt>
                <c:pt idx="850" formatCode="0.00">
                  <c:v>0.69483600000000001</c:v>
                </c:pt>
                <c:pt idx="851" formatCode="0.00">
                  <c:v>0.69400036666666687</c:v>
                </c:pt>
                <c:pt idx="852" formatCode="0.00">
                  <c:v>0.6931647333333335</c:v>
                </c:pt>
                <c:pt idx="853" formatCode="0.00">
                  <c:v>0.69238076666666681</c:v>
                </c:pt>
                <c:pt idx="854" formatCode="0.00">
                  <c:v>0.69146043333333351</c:v>
                </c:pt>
                <c:pt idx="855" formatCode="0.00">
                  <c:v>0.69052270000000016</c:v>
                </c:pt>
                <c:pt idx="856" formatCode="0.00">
                  <c:v>0.68994910000000009</c:v>
                </c:pt>
                <c:pt idx="857" formatCode="0.00">
                  <c:v>0.68895246666666676</c:v>
                </c:pt>
                <c:pt idx="858" formatCode="0.00">
                  <c:v>0.68838650000000012</c:v>
                </c:pt>
                <c:pt idx="859" formatCode="0.00">
                  <c:v>0.68777070000000007</c:v>
                </c:pt>
                <c:pt idx="860" formatCode="0.00">
                  <c:v>0.68719033333333346</c:v>
                </c:pt>
                <c:pt idx="861" formatCode="0.00">
                  <c:v>0.68619546666666664</c:v>
                </c:pt>
                <c:pt idx="862" formatCode="0.00">
                  <c:v>0.68534620000000013</c:v>
                </c:pt>
                <c:pt idx="863" formatCode="0.00">
                  <c:v>0.68425436666666661</c:v>
                </c:pt>
                <c:pt idx="864" formatCode="0.00">
                  <c:v>0.68323939999999994</c:v>
                </c:pt>
                <c:pt idx="865" formatCode="0.00">
                  <c:v>0.68261636666666681</c:v>
                </c:pt>
                <c:pt idx="866" formatCode="0.00">
                  <c:v>0.68195093333333345</c:v>
                </c:pt>
                <c:pt idx="867" formatCode="0.00">
                  <c:v>0.68125073333333341</c:v>
                </c:pt>
                <c:pt idx="868" formatCode="0.00">
                  <c:v>0.68060773333333346</c:v>
                </c:pt>
                <c:pt idx="869" formatCode="0.00">
                  <c:v>0.67999923333333345</c:v>
                </c:pt>
                <c:pt idx="870" formatCode="0.00">
                  <c:v>0.67938846666666686</c:v>
                </c:pt>
                <c:pt idx="871" formatCode="0.00">
                  <c:v>0.67895440000000018</c:v>
                </c:pt>
                <c:pt idx="872" formatCode="0.00">
                  <c:v>0.67836396666666687</c:v>
                </c:pt>
                <c:pt idx="873" formatCode="0.00">
                  <c:v>0.67771173333333357</c:v>
                </c:pt>
                <c:pt idx="874" formatCode="0.00">
                  <c:v>0.67706296666666688</c:v>
                </c:pt>
                <c:pt idx="875" formatCode="0.00">
                  <c:v>0.67645563333333347</c:v>
                </c:pt>
                <c:pt idx="876" formatCode="0.00">
                  <c:v>0.6757565000000002</c:v>
                </c:pt>
                <c:pt idx="877" formatCode="0.00">
                  <c:v>0.67509343333333349</c:v>
                </c:pt>
                <c:pt idx="878" formatCode="0.00">
                  <c:v>0.67451300000000025</c:v>
                </c:pt>
                <c:pt idx="879" formatCode="0.00">
                  <c:v>0.67403353333333338</c:v>
                </c:pt>
                <c:pt idx="880" formatCode="0.00">
                  <c:v>0.67359953333333356</c:v>
                </c:pt>
                <c:pt idx="881" formatCode="0.00">
                  <c:v>0.67312380000000027</c:v>
                </c:pt>
                <c:pt idx="882" formatCode="0.00">
                  <c:v>0.67243603333333346</c:v>
                </c:pt>
                <c:pt idx="883" formatCode="0.00">
                  <c:v>0.67171843333333348</c:v>
                </c:pt>
                <c:pt idx="884" formatCode="0.00">
                  <c:v>0.67083363333333346</c:v>
                </c:pt>
                <c:pt idx="885" formatCode="0.00">
                  <c:v>0.6700326666666665</c:v>
                </c:pt>
                <c:pt idx="886" formatCode="0.00">
                  <c:v>0.66926593333333317</c:v>
                </c:pt>
                <c:pt idx="887" formatCode="0.00">
                  <c:v>0.66849919999999985</c:v>
                </c:pt>
                <c:pt idx="888" formatCode="0.00">
                  <c:v>0.66767946666666644</c:v>
                </c:pt>
                <c:pt idx="889" formatCode="0.00">
                  <c:v>0.6669980666666665</c:v>
                </c:pt>
                <c:pt idx="890" formatCode="0.00">
                  <c:v>0.66628836666666658</c:v>
                </c:pt>
                <c:pt idx="891" formatCode="0.00">
                  <c:v>0.66564883333333325</c:v>
                </c:pt>
                <c:pt idx="892" formatCode="0.00">
                  <c:v>0.66500703333333322</c:v>
                </c:pt>
                <c:pt idx="893" formatCode="0.00">
                  <c:v>0.66431036666666665</c:v>
                </c:pt>
                <c:pt idx="894" formatCode="0.00">
                  <c:v>0.66391569999999989</c:v>
                </c:pt>
                <c:pt idx="895" formatCode="0.00">
                  <c:v>0.66342083333333324</c:v>
                </c:pt>
                <c:pt idx="896" formatCode="0.00">
                  <c:v>0.66273573333333313</c:v>
                </c:pt>
                <c:pt idx="897" formatCode="0.00">
                  <c:v>0.66198776666666659</c:v>
                </c:pt>
                <c:pt idx="898" formatCode="0.00">
                  <c:v>0.6612100999999998</c:v>
                </c:pt>
                <c:pt idx="899" formatCode="0.00">
                  <c:v>0.66048263333333312</c:v>
                </c:pt>
                <c:pt idx="900" formatCode="0.00">
                  <c:v>0.65987543333333321</c:v>
                </c:pt>
                <c:pt idx="901" formatCode="0.00">
                  <c:v>0.65927759999999991</c:v>
                </c:pt>
                <c:pt idx="902" formatCode="0.00">
                  <c:v>0.65873149999999991</c:v>
                </c:pt>
                <c:pt idx="903" formatCode="0.00">
                  <c:v>0.65840636666666663</c:v>
                </c:pt>
                <c:pt idx="904" formatCode="0.00">
                  <c:v>0.65795879999999995</c:v>
                </c:pt>
                <c:pt idx="905" formatCode="0.00">
                  <c:v>0.65766619999999998</c:v>
                </c:pt>
                <c:pt idx="906" formatCode="0.00">
                  <c:v>0.65744473333333331</c:v>
                </c:pt>
                <c:pt idx="907" formatCode="0.00">
                  <c:v>0.65730343333333319</c:v>
                </c:pt>
                <c:pt idx="908" formatCode="0.00">
                  <c:v>0.65719016666666663</c:v>
                </c:pt>
                <c:pt idx="909" formatCode="0.00">
                  <c:v>0.65707029999999989</c:v>
                </c:pt>
                <c:pt idx="910" formatCode="0.00">
                  <c:v>0.65716339999999995</c:v>
                </c:pt>
                <c:pt idx="911" formatCode="0.00">
                  <c:v>0.65781796666666659</c:v>
                </c:pt>
                <c:pt idx="912" formatCode="0.00">
                  <c:v>0.65841853333333333</c:v>
                </c:pt>
                <c:pt idx="913" formatCode="0.00">
                  <c:v>0.65899726666666669</c:v>
                </c:pt>
                <c:pt idx="914" formatCode="0.00">
                  <c:v>0.65974453333333338</c:v>
                </c:pt>
                <c:pt idx="915" formatCode="0.00">
                  <c:v>0.66054006666666676</c:v>
                </c:pt>
                <c:pt idx="916" formatCode="0.00">
                  <c:v>0.66109450000000025</c:v>
                </c:pt>
                <c:pt idx="917" formatCode="0.00">
                  <c:v>0.66164820000000024</c:v>
                </c:pt>
                <c:pt idx="918" formatCode="0.00">
                  <c:v>0.66243280000000015</c:v>
                </c:pt>
                <c:pt idx="919" formatCode="0.00">
                  <c:v>0.6630398666666667</c:v>
                </c:pt>
                <c:pt idx="920" formatCode="0.00">
                  <c:v>0.6636398</c:v>
                </c:pt>
                <c:pt idx="921" formatCode="0.00">
                  <c:v>0.66421333333333321</c:v>
                </c:pt>
                <c:pt idx="922" formatCode="0.00">
                  <c:v>0.66490816666666652</c:v>
                </c:pt>
                <c:pt idx="923" formatCode="0.00">
                  <c:v>0.66566859999999994</c:v>
                </c:pt>
                <c:pt idx="924" formatCode="0.00">
                  <c:v>0.66603053333333329</c:v>
                </c:pt>
                <c:pt idx="925" formatCode="0.00">
                  <c:v>0.66621819999999987</c:v>
                </c:pt>
                <c:pt idx="926" formatCode="0.00">
                  <c:v>0.66663600000000001</c:v>
                </c:pt>
                <c:pt idx="927" formatCode="0.00">
                  <c:v>0.66715143333333338</c:v>
                </c:pt>
                <c:pt idx="928" formatCode="0.00">
                  <c:v>0.66769143333333336</c:v>
                </c:pt>
                <c:pt idx="929" formatCode="0.00">
                  <c:v>0.66837923333333338</c:v>
                </c:pt>
                <c:pt idx="930" formatCode="0.00">
                  <c:v>0.66901650000000012</c:v>
                </c:pt>
                <c:pt idx="931" formatCode="0.00">
                  <c:v>0.66959756666666681</c:v>
                </c:pt>
                <c:pt idx="932" formatCode="0.00">
                  <c:v>0.67003543333333349</c:v>
                </c:pt>
                <c:pt idx="933" formatCode="0.00">
                  <c:v>0.67035423333333333</c:v>
                </c:pt>
                <c:pt idx="934" formatCode="0.00">
                  <c:v>0.67079200000000005</c:v>
                </c:pt>
                <c:pt idx="935" formatCode="0.00">
                  <c:v>0.67103336666666669</c:v>
                </c:pt>
                <c:pt idx="936" formatCode="0.00">
                  <c:v>0.67120176666666664</c:v>
                </c:pt>
                <c:pt idx="937" formatCode="0.00">
                  <c:v>0.67142400000000002</c:v>
                </c:pt>
                <c:pt idx="938" formatCode="0.00">
                  <c:v>0.67159276666666667</c:v>
                </c:pt>
                <c:pt idx="939" formatCode="0.00">
                  <c:v>0.6718002666666667</c:v>
                </c:pt>
                <c:pt idx="940" formatCode="0.00">
                  <c:v>0.67171256666666668</c:v>
                </c:pt>
                <c:pt idx="941" formatCode="0.00">
                  <c:v>0.67110513333333333</c:v>
                </c:pt>
                <c:pt idx="942" formatCode="0.00">
                  <c:v>0.67076373333333339</c:v>
                </c:pt>
                <c:pt idx="943" formatCode="0.00">
                  <c:v>0.67044476666666675</c:v>
                </c:pt>
                <c:pt idx="944" formatCode="0.00">
                  <c:v>0.67009410000000003</c:v>
                </c:pt>
                <c:pt idx="945" formatCode="0.00">
                  <c:v>0.66974736666666657</c:v>
                </c:pt>
                <c:pt idx="946" formatCode="0.00">
                  <c:v>0.66959986666666671</c:v>
                </c:pt>
                <c:pt idx="947" formatCode="0.00">
                  <c:v>0.66945156666666661</c:v>
                </c:pt>
                <c:pt idx="948" formatCode="0.00">
                  <c:v>0.66912536666666655</c:v>
                </c:pt>
                <c:pt idx="949" formatCode="0.00">
                  <c:v>0.66888819999999993</c:v>
                </c:pt>
                <c:pt idx="950" formatCode="0.00">
                  <c:v>0.66880943333333331</c:v>
                </c:pt>
                <c:pt idx="951" formatCode="0.00">
                  <c:v>0.66876426666666666</c:v>
                </c:pt>
                <c:pt idx="952" formatCode="0.00">
                  <c:v>0.66853283333333335</c:v>
                </c:pt>
                <c:pt idx="953" formatCode="0.00">
                  <c:v>0.66843853333333336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40-6142-BC39-A173C46D4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121647"/>
        <c:axId val="1996358111"/>
      </c:lineChart>
      <c:catAx>
        <c:axId val="2006121647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6358111"/>
        <c:crosses val="autoZero"/>
        <c:auto val="1"/>
        <c:lblAlgn val="ctr"/>
        <c:lblOffset val="100"/>
        <c:noMultiLvlLbl val="0"/>
      </c:catAx>
      <c:valAx>
        <c:axId val="199635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06121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YEN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'2'!$P$1</c:f>
              <c:strCache>
                <c:ptCount val="1"/>
                <c:pt idx="0">
                  <c:v>||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'2'!$A$2:$A$955</c:f>
              <c:numCache>
                <c:formatCode>#,##0</c:formatCode>
                <c:ptCount val="95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</c:numCache>
            </c:numRef>
          </c:cat>
          <c:val>
            <c:numRef>
              <c:f>'2'!$P$2:$P$955</c:f>
              <c:numCache>
                <c:formatCode>General</c:formatCode>
                <c:ptCount val="954"/>
                <c:pt idx="29" formatCode="0.00000">
                  <c:v>7.0081333333329443E-3</c:v>
                </c:pt>
                <c:pt idx="30" formatCode="0.00000">
                  <c:v>4.7731333333332904E-3</c:v>
                </c:pt>
                <c:pt idx="31" formatCode="0.00000">
                  <c:v>4.1801000000000199E-3</c:v>
                </c:pt>
                <c:pt idx="32" formatCode="0.00000">
                  <c:v>3.6431999999999576E-3</c:v>
                </c:pt>
                <c:pt idx="33" formatCode="0.00000">
                  <c:v>7.9347999999999086E-3</c:v>
                </c:pt>
                <c:pt idx="34" formatCode="0.00000">
                  <c:v>9.5243333333331348E-3</c:v>
                </c:pt>
                <c:pt idx="35" formatCode="0.00000">
                  <c:v>9.7497666666664928E-3</c:v>
                </c:pt>
                <c:pt idx="36" formatCode="0.00000">
                  <c:v>3.276733333333115E-3</c:v>
                </c:pt>
                <c:pt idx="37" formatCode="0.00000">
                  <c:v>2.8124999999999956E-3</c:v>
                </c:pt>
                <c:pt idx="38" formatCode="0.00000">
                  <c:v>3.0143666666668789E-3</c:v>
                </c:pt>
                <c:pt idx="39" formatCode="0.00000">
                  <c:v>3.0553333333335209E-3</c:v>
                </c:pt>
                <c:pt idx="40" formatCode="0.00000">
                  <c:v>2.5934999999999153E-3</c:v>
                </c:pt>
                <c:pt idx="41" formatCode="0.00000">
                  <c:v>3.3490999999998827E-3</c:v>
                </c:pt>
                <c:pt idx="42" formatCode="0.00000">
                  <c:v>6.9239666666666144E-3</c:v>
                </c:pt>
                <c:pt idx="43" formatCode="0.00000">
                  <c:v>8.6382666666665608E-3</c:v>
                </c:pt>
                <c:pt idx="44" formatCode="0.00000">
                  <c:v>8.3532666666664701E-3</c:v>
                </c:pt>
                <c:pt idx="45" formatCode="0.00000">
                  <c:v>8.0093666666665175E-3</c:v>
                </c:pt>
                <c:pt idx="46" formatCode="0.00000">
                  <c:v>7.714899999999858E-3</c:v>
                </c:pt>
                <c:pt idx="47" formatCode="0.00000">
                  <c:v>9.0173666666664154E-3</c:v>
                </c:pt>
                <c:pt idx="48" formatCode="0.00000">
                  <c:v>6.4792999999998546E-3</c:v>
                </c:pt>
                <c:pt idx="49" formatCode="0.00000">
                  <c:v>2.8413333333332513E-3</c:v>
                </c:pt>
                <c:pt idx="50" formatCode="0.00000">
                  <c:v>3.0297333333333398E-3</c:v>
                </c:pt>
                <c:pt idx="51" formatCode="0.00000">
                  <c:v>9.2895666666668042E-3</c:v>
                </c:pt>
                <c:pt idx="52" formatCode="0.00000">
                  <c:v>8.8470000000001603E-3</c:v>
                </c:pt>
                <c:pt idx="53" formatCode="0.00000">
                  <c:v>8.3634333333335587E-3</c:v>
                </c:pt>
                <c:pt idx="54" formatCode="0.00000">
                  <c:v>8.0935000000003088E-3</c:v>
                </c:pt>
                <c:pt idx="55" formatCode="0.00000">
                  <c:v>7.5107333333334081E-3</c:v>
                </c:pt>
                <c:pt idx="56" formatCode="0.00000">
                  <c:v>6.4635333333333822E-3</c:v>
                </c:pt>
                <c:pt idx="57" formatCode="0.00000">
                  <c:v>4.7198666666666833E-3</c:v>
                </c:pt>
                <c:pt idx="58" formatCode="0.00000">
                  <c:v>4.4366333333333285E-3</c:v>
                </c:pt>
                <c:pt idx="59" formatCode="0.00000">
                  <c:v>4.1140999999998984E-3</c:v>
                </c:pt>
                <c:pt idx="60" formatCode="0.00000">
                  <c:v>3.7329999999998753E-3</c:v>
                </c:pt>
                <c:pt idx="61" formatCode="0.00000">
                  <c:v>1.8320000000016101E-4</c:v>
                </c:pt>
                <c:pt idx="62" formatCode="0.00000">
                  <c:v>2.9090333333330332E-3</c:v>
                </c:pt>
                <c:pt idx="63" formatCode="0.00000">
                  <c:v>4.1981333333330761E-3</c:v>
                </c:pt>
                <c:pt idx="64" formatCode="0.00000">
                  <c:v>7.3677666666662756E-3</c:v>
                </c:pt>
                <c:pt idx="65" formatCode="0.00000">
                  <c:v>6.953466666666186E-3</c:v>
                </c:pt>
                <c:pt idx="66" formatCode="0.00000">
                  <c:v>6.5057999999995619E-3</c:v>
                </c:pt>
                <c:pt idx="67" formatCode="0.00000">
                  <c:v>5.8662666666663421E-3</c:v>
                </c:pt>
                <c:pt idx="68" formatCode="0.00000">
                  <c:v>1.0769599999999824E-2</c:v>
                </c:pt>
                <c:pt idx="69" formatCode="0.00000">
                  <c:v>1.1743700000000024E-2</c:v>
                </c:pt>
                <c:pt idx="70" formatCode="0.00000">
                  <c:v>1.2865299999999968E-2</c:v>
                </c:pt>
                <c:pt idx="71" formatCode="0.00000">
                  <c:v>1.0546099999999892E-2</c:v>
                </c:pt>
                <c:pt idx="72" formatCode="0.00000">
                  <c:v>1.2178733333333414E-2</c:v>
                </c:pt>
                <c:pt idx="73" formatCode="0.00000">
                  <c:v>1.1641000000000123E-2</c:v>
                </c:pt>
                <c:pt idx="74" formatCode="0.00000">
                  <c:v>1.1109066666666889E-2</c:v>
                </c:pt>
                <c:pt idx="75" formatCode="0.00000">
                  <c:v>5.3733333333350064E-4</c:v>
                </c:pt>
                <c:pt idx="76" formatCode="0.00000">
                  <c:v>3.6421333333335193E-3</c:v>
                </c:pt>
                <c:pt idx="77" formatCode="0.00000">
                  <c:v>1.9054666666666886E-3</c:v>
                </c:pt>
                <c:pt idx="78" formatCode="0.00000">
                  <c:v>2.7078333333333537E-3</c:v>
                </c:pt>
                <c:pt idx="79" formatCode="0.00000">
                  <c:v>1.2094000000000271E-3</c:v>
                </c:pt>
                <c:pt idx="80" formatCode="0.00000">
                  <c:v>8.5480000000004441E-4</c:v>
                </c:pt>
                <c:pt idx="81" formatCode="0.00000">
                  <c:v>7.2723333333324369E-4</c:v>
                </c:pt>
                <c:pt idx="82" formatCode="0.00000">
                  <c:v>3.9455999999999936E-3</c:v>
                </c:pt>
                <c:pt idx="83" formatCode="0.00000">
                  <c:v>2.8086333333332547E-3</c:v>
                </c:pt>
                <c:pt idx="84" formatCode="0.00000">
                  <c:v>7.8183333333325944E-4</c:v>
                </c:pt>
                <c:pt idx="85" formatCode="0.00000">
                  <c:v>1.5837333333332815E-3</c:v>
                </c:pt>
                <c:pt idx="86" formatCode="0.00000">
                  <c:v>7.7183333333330495E-4</c:v>
                </c:pt>
                <c:pt idx="87" formatCode="0.00000">
                  <c:v>9.3113333333338932E-4</c:v>
                </c:pt>
                <c:pt idx="88" formatCode="0.00000">
                  <c:v>1.0904333333333627E-3</c:v>
                </c:pt>
                <c:pt idx="89" formatCode="0.00000">
                  <c:v>1.9196333333333371E-3</c:v>
                </c:pt>
                <c:pt idx="90" formatCode="0.00000">
                  <c:v>1.8543333333332912E-3</c:v>
                </c:pt>
                <c:pt idx="91" formatCode="0.00000">
                  <c:v>1.1955666666666476E-3</c:v>
                </c:pt>
                <c:pt idx="92" formatCode="0.00000">
                  <c:v>3.8689333333333797E-3</c:v>
                </c:pt>
                <c:pt idx="93" formatCode="0.00000">
                  <c:v>6.4847666666667525E-3</c:v>
                </c:pt>
                <c:pt idx="94" formatCode="0.00000">
                  <c:v>6.1811333333334773E-3</c:v>
                </c:pt>
                <c:pt idx="95" formatCode="0.00000">
                  <c:v>5.8721000000001577E-3</c:v>
                </c:pt>
                <c:pt idx="96" formatCode="0.00000">
                  <c:v>7.7970333333334807E-3</c:v>
                </c:pt>
                <c:pt idx="97" formatCode="0.00000">
                  <c:v>7.5018333333335407E-3</c:v>
                </c:pt>
                <c:pt idx="98" formatCode="0.00000">
                  <c:v>1.0363266666666981E-2</c:v>
                </c:pt>
                <c:pt idx="99" formatCode="0.00000">
                  <c:v>8.2630333333334471E-3</c:v>
                </c:pt>
                <c:pt idx="100" formatCode="0.00000">
                  <c:v>9.3587666666667957E-3</c:v>
                </c:pt>
                <c:pt idx="101" formatCode="0.00000">
                  <c:v>9.1475333333332909E-3</c:v>
                </c:pt>
                <c:pt idx="102" formatCode="0.00000">
                  <c:v>9.0111666666665702E-3</c:v>
                </c:pt>
                <c:pt idx="103" formatCode="0.00000">
                  <c:v>1.0354766666666682E-2</c:v>
                </c:pt>
                <c:pt idx="104" formatCode="0.00000">
                  <c:v>9.7826333333332904E-3</c:v>
                </c:pt>
                <c:pt idx="105" formatCode="0.00000">
                  <c:v>7.5281000000000375E-3</c:v>
                </c:pt>
                <c:pt idx="106" formatCode="0.00000">
                  <c:v>1.3829666666668183E-3</c:v>
                </c:pt>
                <c:pt idx="107" formatCode="0.00000">
                  <c:v>1.4093333333331515E-4</c:v>
                </c:pt>
                <c:pt idx="108" formatCode="0.00000">
                  <c:v>4.4366666666662002E-4</c:v>
                </c:pt>
                <c:pt idx="109" formatCode="0.00000">
                  <c:v>6.0333333333340011E-4</c:v>
                </c:pt>
                <c:pt idx="110" formatCode="0.00000">
                  <c:v>1.9460000000004474E-4</c:v>
                </c:pt>
                <c:pt idx="111" formatCode="0.00000">
                  <c:v>1.9862666666666806E-3</c:v>
                </c:pt>
                <c:pt idx="112" formatCode="0.00000">
                  <c:v>2.2666666666667501E-3</c:v>
                </c:pt>
                <c:pt idx="113" formatCode="0.00000">
                  <c:v>2.5088666666667203E-3</c:v>
                </c:pt>
                <c:pt idx="114" formatCode="0.00000">
                  <c:v>2.6272000000001627E-3</c:v>
                </c:pt>
                <c:pt idx="115" formatCode="0.00000">
                  <c:v>2.822666666666751E-3</c:v>
                </c:pt>
                <c:pt idx="116" formatCode="0.00000">
                  <c:v>2.987466666666827E-3</c:v>
                </c:pt>
                <c:pt idx="117" formatCode="0.00000">
                  <c:v>1.2362666666666633E-2</c:v>
                </c:pt>
                <c:pt idx="118" formatCode="0.00000">
                  <c:v>1.1484866666666704E-2</c:v>
                </c:pt>
                <c:pt idx="119" formatCode="0.00000">
                  <c:v>1.4124533333333189E-2</c:v>
                </c:pt>
                <c:pt idx="120" formatCode="0.00000">
                  <c:v>1.3790366666666776E-2</c:v>
                </c:pt>
                <c:pt idx="121" formatCode="0.00000">
                  <c:v>1.3465366666666645E-2</c:v>
                </c:pt>
                <c:pt idx="122" formatCode="0.00000">
                  <c:v>1.303893333333328E-2</c:v>
                </c:pt>
                <c:pt idx="123" formatCode="0.00000">
                  <c:v>1.2511333333333319E-2</c:v>
                </c:pt>
                <c:pt idx="124" formatCode="0.00000">
                  <c:v>1.6618899999999992E-2</c:v>
                </c:pt>
                <c:pt idx="125" formatCode="0.00000">
                  <c:v>1.4640966666666699E-2</c:v>
                </c:pt>
                <c:pt idx="126" formatCode="0.00000">
                  <c:v>1.0490300000000063E-2</c:v>
                </c:pt>
                <c:pt idx="127" formatCode="0.00000">
                  <c:v>7.3596000000001327E-3</c:v>
                </c:pt>
                <c:pt idx="128" formatCode="0.00000">
                  <c:v>6.7035333333335112E-3</c:v>
                </c:pt>
                <c:pt idx="129" formatCode="0.00000">
                  <c:v>6.1455666666667685E-3</c:v>
                </c:pt>
                <c:pt idx="130" formatCode="0.00000">
                  <c:v>5.5458666666666767E-3</c:v>
                </c:pt>
                <c:pt idx="131" formatCode="0.00000">
                  <c:v>1.1993666666668679E-3</c:v>
                </c:pt>
                <c:pt idx="132" formatCode="0.00000">
                  <c:v>1.1029666666668714E-3</c:v>
                </c:pt>
                <c:pt idx="133" formatCode="0.00000">
                  <c:v>2.0346999999999449E-3</c:v>
                </c:pt>
                <c:pt idx="134" formatCode="0.00000">
                  <c:v>6.7680000000014395E-4</c:v>
                </c:pt>
                <c:pt idx="135" formatCode="0.00000">
                  <c:v>3.5057333333332608E-3</c:v>
                </c:pt>
                <c:pt idx="136" formatCode="0.00000">
                  <c:v>3.1132000000001492E-3</c:v>
                </c:pt>
                <c:pt idx="137" formatCode="0.00000">
                  <c:v>2.7663666666667419E-3</c:v>
                </c:pt>
                <c:pt idx="138" formatCode="0.00000">
                  <c:v>1.0710333333332489E-3</c:v>
                </c:pt>
                <c:pt idx="139" formatCode="0.00000">
                  <c:v>2.6895333333331051E-3</c:v>
                </c:pt>
                <c:pt idx="140" formatCode="0.00000">
                  <c:v>5.7776333333330321E-3</c:v>
                </c:pt>
                <c:pt idx="141" formatCode="0.00000">
                  <c:v>4.1876333333331628E-3</c:v>
                </c:pt>
                <c:pt idx="142" formatCode="0.00000">
                  <c:v>1.1351433333333105E-2</c:v>
                </c:pt>
                <c:pt idx="143" formatCode="0.00000">
                  <c:v>1.0679233333333094E-2</c:v>
                </c:pt>
                <c:pt idx="144" formatCode="0.00000">
                  <c:v>1.0007033333333082E-2</c:v>
                </c:pt>
                <c:pt idx="145" formatCode="0.00000">
                  <c:v>1.4029933333333244E-2</c:v>
                </c:pt>
                <c:pt idx="146" formatCode="0.00000">
                  <c:v>1.0760800000000015E-2</c:v>
                </c:pt>
                <c:pt idx="147" formatCode="0.00000">
                  <c:v>8.8656999999999764E-3</c:v>
                </c:pt>
                <c:pt idx="148" formatCode="0.00000">
                  <c:v>9.6534000000000342E-3</c:v>
                </c:pt>
                <c:pt idx="149" formatCode="0.00000">
                  <c:v>6.0633333333334205E-3</c:v>
                </c:pt>
                <c:pt idx="150" formatCode="0.00000">
                  <c:v>5.8212666666667134E-3</c:v>
                </c:pt>
                <c:pt idx="151" formatCode="0.00000">
                  <c:v>5.5792000000000064E-3</c:v>
                </c:pt>
                <c:pt idx="152" formatCode="0.00000">
                  <c:v>2.3337000000002162E-3</c:v>
                </c:pt>
                <c:pt idx="153" formatCode="0.00000">
                  <c:v>2.0793333333313235E-4</c:v>
                </c:pt>
                <c:pt idx="154" formatCode="0.00000">
                  <c:v>1.0373333333313361E-4</c:v>
                </c:pt>
                <c:pt idx="155" formatCode="0.00000">
                  <c:v>2.4441666666669137E-3</c:v>
                </c:pt>
                <c:pt idx="156" formatCode="0.00000">
                  <c:v>1.2963666666667706E-3</c:v>
                </c:pt>
                <c:pt idx="157" formatCode="0.00000">
                  <c:v>1.0994666666668262E-3</c:v>
                </c:pt>
                <c:pt idx="158" formatCode="0.00000">
                  <c:v>9.0143333333347897E-4</c:v>
                </c:pt>
                <c:pt idx="159" formatCode="0.00000">
                  <c:v>2.3251666666664894E-3</c:v>
                </c:pt>
                <c:pt idx="160" formatCode="0.00000">
                  <c:v>7.9089999999981675E-4</c:v>
                </c:pt>
                <c:pt idx="161" formatCode="0.00000">
                  <c:v>4.5092333333333068E-3</c:v>
                </c:pt>
                <c:pt idx="162" formatCode="0.00000">
                  <c:v>6.5755000000001784E-3</c:v>
                </c:pt>
                <c:pt idx="163" formatCode="0.00000">
                  <c:v>7.2163333333334911E-3</c:v>
                </c:pt>
                <c:pt idx="164" formatCode="0.00000">
                  <c:v>7.3094666666668751E-3</c:v>
                </c:pt>
                <c:pt idx="165" formatCode="0.00000">
                  <c:v>7.2434333333335488E-3</c:v>
                </c:pt>
                <c:pt idx="166" formatCode="0.00000">
                  <c:v>9.316633333333435E-3</c:v>
                </c:pt>
                <c:pt idx="167" formatCode="0.00000">
                  <c:v>1.0657766666666846E-2</c:v>
                </c:pt>
                <c:pt idx="168" formatCode="0.00000">
                  <c:v>1.0100633333333331E-2</c:v>
                </c:pt>
                <c:pt idx="169" formatCode="0.00000">
                  <c:v>1.0714400000000013E-2</c:v>
                </c:pt>
                <c:pt idx="170" formatCode="0.00000">
                  <c:v>8.3413333333335338E-3</c:v>
                </c:pt>
                <c:pt idx="171" formatCode="0.00000">
                  <c:v>8.1065666666667591E-3</c:v>
                </c:pt>
                <c:pt idx="172" formatCode="0.00000">
                  <c:v>7.6106000000002449E-3</c:v>
                </c:pt>
                <c:pt idx="173" formatCode="0.00000">
                  <c:v>1.052406666666672E-2</c:v>
                </c:pt>
                <c:pt idx="174" formatCode="0.00000">
                  <c:v>8.1628000000000256E-3</c:v>
                </c:pt>
                <c:pt idx="175" formatCode="0.00000">
                  <c:v>2.4161333333332369E-3</c:v>
                </c:pt>
                <c:pt idx="176" formatCode="0.00000">
                  <c:v>3.1696666666665152E-3</c:v>
                </c:pt>
                <c:pt idx="177" formatCode="0.00000">
                  <c:v>2.1377333333332249E-3</c:v>
                </c:pt>
                <c:pt idx="178" formatCode="0.00000">
                  <c:v>1.6675999999998803E-3</c:v>
                </c:pt>
                <c:pt idx="179" formatCode="0.00000">
                  <c:v>1.3090666666665252E-3</c:v>
                </c:pt>
                <c:pt idx="180" formatCode="0.00000">
                  <c:v>1.8589999999973905E-4</c:v>
                </c:pt>
                <c:pt idx="181" formatCode="0.00000">
                  <c:v>3.4980666666664106E-3</c:v>
                </c:pt>
                <c:pt idx="182" formatCode="0.00000">
                  <c:v>3.1128666666663252E-3</c:v>
                </c:pt>
                <c:pt idx="183" formatCode="0.00000">
                  <c:v>5.4795999999998068E-3</c:v>
                </c:pt>
                <c:pt idx="184" formatCode="0.00000">
                  <c:v>6.2918666666663681E-3</c:v>
                </c:pt>
                <c:pt idx="185" formatCode="0.00000">
                  <c:v>5.8043333333329672E-3</c:v>
                </c:pt>
                <c:pt idx="186" formatCode="0.00000">
                  <c:v>5.3513999999995621E-3</c:v>
                </c:pt>
                <c:pt idx="187" formatCode="0.00000">
                  <c:v>4.3020333333331218E-3</c:v>
                </c:pt>
                <c:pt idx="188" formatCode="0.00000">
                  <c:v>4.8643666666665641E-3</c:v>
                </c:pt>
                <c:pt idx="189" formatCode="0.00000">
                  <c:v>4.5166333333332975E-3</c:v>
                </c:pt>
                <c:pt idx="190" formatCode="0.00000">
                  <c:v>2.3780666666666228E-3</c:v>
                </c:pt>
                <c:pt idx="191" formatCode="0.00000">
                  <c:v>1.507799999999837E-3</c:v>
                </c:pt>
                <c:pt idx="192" formatCode="0.00000">
                  <c:v>1.354700000000042E-3</c:v>
                </c:pt>
                <c:pt idx="193" formatCode="0.00000">
                  <c:v>1.2177999999999356E-3</c:v>
                </c:pt>
                <c:pt idx="194" formatCode="0.00000">
                  <c:v>9.4943333333341595E-4</c:v>
                </c:pt>
                <c:pt idx="195" formatCode="0.00000">
                  <c:v>1.0297333333333381E-3</c:v>
                </c:pt>
                <c:pt idx="196" formatCode="0.00000">
                  <c:v>5.5586666666673779E-4</c:v>
                </c:pt>
                <c:pt idx="197" formatCode="0.00000">
                  <c:v>4.4970000000010835E-4</c:v>
                </c:pt>
                <c:pt idx="198" formatCode="0.00000">
                  <c:v>3.668900000000086E-3</c:v>
                </c:pt>
                <c:pt idx="199" formatCode="0.00000">
                  <c:v>3.5740333333332819E-3</c:v>
                </c:pt>
                <c:pt idx="200" formatCode="0.00000">
                  <c:v>3.4092000000000011E-3</c:v>
                </c:pt>
                <c:pt idx="201" formatCode="0.00000">
                  <c:v>2.0760000000008549E-4</c:v>
                </c:pt>
                <c:pt idx="202" formatCode="0.00000">
                  <c:v>5.1509999999987954E-4</c:v>
                </c:pt>
                <c:pt idx="203" formatCode="0.00000">
                  <c:v>1.4373333333328464E-4</c:v>
                </c:pt>
                <c:pt idx="204" formatCode="0.00000">
                  <c:v>8.5933333333310102E-4</c:v>
                </c:pt>
                <c:pt idx="205" formatCode="0.00000">
                  <c:v>1.9569533333333222E-2</c:v>
                </c:pt>
                <c:pt idx="206" formatCode="0.00000">
                  <c:v>1.9026966666666589E-2</c:v>
                </c:pt>
                <c:pt idx="207" formatCode="0.00000">
                  <c:v>1.8504500000000035E-2</c:v>
                </c:pt>
                <c:pt idx="208" formatCode="0.00000">
                  <c:v>2.725719999999987E-2</c:v>
                </c:pt>
                <c:pt idx="209" formatCode="0.00000">
                  <c:v>2.4863399999999869E-2</c:v>
                </c:pt>
                <c:pt idx="210" formatCode="0.00000">
                  <c:v>2.4384199999999967E-2</c:v>
                </c:pt>
                <c:pt idx="211" formatCode="0.00000">
                  <c:v>2.4714000000000014E-2</c:v>
                </c:pt>
                <c:pt idx="212" formatCode="0.00000">
                  <c:v>2.5553533333333323E-2</c:v>
                </c:pt>
                <c:pt idx="213" formatCode="0.00000">
                  <c:v>2.4462133333333358E-2</c:v>
                </c:pt>
                <c:pt idx="214" formatCode="0.00000">
                  <c:v>2.333026666666671E-2</c:v>
                </c:pt>
                <c:pt idx="215" formatCode="0.00000">
                  <c:v>2.7586599999999906E-2</c:v>
                </c:pt>
                <c:pt idx="216" formatCode="0.00000">
                  <c:v>2.8229333333333217E-2</c:v>
                </c:pt>
                <c:pt idx="217" formatCode="0.00000">
                  <c:v>1.6674033333333282E-2</c:v>
                </c:pt>
                <c:pt idx="218" formatCode="0.00000">
                  <c:v>2.2887066666666733E-2</c:v>
                </c:pt>
                <c:pt idx="219" formatCode="0.00000">
                  <c:v>2.2887800000000014E-2</c:v>
                </c:pt>
                <c:pt idx="220" formatCode="0.00000">
                  <c:v>2.1603833333333378E-2</c:v>
                </c:pt>
                <c:pt idx="221" formatCode="0.00000">
                  <c:v>2.0341566666666755E-2</c:v>
                </c:pt>
                <c:pt idx="222" formatCode="0.00000">
                  <c:v>2.2205499999999989E-2</c:v>
                </c:pt>
                <c:pt idx="223" formatCode="0.00000">
                  <c:v>2.3284000000000082E-2</c:v>
                </c:pt>
                <c:pt idx="224" formatCode="0.00000">
                  <c:v>1.6565700000000128E-2</c:v>
                </c:pt>
                <c:pt idx="225" formatCode="0.00000">
                  <c:v>1.015126666666688E-2</c:v>
                </c:pt>
                <c:pt idx="226" formatCode="0.00000">
                  <c:v>7.7561000000001545E-3</c:v>
                </c:pt>
                <c:pt idx="227" formatCode="0.00000">
                  <c:v>6.7205666666665387E-3</c:v>
                </c:pt>
                <c:pt idx="228" formatCode="0.00000">
                  <c:v>5.5736333333332722E-3</c:v>
                </c:pt>
                <c:pt idx="229" formatCode="0.00000">
                  <c:v>1.2180333333333238E-2</c:v>
                </c:pt>
                <c:pt idx="230" formatCode="0.00000">
                  <c:v>1.3504599999999867E-2</c:v>
                </c:pt>
                <c:pt idx="231" formatCode="0.00000">
                  <c:v>1.3732133333333341E-2</c:v>
                </c:pt>
                <c:pt idx="232" formatCode="0.00000">
                  <c:v>1.2902999999999998E-2</c:v>
                </c:pt>
                <c:pt idx="233" formatCode="0.00000">
                  <c:v>7.8861999999999544E-3</c:v>
                </c:pt>
                <c:pt idx="234" formatCode="0.00000">
                  <c:v>6.5629666666666697E-3</c:v>
                </c:pt>
                <c:pt idx="235" formatCode="0.00000">
                  <c:v>5.8801000000000547E-3</c:v>
                </c:pt>
                <c:pt idx="236" formatCode="0.00000">
                  <c:v>7.1528000000001812E-3</c:v>
                </c:pt>
                <c:pt idx="237" formatCode="0.00000">
                  <c:v>1.018796666666677E-2</c:v>
                </c:pt>
                <c:pt idx="238" formatCode="0.00000">
                  <c:v>5.0613999999998827E-3</c:v>
                </c:pt>
                <c:pt idx="239" formatCode="0.00000">
                  <c:v>9.3466666666675025E-4</c:v>
                </c:pt>
                <c:pt idx="240" formatCode="0.00000">
                  <c:v>4.8227333333336064E-3</c:v>
                </c:pt>
                <c:pt idx="241" formatCode="0.00000">
                  <c:v>4.9114666666669748E-3</c:v>
                </c:pt>
                <c:pt idx="242" formatCode="0.00000">
                  <c:v>4.9388666666667635E-3</c:v>
                </c:pt>
                <c:pt idx="243" formatCode="0.00000">
                  <c:v>8.4472333333335259E-3</c:v>
                </c:pt>
                <c:pt idx="244" formatCode="0.00000">
                  <c:v>1.1187900000000139E-2</c:v>
                </c:pt>
                <c:pt idx="245" formatCode="0.00000">
                  <c:v>1.3666333333333336E-2</c:v>
                </c:pt>
                <c:pt idx="246" formatCode="0.00000">
                  <c:v>1.5775733333333264E-2</c:v>
                </c:pt>
                <c:pt idx="247" formatCode="0.00000">
                  <c:v>2.2693266666666712E-2</c:v>
                </c:pt>
                <c:pt idx="248" formatCode="0.00000">
                  <c:v>2.191243333333337E-2</c:v>
                </c:pt>
                <c:pt idx="249" formatCode="0.00000">
                  <c:v>2.1086800000000072E-2</c:v>
                </c:pt>
                <c:pt idx="250" formatCode="0.00000">
                  <c:v>2.5441533333333211E-2</c:v>
                </c:pt>
                <c:pt idx="251" formatCode="0.00000">
                  <c:v>2.3262766666666601E-2</c:v>
                </c:pt>
                <c:pt idx="252" formatCode="0.00000">
                  <c:v>1.9574433333333419E-2</c:v>
                </c:pt>
                <c:pt idx="253" formatCode="0.00000">
                  <c:v>1.9580700000000006E-2</c:v>
                </c:pt>
                <c:pt idx="254" formatCode="0.00000">
                  <c:v>2.1504533333333242E-2</c:v>
                </c:pt>
                <c:pt idx="255" formatCode="0.00000">
                  <c:v>2.066256666666666E-2</c:v>
                </c:pt>
                <c:pt idx="256" formatCode="0.00000">
                  <c:v>1.9865799999999934E-2</c:v>
                </c:pt>
                <c:pt idx="257" formatCode="0.00000">
                  <c:v>1.5860666666666634E-2</c:v>
                </c:pt>
                <c:pt idx="258" formatCode="0.00000">
                  <c:v>1.801750000000002E-2</c:v>
                </c:pt>
                <c:pt idx="259" formatCode="0.00000">
                  <c:v>1.1033533333333456E-2</c:v>
                </c:pt>
                <c:pt idx="260" formatCode="0.00000">
                  <c:v>1.0737866666666762E-2</c:v>
                </c:pt>
                <c:pt idx="261" formatCode="0.00000">
                  <c:v>9.91949999999997E-3</c:v>
                </c:pt>
                <c:pt idx="262" formatCode="0.00000">
                  <c:v>8.8709666666666465E-3</c:v>
                </c:pt>
                <c:pt idx="263" formatCode="0.00000">
                  <c:v>7.9443999999999626E-3</c:v>
                </c:pt>
                <c:pt idx="264" formatCode="0.00000">
                  <c:v>4.9742999999999871E-3</c:v>
                </c:pt>
                <c:pt idx="265" formatCode="0.00000">
                  <c:v>3.0152333333333114E-3</c:v>
                </c:pt>
                <c:pt idx="266" formatCode="0.00000">
                  <c:v>4.9356333333331337E-3</c:v>
                </c:pt>
                <c:pt idx="267" formatCode="0.00000">
                  <c:v>5.5272666666664749E-3</c:v>
                </c:pt>
                <c:pt idx="268" formatCode="0.00000">
                  <c:v>7.6245666666665546E-3</c:v>
                </c:pt>
                <c:pt idx="269" formatCode="0.00000">
                  <c:v>8.0038666666666369E-3</c:v>
                </c:pt>
                <c:pt idx="270" formatCode="0.00000">
                  <c:v>8.257933333333356E-3</c:v>
                </c:pt>
                <c:pt idx="271" formatCode="0.00000">
                  <c:v>6.3341000000001202E-3</c:v>
                </c:pt>
                <c:pt idx="272" formatCode="0.00000">
                  <c:v>5.1214333333334805E-3</c:v>
                </c:pt>
                <c:pt idx="273" formatCode="0.00000">
                  <c:v>6.913966666666771E-3</c:v>
                </c:pt>
                <c:pt idx="274" formatCode="0.00000">
                  <c:v>2.8962000000001265E-3</c:v>
                </c:pt>
                <c:pt idx="275" formatCode="0.00000">
                  <c:v>4.2289333333332957E-3</c:v>
                </c:pt>
                <c:pt idx="276" formatCode="0.00000">
                  <c:v>3.9135000000000142E-3</c:v>
                </c:pt>
                <c:pt idx="277" formatCode="0.00000">
                  <c:v>3.846333333333396E-3</c:v>
                </c:pt>
                <c:pt idx="278" formatCode="0.00000">
                  <c:v>4.0566000000001878E-3</c:v>
                </c:pt>
                <c:pt idx="279" formatCode="0.00000">
                  <c:v>5.7073000000000818E-3</c:v>
                </c:pt>
                <c:pt idx="280" formatCode="0.00000">
                  <c:v>6.4185666666668473E-3</c:v>
                </c:pt>
                <c:pt idx="281" formatCode="0.00000">
                  <c:v>9.9972000000001504E-3</c:v>
                </c:pt>
                <c:pt idx="282" formatCode="0.00000">
                  <c:v>9.5644000000002505E-3</c:v>
                </c:pt>
                <c:pt idx="283" formatCode="0.00000">
                  <c:v>9.3725666666670815E-3</c:v>
                </c:pt>
                <c:pt idx="284" formatCode="0.00000">
                  <c:v>9.2788333333335693E-3</c:v>
                </c:pt>
                <c:pt idx="285" formatCode="0.00000">
                  <c:v>1.0881600000000158E-2</c:v>
                </c:pt>
                <c:pt idx="286" formatCode="0.00000">
                  <c:v>1.1180800000000102E-2</c:v>
                </c:pt>
                <c:pt idx="287" formatCode="0.00000">
                  <c:v>8.6887000000001047E-3</c:v>
                </c:pt>
                <c:pt idx="288" formatCode="0.00000">
                  <c:v>9.6450666666666462E-3</c:v>
                </c:pt>
                <c:pt idx="289" formatCode="0.00000">
                  <c:v>7.744500000000154E-3</c:v>
                </c:pt>
                <c:pt idx="290" formatCode="0.00000">
                  <c:v>7.4752000000001262E-3</c:v>
                </c:pt>
                <c:pt idx="291" formatCode="0.00000">
                  <c:v>7.212833333333446E-3</c:v>
                </c:pt>
                <c:pt idx="292" formatCode="0.00000">
                  <c:v>8.704966666666758E-3</c:v>
                </c:pt>
                <c:pt idx="293" formatCode="0.00000">
                  <c:v>9.3971000000001581E-3</c:v>
                </c:pt>
                <c:pt idx="294" formatCode="0.00000">
                  <c:v>8.4970333333335146E-3</c:v>
                </c:pt>
                <c:pt idx="295" formatCode="0.00000">
                  <c:v>7.7753000000000405E-3</c:v>
                </c:pt>
                <c:pt idx="296" formatCode="0.00000">
                  <c:v>1.2957666666667533E-3</c:v>
                </c:pt>
                <c:pt idx="297" formatCode="0.00000">
                  <c:v>8.1746666666682177E-4</c:v>
                </c:pt>
                <c:pt idx="298" formatCode="0.00000">
                  <c:v>2.8826666666681433E-4</c:v>
                </c:pt>
                <c:pt idx="299" formatCode="0.00000">
                  <c:v>2.4093333333308209E-4</c:v>
                </c:pt>
                <c:pt idx="300" formatCode="0.00000">
                  <c:v>1.0851133333333429E-2</c:v>
                </c:pt>
                <c:pt idx="301" formatCode="0.00000">
                  <c:v>7.960500000000037E-3</c:v>
                </c:pt>
                <c:pt idx="302" formatCode="0.00000">
                  <c:v>5.5828000000001099E-3</c:v>
                </c:pt>
                <c:pt idx="303" formatCode="0.00000">
                  <c:v>6.5392666666668209E-3</c:v>
                </c:pt>
                <c:pt idx="304" formatCode="0.00000">
                  <c:v>5.8961333333334975E-3</c:v>
                </c:pt>
                <c:pt idx="305" formatCode="0.00000">
                  <c:v>5.504066666666696E-3</c:v>
                </c:pt>
                <c:pt idx="306" formatCode="0.00000">
                  <c:v>2.0186666666666131E-3</c:v>
                </c:pt>
                <c:pt idx="307" formatCode="0.00000">
                  <c:v>3.4761666666666136E-3</c:v>
                </c:pt>
                <c:pt idx="308" formatCode="0.00000">
                  <c:v>4.3353333333329136E-4</c:v>
                </c:pt>
                <c:pt idx="309" formatCode="0.00000">
                  <c:v>3.0487666666666469E-3</c:v>
                </c:pt>
                <c:pt idx="310" formatCode="0.00000">
                  <c:v>1.0156000000001164E-3</c:v>
                </c:pt>
                <c:pt idx="311" formatCode="0.00000">
                  <c:v>1.008300000000184E-3</c:v>
                </c:pt>
                <c:pt idx="312" formatCode="0.00000">
                  <c:v>1.0078000000002252E-3</c:v>
                </c:pt>
                <c:pt idx="313" formatCode="0.00000">
                  <c:v>2.4262999999998813E-3</c:v>
                </c:pt>
                <c:pt idx="314" formatCode="0.00000">
                  <c:v>7.3659999999986514E-4</c:v>
                </c:pt>
                <c:pt idx="315" formatCode="0.00000">
                  <c:v>2.9999333333334821E-3</c:v>
                </c:pt>
                <c:pt idx="316" formatCode="0.00000">
                  <c:v>6.4143333333344099E-4</c:v>
                </c:pt>
                <c:pt idx="317" formatCode="0.00000">
                  <c:v>1.2596999999997527E-3</c:v>
                </c:pt>
                <c:pt idx="318" formatCode="0.00000">
                  <c:v>1.2163999999997843E-3</c:v>
                </c:pt>
                <c:pt idx="319" formatCode="0.00000">
                  <c:v>1.1194666666664022E-3</c:v>
                </c:pt>
                <c:pt idx="320" formatCode="0.00000">
                  <c:v>1.5880333333330166E-3</c:v>
                </c:pt>
                <c:pt idx="321" formatCode="0.00000">
                  <c:v>5.2650000000031838E-4</c:v>
                </c:pt>
                <c:pt idx="322" formatCode="0.00000">
                  <c:v>1.1935999999995728E-3</c:v>
                </c:pt>
                <c:pt idx="323" formatCode="0.00000">
                  <c:v>1.2397333333331595E-3</c:v>
                </c:pt>
                <c:pt idx="324" formatCode="0.00000">
                  <c:v>2.1008999999997391E-3</c:v>
                </c:pt>
                <c:pt idx="325" formatCode="0.00000">
                  <c:v>2.0316999999998586E-3</c:v>
                </c:pt>
                <c:pt idx="326" formatCode="0.00000">
                  <c:v>1.7626666666665791E-3</c:v>
                </c:pt>
                <c:pt idx="327" formatCode="0.00000">
                  <c:v>7.7900000000008518E-4</c:v>
                </c:pt>
                <c:pt idx="328" formatCode="0.00000">
                  <c:v>1.443333333333463E-3</c:v>
                </c:pt>
                <c:pt idx="329" formatCode="0.00000">
                  <c:v>5.352866666666678E-3</c:v>
                </c:pt>
                <c:pt idx="330" formatCode="0.00000">
                  <c:v>4.3693333333327811E-4</c:v>
                </c:pt>
                <c:pt idx="331" formatCode="0.00000">
                  <c:v>7.6333333333233888E-5</c:v>
                </c:pt>
                <c:pt idx="332" formatCode="0.00000">
                  <c:v>1.3296666666662293E-4</c:v>
                </c:pt>
                <c:pt idx="333" formatCode="0.00000">
                  <c:v>2.4766666666664605E-4</c:v>
                </c:pt>
                <c:pt idx="334" formatCode="0.00000">
                  <c:v>1.0840000000000849E-4</c:v>
                </c:pt>
                <c:pt idx="335" formatCode="0.00000">
                  <c:v>1.8398666666666896E-3</c:v>
                </c:pt>
                <c:pt idx="336" formatCode="0.00000">
                  <c:v>2.4936000000002068E-3</c:v>
                </c:pt>
                <c:pt idx="337" formatCode="0.00000">
                  <c:v>4.811433333333448E-3</c:v>
                </c:pt>
                <c:pt idx="338" formatCode="0.00000">
                  <c:v>1.5709166666666774E-2</c:v>
                </c:pt>
                <c:pt idx="339" formatCode="0.00000">
                  <c:v>1.5036000000000049E-2</c:v>
                </c:pt>
                <c:pt idx="340" formatCode="0.00000">
                  <c:v>1.4434499999999906E-2</c:v>
                </c:pt>
                <c:pt idx="341" formatCode="0.00000">
                  <c:v>1.0958133333333286E-2</c:v>
                </c:pt>
                <c:pt idx="342" formatCode="0.00000">
                  <c:v>1.3246533333333255E-2</c:v>
                </c:pt>
                <c:pt idx="343" formatCode="0.00000">
                  <c:v>1.151353333333327E-2</c:v>
                </c:pt>
                <c:pt idx="344" formatCode="0.00000">
                  <c:v>1.2312833333333439E-2</c:v>
                </c:pt>
                <c:pt idx="345" formatCode="0.00000">
                  <c:v>1.1609800000000225E-2</c:v>
                </c:pt>
                <c:pt idx="346" formatCode="0.00000">
                  <c:v>1.102330000000018E-2</c:v>
                </c:pt>
                <c:pt idx="347" formatCode="0.00000">
                  <c:v>1.0502833333333461E-2</c:v>
                </c:pt>
                <c:pt idx="348" formatCode="0.00000">
                  <c:v>1.1372433333333376E-2</c:v>
                </c:pt>
                <c:pt idx="349" formatCode="0.00000">
                  <c:v>1.1709800000000103E-2</c:v>
                </c:pt>
                <c:pt idx="350" formatCode="0.00000">
                  <c:v>1.5238966666666687E-2</c:v>
                </c:pt>
                <c:pt idx="351" formatCode="0.00000">
                  <c:v>1.4693766666666774E-2</c:v>
                </c:pt>
                <c:pt idx="352" formatCode="0.00000">
                  <c:v>1.127480000000014E-2</c:v>
                </c:pt>
                <c:pt idx="353" formatCode="0.00000">
                  <c:v>1.0628799999999994E-2</c:v>
                </c:pt>
                <c:pt idx="354" formatCode="0.00000">
                  <c:v>1.0013499999999897E-2</c:v>
                </c:pt>
                <c:pt idx="355" formatCode="0.00000">
                  <c:v>8.9564333333332913E-3</c:v>
                </c:pt>
                <c:pt idx="356" formatCode="0.00000">
                  <c:v>5.7328333333332981E-3</c:v>
                </c:pt>
                <c:pt idx="357" formatCode="0.00000">
                  <c:v>5.144866666666581E-3</c:v>
                </c:pt>
                <c:pt idx="358" formatCode="0.00000">
                  <c:v>4.5405666666664679E-3</c:v>
                </c:pt>
                <c:pt idx="359" formatCode="0.00000">
                  <c:v>3.8074666666665369E-3</c:v>
                </c:pt>
                <c:pt idx="360" formatCode="0.00000">
                  <c:v>3.2617666666665546E-3</c:v>
                </c:pt>
                <c:pt idx="361" formatCode="0.00000">
                  <c:v>2.700266666666562E-3</c:v>
                </c:pt>
                <c:pt idx="362" formatCode="0.00000">
                  <c:v>2.1387666666665694E-3</c:v>
                </c:pt>
                <c:pt idx="363" formatCode="0.00000">
                  <c:v>1.5772666666665769E-3</c:v>
                </c:pt>
                <c:pt idx="364" formatCode="0.00000">
                  <c:v>9.9953333333324679E-4</c:v>
                </c:pt>
                <c:pt idx="365" formatCode="0.00000">
                  <c:v>9.7499666666667206E-3</c:v>
                </c:pt>
                <c:pt idx="366" formatCode="0.00000">
                  <c:v>9.9668333333333692E-3</c:v>
                </c:pt>
                <c:pt idx="367" formatCode="0.00000">
                  <c:v>9.2007000000000616E-3</c:v>
                </c:pt>
                <c:pt idx="368" formatCode="0.00000">
                  <c:v>8.8174333333334021E-3</c:v>
                </c:pt>
                <c:pt idx="369" formatCode="0.00000">
                  <c:v>1.1612566666666768E-2</c:v>
                </c:pt>
                <c:pt idx="370" formatCode="0.00000">
                  <c:v>8.1878000000001894E-3</c:v>
                </c:pt>
                <c:pt idx="371" formatCode="0.00000">
                  <c:v>7.7036666666668863E-3</c:v>
                </c:pt>
                <c:pt idx="372" formatCode="0.00000">
                  <c:v>6.3044000000003209E-3</c:v>
                </c:pt>
                <c:pt idx="373" formatCode="0.00000">
                  <c:v>7.4215000000003029E-3</c:v>
                </c:pt>
                <c:pt idx="374" formatCode="0.00000">
                  <c:v>7.0101000000002411E-3</c:v>
                </c:pt>
                <c:pt idx="375" formatCode="0.00000">
                  <c:v>6.5973666666668818E-3</c:v>
                </c:pt>
                <c:pt idx="376" formatCode="0.00000">
                  <c:v>6.4127666666669025E-3</c:v>
                </c:pt>
                <c:pt idx="377" formatCode="0.00000">
                  <c:v>1.7069333333333825E-3</c:v>
                </c:pt>
                <c:pt idx="378" formatCode="0.00000">
                  <c:v>1.8387333333332867E-3</c:v>
                </c:pt>
                <c:pt idx="379" formatCode="0.00000">
                  <c:v>1.583333333333381E-3</c:v>
                </c:pt>
                <c:pt idx="380" formatCode="0.00000">
                  <c:v>3.56666666667671E-6</c:v>
                </c:pt>
                <c:pt idx="381" formatCode="0.00000">
                  <c:v>1.3333333334086817E-6</c:v>
                </c:pt>
                <c:pt idx="382" formatCode="0.00000">
                  <c:v>9.1466666666706331E-5</c:v>
                </c:pt>
                <c:pt idx="383" formatCode="0.00000">
                  <c:v>7.3175333333334036E-3</c:v>
                </c:pt>
                <c:pt idx="384" formatCode="0.00000">
                  <c:v>1.2284933333333359E-2</c:v>
                </c:pt>
                <c:pt idx="385" formatCode="0.00000">
                  <c:v>7.233800000000068E-3</c:v>
                </c:pt>
                <c:pt idx="386" formatCode="0.00000">
                  <c:v>1.4296399999999987E-2</c:v>
                </c:pt>
                <c:pt idx="387" formatCode="0.00000">
                  <c:v>1.4074966666666744E-2</c:v>
                </c:pt>
                <c:pt idx="388" formatCode="0.00000">
                  <c:v>1.3762533333333327E-2</c:v>
                </c:pt>
                <c:pt idx="389" formatCode="0.00000">
                  <c:v>1.345010000000002E-2</c:v>
                </c:pt>
                <c:pt idx="390" formatCode="0.00000">
                  <c:v>2.2634199999999827E-2</c:v>
                </c:pt>
                <c:pt idx="391" formatCode="0.00000">
                  <c:v>1.5016899999999889E-2</c:v>
                </c:pt>
                <c:pt idx="392" formatCode="0.00000">
                  <c:v>1.0368133333333085E-2</c:v>
                </c:pt>
                <c:pt idx="393" formatCode="0.00000">
                  <c:v>4.2157999999997697E-3</c:v>
                </c:pt>
                <c:pt idx="394" formatCode="0.00000">
                  <c:v>1.0349266666666246E-2</c:v>
                </c:pt>
                <c:pt idx="395" formatCode="0.00000">
                  <c:v>9.7672333333330696E-3</c:v>
                </c:pt>
                <c:pt idx="396" formatCode="0.00000">
                  <c:v>9.1497666666664479E-3</c:v>
                </c:pt>
                <c:pt idx="397" formatCode="0.00000">
                  <c:v>1.1723266666666565E-2</c:v>
                </c:pt>
                <c:pt idx="398" formatCode="0.00000">
                  <c:v>1.1847400000000063E-2</c:v>
                </c:pt>
                <c:pt idx="399" formatCode="0.00000">
                  <c:v>2.9469666666667171E-3</c:v>
                </c:pt>
                <c:pt idx="400" formatCode="0.00000">
                  <c:v>8.2528333333332649E-3</c:v>
                </c:pt>
                <c:pt idx="401" formatCode="0.00000">
                  <c:v>6.1086666666665401E-3</c:v>
                </c:pt>
                <c:pt idx="402" formatCode="0.00000">
                  <c:v>5.5051333333332453E-3</c:v>
                </c:pt>
                <c:pt idx="403" formatCode="0.00000">
                  <c:v>4.8491666666665711E-3</c:v>
                </c:pt>
                <c:pt idx="404" formatCode="0.00000">
                  <c:v>2.5344000000000477E-3</c:v>
                </c:pt>
                <c:pt idx="405" formatCode="0.00000">
                  <c:v>6.8385666666666012E-3</c:v>
                </c:pt>
                <c:pt idx="406" formatCode="0.00000">
                  <c:v>3.2972333333333159E-3</c:v>
                </c:pt>
                <c:pt idx="407" formatCode="0.00000">
                  <c:v>4.5065999999999162E-3</c:v>
                </c:pt>
                <c:pt idx="408" formatCode="0.00000">
                  <c:v>6.8366666666874742E-5</c:v>
                </c:pt>
                <c:pt idx="409" formatCode="0.00000">
                  <c:v>2.8276666666648964E-4</c:v>
                </c:pt>
                <c:pt idx="410" formatCode="0.00000">
                  <c:v>6.8676666666644959E-4</c:v>
                </c:pt>
                <c:pt idx="411" formatCode="0.00000">
                  <c:v>1.0907666666664095E-3</c:v>
                </c:pt>
                <c:pt idx="412" formatCode="0.00000">
                  <c:v>9.113433333333365E-3</c:v>
                </c:pt>
                <c:pt idx="413" formatCode="0.00000">
                  <c:v>1.4943600000000168E-2</c:v>
                </c:pt>
                <c:pt idx="414" formatCode="0.00000">
                  <c:v>1.7168200000000078E-2</c:v>
                </c:pt>
                <c:pt idx="415" formatCode="0.00000">
                  <c:v>3.4698600000000024E-2</c:v>
                </c:pt>
                <c:pt idx="416" formatCode="0.00000">
                  <c:v>3.3485733333333378E-2</c:v>
                </c:pt>
                <c:pt idx="417" formatCode="0.00000">
                  <c:v>3.2275900000000024E-2</c:v>
                </c:pt>
                <c:pt idx="418" formatCode="0.00000">
                  <c:v>2.8657133333333196E-2</c:v>
                </c:pt>
                <c:pt idx="419" formatCode="0.00000">
                  <c:v>2.966863333333325E-2</c:v>
                </c:pt>
                <c:pt idx="420" formatCode="0.00000">
                  <c:v>2.8774333333333235E-2</c:v>
                </c:pt>
                <c:pt idx="421" formatCode="0.00000">
                  <c:v>2.95126E-2</c:v>
                </c:pt>
                <c:pt idx="422" formatCode="0.00000">
                  <c:v>4.824089999999992E-2</c:v>
                </c:pt>
                <c:pt idx="423" formatCode="0.00000">
                  <c:v>4.6022766666666715E-2</c:v>
                </c:pt>
                <c:pt idx="424" formatCode="0.00000">
                  <c:v>4.4017833333333312E-2</c:v>
                </c:pt>
                <c:pt idx="425" formatCode="0.00000">
                  <c:v>4.201290000000002E-2</c:v>
                </c:pt>
                <c:pt idx="426" formatCode="0.00000">
                  <c:v>9.1220033333333395E-2</c:v>
                </c:pt>
                <c:pt idx="427" formatCode="0.00000">
                  <c:v>7.8176733333333415E-2</c:v>
                </c:pt>
                <c:pt idx="428" formatCode="0.00000">
                  <c:v>0.10696019999999995</c:v>
                </c:pt>
                <c:pt idx="429" formatCode="0.00000">
                  <c:v>7.9118900000000103E-2</c:v>
                </c:pt>
                <c:pt idx="430" formatCode="0.00000">
                  <c:v>7.5425400000000198E-2</c:v>
                </c:pt>
                <c:pt idx="431" formatCode="0.00000">
                  <c:v>7.1681700000000181E-2</c:v>
                </c:pt>
                <c:pt idx="432" formatCode="0.00000">
                  <c:v>7.5280800000000148E-2</c:v>
                </c:pt>
                <c:pt idx="433" formatCode="0.00000">
                  <c:v>6.5855100000000166E-2</c:v>
                </c:pt>
                <c:pt idx="434" formatCode="0.00000">
                  <c:v>8.817906666666675E-2</c:v>
                </c:pt>
                <c:pt idx="435" formatCode="0.00000">
                  <c:v>9.9128866666666759E-2</c:v>
                </c:pt>
                <c:pt idx="436" formatCode="0.00000">
                  <c:v>6.9894933333333409E-2</c:v>
                </c:pt>
                <c:pt idx="437" formatCode="0.00000">
                  <c:v>6.5239266666666795E-2</c:v>
                </c:pt>
                <c:pt idx="438" formatCode="0.00000">
                  <c:v>6.0751500000000069E-2</c:v>
                </c:pt>
                <c:pt idx="439" formatCode="0.00000">
                  <c:v>7.8652700000000131E-2</c:v>
                </c:pt>
                <c:pt idx="440" formatCode="0.00000">
                  <c:v>5.2386266666666792E-2</c:v>
                </c:pt>
                <c:pt idx="441" formatCode="0.00000">
                  <c:v>3.3817733333333488E-2</c:v>
                </c:pt>
                <c:pt idx="442" formatCode="0.00000">
                  <c:v>4.5298033333333487E-2</c:v>
                </c:pt>
                <c:pt idx="443" formatCode="0.00000">
                  <c:v>4.2082733333333344E-2</c:v>
                </c:pt>
                <c:pt idx="444" formatCode="0.00000">
                  <c:v>3.8162666666666678E-2</c:v>
                </c:pt>
                <c:pt idx="445" formatCode="0.00000">
                  <c:v>3.4875566666666691E-2</c:v>
                </c:pt>
                <c:pt idx="446" formatCode="0.00000">
                  <c:v>3.1588466666666482E-2</c:v>
                </c:pt>
                <c:pt idx="447" formatCode="0.00000">
                  <c:v>2.8301366666666494E-2</c:v>
                </c:pt>
                <c:pt idx="448" formatCode="0.00000">
                  <c:v>2.4931199999999709E-2</c:v>
                </c:pt>
                <c:pt idx="449" formatCode="0.00000">
                  <c:v>2.1634766666666416E-2</c:v>
                </c:pt>
                <c:pt idx="450" formatCode="0.00000">
                  <c:v>1.8337599999999621E-2</c:v>
                </c:pt>
                <c:pt idx="451" formatCode="0.00000">
                  <c:v>1.5104266666666422E-2</c:v>
                </c:pt>
                <c:pt idx="452" formatCode="0.00000">
                  <c:v>1.2562366666666325E-2</c:v>
                </c:pt>
                <c:pt idx="453" formatCode="0.00000">
                  <c:v>3.3002000000004195E-3</c:v>
                </c:pt>
                <c:pt idx="454" formatCode="0.00000">
                  <c:v>1.2285733333333604E-2</c:v>
                </c:pt>
                <c:pt idx="455" formatCode="0.00000">
                  <c:v>1.0954766666666838E-2</c:v>
                </c:pt>
                <c:pt idx="456" formatCode="0.00000">
                  <c:v>2.2108733333333519E-2</c:v>
                </c:pt>
                <c:pt idx="457" formatCode="0.00000">
                  <c:v>2.6677300000000015E-2</c:v>
                </c:pt>
                <c:pt idx="458" formatCode="0.00000">
                  <c:v>2.5551266666666628E-2</c:v>
                </c:pt>
                <c:pt idx="459" formatCode="0.00000">
                  <c:v>2.5223499999999843E-2</c:v>
                </c:pt>
                <c:pt idx="460" formatCode="0.00000">
                  <c:v>2.4491666666666467E-2</c:v>
                </c:pt>
                <c:pt idx="461" formatCode="0.00000">
                  <c:v>2.3643266666666385E-2</c:v>
                </c:pt>
                <c:pt idx="462" formatCode="0.00000">
                  <c:v>1.805639999999975E-2</c:v>
                </c:pt>
                <c:pt idx="463" formatCode="0.00000">
                  <c:v>1.1447166666666342E-2</c:v>
                </c:pt>
                <c:pt idx="464" formatCode="0.00000">
                  <c:v>1.8018233333333078E-2</c:v>
                </c:pt>
                <c:pt idx="465" formatCode="0.00000">
                  <c:v>1.6356066666666447E-2</c:v>
                </c:pt>
                <c:pt idx="466" formatCode="0.00000">
                  <c:v>1.5521533333333171E-2</c:v>
                </c:pt>
                <c:pt idx="467" formatCode="0.00000">
                  <c:v>7.6293666666666926E-3</c:v>
                </c:pt>
                <c:pt idx="468" formatCode="0.00000">
                  <c:v>9.682233333333401E-3</c:v>
                </c:pt>
                <c:pt idx="469" formatCode="0.00000">
                  <c:v>1.5671466666666523E-2</c:v>
                </c:pt>
                <c:pt idx="470" formatCode="0.00000">
                  <c:v>1.3671666666668081E-3</c:v>
                </c:pt>
                <c:pt idx="471" formatCode="0.00000">
                  <c:v>5.2784333333334432E-3</c:v>
                </c:pt>
                <c:pt idx="472" formatCode="0.00000">
                  <c:v>4.6387333333334224E-3</c:v>
                </c:pt>
                <c:pt idx="473" formatCode="0.00000">
                  <c:v>3.9723333333334665E-3</c:v>
                </c:pt>
                <c:pt idx="474" formatCode="0.00000">
                  <c:v>2.60220000000011E-3</c:v>
                </c:pt>
                <c:pt idx="475" formatCode="0.00000">
                  <c:v>1.5626666666646027E-4</c:v>
                </c:pt>
                <c:pt idx="476" formatCode="0.00000">
                  <c:v>3.9089333333334197E-3</c:v>
                </c:pt>
                <c:pt idx="477" formatCode="0.00000">
                  <c:v>1.3007699999999955E-2</c:v>
                </c:pt>
                <c:pt idx="478" formatCode="0.00000">
                  <c:v>1.1939466666666565E-2</c:v>
                </c:pt>
                <c:pt idx="479" formatCode="0.00000">
                  <c:v>1.0871233333333064E-2</c:v>
                </c:pt>
                <c:pt idx="480" formatCode="0.00000">
                  <c:v>9.8029999999996731E-3</c:v>
                </c:pt>
                <c:pt idx="481" formatCode="0.00000">
                  <c:v>8.7347666666662827E-3</c:v>
                </c:pt>
                <c:pt idx="482" formatCode="0.00000">
                  <c:v>7.6665333333328922E-3</c:v>
                </c:pt>
                <c:pt idx="483" formatCode="0.00000">
                  <c:v>5.8406000000003067E-3</c:v>
                </c:pt>
                <c:pt idx="484" formatCode="0.00000">
                  <c:v>6.9885666666668067E-3</c:v>
                </c:pt>
                <c:pt idx="485" formatCode="0.00000">
                  <c:v>5.2671666666668226E-3</c:v>
                </c:pt>
                <c:pt idx="486" formatCode="0.00000">
                  <c:v>4.9416333333335283E-3</c:v>
                </c:pt>
                <c:pt idx="487" formatCode="0.00000">
                  <c:v>4.4631666666669068E-3</c:v>
                </c:pt>
                <c:pt idx="488" formatCode="0.00000">
                  <c:v>3.9847000000001742E-3</c:v>
                </c:pt>
                <c:pt idx="489" formatCode="0.00000">
                  <c:v>7.7911999999998871E-3</c:v>
                </c:pt>
                <c:pt idx="490" formatCode="0.00000">
                  <c:v>3.5557999999998868E-3</c:v>
                </c:pt>
                <c:pt idx="491" formatCode="0.00000">
                  <c:v>4.4403333333342676E-4</c:v>
                </c:pt>
                <c:pt idx="492" formatCode="0.00000">
                  <c:v>7.5836666666665442E-3</c:v>
                </c:pt>
                <c:pt idx="493" formatCode="0.00000">
                  <c:v>7.2679333333333096E-3</c:v>
                </c:pt>
                <c:pt idx="494" formatCode="0.00000">
                  <c:v>7.2087666666665884E-3</c:v>
                </c:pt>
                <c:pt idx="495" formatCode="0.00000">
                  <c:v>1.0386966666666608E-2</c:v>
                </c:pt>
                <c:pt idx="496" formatCode="0.00000">
                  <c:v>1.627523333333325E-2</c:v>
                </c:pt>
                <c:pt idx="497" formatCode="0.00000">
                  <c:v>1.80707333333332E-2</c:v>
                </c:pt>
                <c:pt idx="498" formatCode="0.00000">
                  <c:v>2.9657866666666699E-2</c:v>
                </c:pt>
                <c:pt idx="499" formatCode="0.00000">
                  <c:v>1.7729200000000001E-2</c:v>
                </c:pt>
                <c:pt idx="500" formatCode="0.00000">
                  <c:v>1.6752033333333416E-2</c:v>
                </c:pt>
                <c:pt idx="501" formatCode="0.00000">
                  <c:v>1.5909133333333436E-2</c:v>
                </c:pt>
                <c:pt idx="502" formatCode="0.00000">
                  <c:v>1.914556666666678E-2</c:v>
                </c:pt>
                <c:pt idx="503" formatCode="0.00000">
                  <c:v>2.2662800000000316E-2</c:v>
                </c:pt>
                <c:pt idx="504" formatCode="0.00000">
                  <c:v>2.0563066666667074E-2</c:v>
                </c:pt>
                <c:pt idx="505" formatCode="0.00000">
                  <c:v>2.0750533333333543E-2</c:v>
                </c:pt>
                <c:pt idx="506" formatCode="0.00000">
                  <c:v>1.9537600000000155E-2</c:v>
                </c:pt>
                <c:pt idx="507" formatCode="0.00000">
                  <c:v>1.8789566666666757E-2</c:v>
                </c:pt>
                <c:pt idx="508" formatCode="0.00000">
                  <c:v>1.804153333333347E-2</c:v>
                </c:pt>
                <c:pt idx="509" formatCode="0.00000">
                  <c:v>2.7664866666666788E-2</c:v>
                </c:pt>
                <c:pt idx="510" formatCode="0.00000">
                  <c:v>3.4781666666666822E-2</c:v>
                </c:pt>
                <c:pt idx="511" formatCode="0.00000">
                  <c:v>4.490256666666681E-2</c:v>
                </c:pt>
                <c:pt idx="512" formatCode="0.00000">
                  <c:v>3.9319400000000115E-2</c:v>
                </c:pt>
                <c:pt idx="513" formatCode="0.00000">
                  <c:v>4.144766666666666E-2</c:v>
                </c:pt>
                <c:pt idx="514" formatCode="0.00000">
                  <c:v>3.9159800000000078E-2</c:v>
                </c:pt>
                <c:pt idx="515" formatCode="0.00000">
                  <c:v>3.693106666666679E-2</c:v>
                </c:pt>
                <c:pt idx="516" formatCode="0.00000">
                  <c:v>3.8853200000000032E-2</c:v>
                </c:pt>
                <c:pt idx="517" formatCode="0.00000">
                  <c:v>2.4357400000000307E-2</c:v>
                </c:pt>
                <c:pt idx="518" formatCode="0.00000">
                  <c:v>1.9184600000000107E-2</c:v>
                </c:pt>
                <c:pt idx="519" formatCode="0.00000">
                  <c:v>1.1389066666666725E-2</c:v>
                </c:pt>
                <c:pt idx="520" formatCode="0.00000">
                  <c:v>1.0005900000000123E-2</c:v>
                </c:pt>
                <c:pt idx="521" formatCode="0.00000">
                  <c:v>8.4777333333334592E-3</c:v>
                </c:pt>
                <c:pt idx="522" formatCode="0.00000">
                  <c:v>7.2202999999999573E-3</c:v>
                </c:pt>
                <c:pt idx="523" formatCode="0.00000">
                  <c:v>3.3180999999999905E-3</c:v>
                </c:pt>
                <c:pt idx="524" formatCode="0.00000">
                  <c:v>1.6469666666666383E-3</c:v>
                </c:pt>
                <c:pt idx="525" formatCode="0.00000">
                  <c:v>3.312733333333151E-3</c:v>
                </c:pt>
                <c:pt idx="526" formatCode="0.00000">
                  <c:v>1.3406000000000251E-3</c:v>
                </c:pt>
                <c:pt idx="527" formatCode="0.00000">
                  <c:v>1.9245666666667383E-3</c:v>
                </c:pt>
                <c:pt idx="528" formatCode="0.00000">
                  <c:v>2.1857333333333839E-3</c:v>
                </c:pt>
                <c:pt idx="529" formatCode="0.00000">
                  <c:v>2.7925000000000866E-3</c:v>
                </c:pt>
                <c:pt idx="530" formatCode="0.00000">
                  <c:v>2.79993333333306E-3</c:v>
                </c:pt>
                <c:pt idx="531" formatCode="0.00000">
                  <c:v>3.4011666666667884E-3</c:v>
                </c:pt>
                <c:pt idx="532" formatCode="0.00000">
                  <c:v>5.0043333333327222E-4</c:v>
                </c:pt>
                <c:pt idx="533" formatCode="0.00000">
                  <c:v>2.7210333333334003E-3</c:v>
                </c:pt>
                <c:pt idx="534" formatCode="0.00000">
                  <c:v>1.5626666666666011E-3</c:v>
                </c:pt>
                <c:pt idx="535" formatCode="0.00000">
                  <c:v>1.9986999999999089E-3</c:v>
                </c:pt>
                <c:pt idx="536" formatCode="0.00000">
                  <c:v>2.4389333333331153E-3</c:v>
                </c:pt>
                <c:pt idx="537" formatCode="0.00000">
                  <c:v>9.0184666666666136E-3</c:v>
                </c:pt>
                <c:pt idx="538" formatCode="0.00000">
                  <c:v>1.0775299999999821E-2</c:v>
                </c:pt>
                <c:pt idx="539" formatCode="0.00000">
                  <c:v>1.147509999999996E-2</c:v>
                </c:pt>
                <c:pt idx="540" formatCode="0.00000">
                  <c:v>1.2394566666666718E-2</c:v>
                </c:pt>
                <c:pt idx="541" formatCode="0.00000">
                  <c:v>1.0860566666666793E-2</c:v>
                </c:pt>
                <c:pt idx="542" formatCode="0.00000">
                  <c:v>1.0070499999999982E-2</c:v>
                </c:pt>
                <c:pt idx="543" formatCode="0.00000">
                  <c:v>9.1346333333334195E-3</c:v>
                </c:pt>
                <c:pt idx="544" formatCode="0.00000">
                  <c:v>1.5107533333333367E-2</c:v>
                </c:pt>
                <c:pt idx="545" formatCode="0.00000">
                  <c:v>2.0797733333333235E-2</c:v>
                </c:pt>
                <c:pt idx="546" formatCode="0.00000">
                  <c:v>1.1870066666666568E-2</c:v>
                </c:pt>
                <c:pt idx="547" formatCode="0.00000">
                  <c:v>9.3161333333332541E-3</c:v>
                </c:pt>
                <c:pt idx="548" formatCode="0.00000">
                  <c:v>1.4400300000000033E-2</c:v>
                </c:pt>
                <c:pt idx="549" formatCode="0.00000">
                  <c:v>1.3706166666666908E-2</c:v>
                </c:pt>
                <c:pt idx="550" formatCode="0.00000">
                  <c:v>1.3012033333333672E-2</c:v>
                </c:pt>
                <c:pt idx="551" formatCode="0.00000">
                  <c:v>6.2820333333335476E-3</c:v>
                </c:pt>
                <c:pt idx="552" formatCode="0.00000">
                  <c:v>8.0261333333335738E-3</c:v>
                </c:pt>
                <c:pt idx="553" formatCode="0.00000">
                  <c:v>6.6793333333333704E-3</c:v>
                </c:pt>
                <c:pt idx="554" formatCode="0.00000">
                  <c:v>9.9269333333333876E-3</c:v>
                </c:pt>
                <c:pt idx="555" formatCode="0.00000">
                  <c:v>1.2754466666666464E-2</c:v>
                </c:pt>
                <c:pt idx="556" formatCode="0.00000">
                  <c:v>1.2136966666666527E-2</c:v>
                </c:pt>
                <c:pt idx="557" formatCode="0.00000">
                  <c:v>1.1515433333333158E-2</c:v>
                </c:pt>
                <c:pt idx="558" formatCode="0.00000">
                  <c:v>1.3200366666666574E-2</c:v>
                </c:pt>
                <c:pt idx="559" formatCode="0.00000">
                  <c:v>2.7978333333332772E-3</c:v>
                </c:pt>
                <c:pt idx="560" formatCode="0.00000">
                  <c:v>2.6493999999999129E-3</c:v>
                </c:pt>
                <c:pt idx="561" formatCode="0.00000">
                  <c:v>2.3423333333333352E-3</c:v>
                </c:pt>
                <c:pt idx="562" formatCode="0.00000">
                  <c:v>1.2755466666666715E-2</c:v>
                </c:pt>
                <c:pt idx="563" formatCode="0.00000">
                  <c:v>1.1906400000000095E-2</c:v>
                </c:pt>
                <c:pt idx="564" formatCode="0.00000">
                  <c:v>1.1002600000000196E-2</c:v>
                </c:pt>
                <c:pt idx="565" formatCode="0.00000">
                  <c:v>1.5169933333333385E-2</c:v>
                </c:pt>
                <c:pt idx="566" formatCode="0.00000">
                  <c:v>1.6471200000000241E-2</c:v>
                </c:pt>
                <c:pt idx="567" formatCode="0.00000">
                  <c:v>2.2884300000000191E-2</c:v>
                </c:pt>
                <c:pt idx="568" formatCode="0.00000">
                  <c:v>3.0721200000000115E-2</c:v>
                </c:pt>
                <c:pt idx="569" formatCode="0.00000">
                  <c:v>3.296773333333336E-2</c:v>
                </c:pt>
                <c:pt idx="570" formatCode="0.00000">
                  <c:v>3.1460066666666786E-2</c:v>
                </c:pt>
                <c:pt idx="571" formatCode="0.00000">
                  <c:v>2.9931966666666865E-2</c:v>
                </c:pt>
                <c:pt idx="572" formatCode="0.00000">
                  <c:v>2.7657599999999949E-2</c:v>
                </c:pt>
                <c:pt idx="573" formatCode="0.00000">
                  <c:v>1.7841899999999966E-2</c:v>
                </c:pt>
                <c:pt idx="574" formatCode="0.00000">
                  <c:v>1.7406733333333424E-2</c:v>
                </c:pt>
                <c:pt idx="575" formatCode="0.00000">
                  <c:v>1.5266866666666656E-2</c:v>
                </c:pt>
                <c:pt idx="576" formatCode="0.00000">
                  <c:v>1.9710200000000011E-2</c:v>
                </c:pt>
                <c:pt idx="577" formatCode="0.00000">
                  <c:v>1.8499866666666476E-2</c:v>
                </c:pt>
                <c:pt idx="578" formatCode="0.00000">
                  <c:v>1.7489433333333193E-2</c:v>
                </c:pt>
                <c:pt idx="579" formatCode="0.00000">
                  <c:v>1.5410833333333263E-2</c:v>
                </c:pt>
                <c:pt idx="580" formatCode="0.00000">
                  <c:v>7.9702333333332431E-3</c:v>
                </c:pt>
                <c:pt idx="581" formatCode="0.00000">
                  <c:v>3.6426666666666829E-3</c:v>
                </c:pt>
                <c:pt idx="582" formatCode="0.00000">
                  <c:v>6.1791333333333087E-3</c:v>
                </c:pt>
                <c:pt idx="583" formatCode="0.00000">
                  <c:v>1.7215999999999898E-3</c:v>
                </c:pt>
                <c:pt idx="584" formatCode="0.00000">
                  <c:v>1.052133333333316E-3</c:v>
                </c:pt>
                <c:pt idx="585" formatCode="0.00000">
                  <c:v>5.0179999999999669E-4</c:v>
                </c:pt>
                <c:pt idx="586" formatCode="0.00000">
                  <c:v>3.0953333333350042E-4</c:v>
                </c:pt>
                <c:pt idx="587" formatCode="0.00000">
                  <c:v>8.6069999999998092E-3</c:v>
                </c:pt>
                <c:pt idx="588" formatCode="0.00000">
                  <c:v>7.0708666666664532E-3</c:v>
                </c:pt>
                <c:pt idx="589" formatCode="0.00000">
                  <c:v>7.0877999999998664E-3</c:v>
                </c:pt>
                <c:pt idx="590" formatCode="0.00000">
                  <c:v>1.2446333333333226E-2</c:v>
                </c:pt>
                <c:pt idx="591" formatCode="0.00000">
                  <c:v>1.1107033333333294E-2</c:v>
                </c:pt>
                <c:pt idx="592" formatCode="0.00000">
                  <c:v>1.014516666666665E-2</c:v>
                </c:pt>
                <c:pt idx="593" formatCode="0.00000">
                  <c:v>1.0136433333333472E-2</c:v>
                </c:pt>
                <c:pt idx="594" formatCode="0.00000">
                  <c:v>6.9918333333335303E-3</c:v>
                </c:pt>
                <c:pt idx="595" formatCode="0.00000">
                  <c:v>1.5894400000000197E-2</c:v>
                </c:pt>
                <c:pt idx="596" formatCode="0.00000">
                  <c:v>1.3372633333333384E-2</c:v>
                </c:pt>
                <c:pt idx="597" formatCode="0.00000">
                  <c:v>7.6879666666668234E-3</c:v>
                </c:pt>
                <c:pt idx="598" formatCode="0.00000">
                  <c:v>7.4802000000001589E-3</c:v>
                </c:pt>
                <c:pt idx="599" formatCode="0.00000">
                  <c:v>7.3992000000002722E-3</c:v>
                </c:pt>
                <c:pt idx="600" formatCode="0.00000">
                  <c:v>3.7560000000025351E-4</c:v>
                </c:pt>
                <c:pt idx="601" formatCode="0.00000">
                  <c:v>9.8199999999937226E-5</c:v>
                </c:pt>
                <c:pt idx="602" formatCode="0.00000">
                  <c:v>8.7366666666666148E-4</c:v>
                </c:pt>
                <c:pt idx="603" formatCode="0.00000">
                  <c:v>1.3447900000000068E-2</c:v>
                </c:pt>
                <c:pt idx="604" formatCode="0.00000">
                  <c:v>1.0495033333333237E-2</c:v>
                </c:pt>
                <c:pt idx="605" formatCode="0.00000">
                  <c:v>9.9505666666664938E-3</c:v>
                </c:pt>
                <c:pt idx="606" formatCode="0.00000">
                  <c:v>9.5926333333330449E-3</c:v>
                </c:pt>
                <c:pt idx="607" formatCode="0.00000">
                  <c:v>1.3278266666666427E-2</c:v>
                </c:pt>
                <c:pt idx="608" formatCode="0.00000">
                  <c:v>1.5401533333333162E-2</c:v>
                </c:pt>
                <c:pt idx="609" formatCode="0.00000">
                  <c:v>1.7511666666666481E-2</c:v>
                </c:pt>
                <c:pt idx="610" formatCode="0.00000">
                  <c:v>1.1414566666666626E-2</c:v>
                </c:pt>
                <c:pt idx="611" formatCode="0.00000">
                  <c:v>3.5936333333332904E-3</c:v>
                </c:pt>
                <c:pt idx="612" formatCode="0.00000">
                  <c:v>3.0665666666667146E-3</c:v>
                </c:pt>
                <c:pt idx="613" formatCode="0.00000">
                  <c:v>2.4174333333333298E-3</c:v>
                </c:pt>
                <c:pt idx="614" formatCode="0.00000">
                  <c:v>1.6851666666667375E-3</c:v>
                </c:pt>
                <c:pt idx="615" formatCode="0.00000">
                  <c:v>6.7867000000000344E-3</c:v>
                </c:pt>
                <c:pt idx="616" formatCode="0.00000">
                  <c:v>7.0014000000000465E-3</c:v>
                </c:pt>
                <c:pt idx="617" formatCode="0.00000">
                  <c:v>1.1784833333333133E-2</c:v>
                </c:pt>
                <c:pt idx="618" formatCode="0.00000">
                  <c:v>1.0804566666666404E-2</c:v>
                </c:pt>
                <c:pt idx="619" formatCode="0.00000">
                  <c:v>1.0075699999999688E-2</c:v>
                </c:pt>
                <c:pt idx="620" formatCode="0.00000">
                  <c:v>9.5704666666663885E-3</c:v>
                </c:pt>
                <c:pt idx="621" formatCode="0.00000">
                  <c:v>2.1844566666666454E-2</c:v>
                </c:pt>
                <c:pt idx="622" formatCode="0.00000">
                  <c:v>1.9270799999999588E-2</c:v>
                </c:pt>
                <c:pt idx="623" formatCode="0.00000">
                  <c:v>1.6296899999999725E-2</c:v>
                </c:pt>
                <c:pt idx="624" formatCode="0.00000">
                  <c:v>2.1128666666666573E-2</c:v>
                </c:pt>
                <c:pt idx="625" formatCode="0.00000">
                  <c:v>1.6481499999999927E-2</c:v>
                </c:pt>
                <c:pt idx="626" formatCode="0.00000">
                  <c:v>1.5842733333333303E-2</c:v>
                </c:pt>
                <c:pt idx="627" formatCode="0.00000">
                  <c:v>1.5031733333333408E-2</c:v>
                </c:pt>
                <c:pt idx="628" formatCode="0.00000">
                  <c:v>3.1302700000000239E-2</c:v>
                </c:pt>
                <c:pt idx="629" formatCode="0.00000">
                  <c:v>3.7603133333333649E-2</c:v>
                </c:pt>
                <c:pt idx="630" formatCode="0.00000">
                  <c:v>2.7464100000000213E-2</c:v>
                </c:pt>
                <c:pt idx="631" formatCode="0.00000">
                  <c:v>1.2766433333333493E-2</c:v>
                </c:pt>
                <c:pt idx="632" formatCode="0.00000">
                  <c:v>2.1447133333333479E-2</c:v>
                </c:pt>
                <c:pt idx="633" formatCode="0.00000">
                  <c:v>2.037813333333327E-2</c:v>
                </c:pt>
                <c:pt idx="634" formatCode="0.00000">
                  <c:v>1.9227266666666631E-2</c:v>
                </c:pt>
                <c:pt idx="635" formatCode="0.00000">
                  <c:v>1.5082633333333151E-2</c:v>
                </c:pt>
                <c:pt idx="636" formatCode="0.00000">
                  <c:v>1.8192633333333097E-2</c:v>
                </c:pt>
                <c:pt idx="637" formatCode="0.00000">
                  <c:v>1.1035599999999701E-2</c:v>
                </c:pt>
                <c:pt idx="638" formatCode="0.00000">
                  <c:v>8.3728666666663676E-3</c:v>
                </c:pt>
                <c:pt idx="639" formatCode="0.00000">
                  <c:v>2.1729999999964278E-4</c:v>
                </c:pt>
                <c:pt idx="640" formatCode="0.00000">
                  <c:v>2.900333333335503E-4</c:v>
                </c:pt>
                <c:pt idx="641" formatCode="0.00000">
                  <c:v>1.0367000000003346E-3</c:v>
                </c:pt>
                <c:pt idx="642" formatCode="0.00000">
                  <c:v>7.4566666666386894E-5</c:v>
                </c:pt>
                <c:pt idx="643" formatCode="0.00000">
                  <c:v>2.3629666666664662E-3</c:v>
                </c:pt>
                <c:pt idx="644" formatCode="0.00000">
                  <c:v>1.8581666666666052E-3</c:v>
                </c:pt>
                <c:pt idx="645" formatCode="0.00000">
                  <c:v>8.3551333333332645E-3</c:v>
                </c:pt>
                <c:pt idx="646" formatCode="0.00000">
                  <c:v>7.6756333333333204E-3</c:v>
                </c:pt>
                <c:pt idx="647" formatCode="0.00000">
                  <c:v>6.9015333333334317E-3</c:v>
                </c:pt>
                <c:pt idx="648" formatCode="0.00000">
                  <c:v>6.1203333333335053E-3</c:v>
                </c:pt>
                <c:pt idx="649" formatCode="0.00000">
                  <c:v>4.017700000000235E-3</c:v>
                </c:pt>
                <c:pt idx="650" formatCode="0.00000">
                  <c:v>6.9140000000034174E-4</c:v>
                </c:pt>
                <c:pt idx="651" formatCode="0.00000">
                  <c:v>2.0072666666663963E-3</c:v>
                </c:pt>
                <c:pt idx="652" formatCode="0.00000">
                  <c:v>4.0470000000025763E-4</c:v>
                </c:pt>
                <c:pt idx="653" formatCode="0.00000">
                  <c:v>5.6772666666664584E-3</c:v>
                </c:pt>
                <c:pt idx="654" formatCode="0.00000">
                  <c:v>5.6210333333330809E-3</c:v>
                </c:pt>
                <c:pt idx="655" formatCode="0.00000">
                  <c:v>5.7001666666663953E-3</c:v>
                </c:pt>
                <c:pt idx="656" formatCode="0.00000">
                  <c:v>7.8721333333331422E-3</c:v>
                </c:pt>
                <c:pt idx="657" formatCode="0.00000">
                  <c:v>7.0013666666665086E-3</c:v>
                </c:pt>
                <c:pt idx="658" formatCode="0.00000">
                  <c:v>7.2007333333334866E-3</c:v>
                </c:pt>
                <c:pt idx="659" formatCode="0.00000">
                  <c:v>1.9626833333333482E-2</c:v>
                </c:pt>
                <c:pt idx="660" formatCode="0.00000">
                  <c:v>2.3136766666666753E-2</c:v>
                </c:pt>
                <c:pt idx="661" formatCode="0.00000">
                  <c:v>2.2199533333333465E-2</c:v>
                </c:pt>
                <c:pt idx="662" formatCode="0.00000">
                  <c:v>2.1603866666666693E-2</c:v>
                </c:pt>
                <c:pt idx="663" formatCode="0.00000">
                  <c:v>2.8394499999999989E-2</c:v>
                </c:pt>
                <c:pt idx="664" formatCode="0.00000">
                  <c:v>2.4507833333333395E-2</c:v>
                </c:pt>
                <c:pt idx="665" formatCode="0.00000">
                  <c:v>2.3658933333333354E-2</c:v>
                </c:pt>
                <c:pt idx="666" formatCode="0.00000">
                  <c:v>1.0553966666666748E-2</c:v>
                </c:pt>
                <c:pt idx="667" formatCode="0.00000">
                  <c:v>4.1523666666669623E-3</c:v>
                </c:pt>
                <c:pt idx="668" formatCode="0.00000">
                  <c:v>3.8018333333335042E-3</c:v>
                </c:pt>
                <c:pt idx="669" formatCode="0.00000">
                  <c:v>3.1904333333335755E-3</c:v>
                </c:pt>
                <c:pt idx="670" formatCode="0.00000">
                  <c:v>1.6623333333343204E-4</c:v>
                </c:pt>
                <c:pt idx="671" formatCode="0.00000">
                  <c:v>1.6025833333333184E-2</c:v>
                </c:pt>
                <c:pt idx="672" formatCode="0.00000">
                  <c:v>2.0360733333333103E-2</c:v>
                </c:pt>
                <c:pt idx="673" formatCode="0.00000">
                  <c:v>1.0802799999999779E-2</c:v>
                </c:pt>
                <c:pt idx="674" formatCode="0.00000">
                  <c:v>7.3118333333330732E-3</c:v>
                </c:pt>
                <c:pt idx="675" formatCode="0.00000">
                  <c:v>7.1504333333329839E-3</c:v>
                </c:pt>
                <c:pt idx="676" formatCode="0.00000">
                  <c:v>6.9797333333332379E-3</c:v>
                </c:pt>
                <c:pt idx="677" formatCode="0.00000">
                  <c:v>6.1449333333331024E-3</c:v>
                </c:pt>
                <c:pt idx="678" formatCode="0.00000">
                  <c:v>1.1829033333333183E-2</c:v>
                </c:pt>
                <c:pt idx="679" formatCode="0.00000">
                  <c:v>1.1298533333333194E-2</c:v>
                </c:pt>
                <c:pt idx="680" formatCode="0.00000">
                  <c:v>8.1730333333330796E-3</c:v>
                </c:pt>
                <c:pt idx="681" formatCode="0.00000">
                  <c:v>9.7697666666665128E-3</c:v>
                </c:pt>
                <c:pt idx="682" formatCode="0.00000">
                  <c:v>9.605266666666501E-3</c:v>
                </c:pt>
                <c:pt idx="683" formatCode="0.00000">
                  <c:v>9.6388333333332632E-3</c:v>
                </c:pt>
                <c:pt idx="684" formatCode="0.00000">
                  <c:v>1.1610566666666489E-2</c:v>
                </c:pt>
                <c:pt idx="685" formatCode="0.00000">
                  <c:v>1.4623266666666468E-2</c:v>
                </c:pt>
                <c:pt idx="686" formatCode="0.00000">
                  <c:v>1.8462466666666622E-2</c:v>
                </c:pt>
                <c:pt idx="687" formatCode="0.00000">
                  <c:v>1.7621433333333214E-2</c:v>
                </c:pt>
                <c:pt idx="688" formatCode="0.00000">
                  <c:v>1.1400733333333357E-2</c:v>
                </c:pt>
                <c:pt idx="689" formatCode="0.00000">
                  <c:v>1.0494499999999962E-2</c:v>
                </c:pt>
                <c:pt idx="690" formatCode="0.00000">
                  <c:v>9.455033333333307E-3</c:v>
                </c:pt>
                <c:pt idx="691" formatCode="0.00000">
                  <c:v>6.1061999999999506E-3</c:v>
                </c:pt>
                <c:pt idx="692" formatCode="0.00000">
                  <c:v>4.9800999999999318E-3</c:v>
                </c:pt>
                <c:pt idx="693" formatCode="0.00000">
                  <c:v>1.2149399999999866E-2</c:v>
                </c:pt>
                <c:pt idx="694" formatCode="0.00000">
                  <c:v>1.2864699999999951E-2</c:v>
                </c:pt>
                <c:pt idx="695" formatCode="0.00000">
                  <c:v>1.7590500000000064E-2</c:v>
                </c:pt>
                <c:pt idx="696" formatCode="0.00000">
                  <c:v>1.6338866666666729E-2</c:v>
                </c:pt>
                <c:pt idx="697" formatCode="0.00000">
                  <c:v>1.5291133333333318E-2</c:v>
                </c:pt>
                <c:pt idx="698" formatCode="0.00000">
                  <c:v>1.6186400000000156E-2</c:v>
                </c:pt>
                <c:pt idx="699" formatCode="0.00000">
                  <c:v>1.9351100000000065E-2</c:v>
                </c:pt>
                <c:pt idx="700" formatCode="0.00000">
                  <c:v>2.2722100000000078E-2</c:v>
                </c:pt>
                <c:pt idx="701" formatCode="0.00000">
                  <c:v>2.0247133333333611E-2</c:v>
                </c:pt>
                <c:pt idx="702" formatCode="0.00000">
                  <c:v>2.2350533333333367E-2</c:v>
                </c:pt>
                <c:pt idx="703" formatCode="0.00000">
                  <c:v>2.1353900000000148E-2</c:v>
                </c:pt>
                <c:pt idx="704" formatCode="0.00000">
                  <c:v>2.0237966666666884E-2</c:v>
                </c:pt>
                <c:pt idx="705" formatCode="0.00000">
                  <c:v>1.9539633333333528E-2</c:v>
                </c:pt>
                <c:pt idx="706" formatCode="0.00000">
                  <c:v>1.490126666666669E-2</c:v>
                </c:pt>
                <c:pt idx="707" formatCode="0.00000">
                  <c:v>9.4880666666667945E-3</c:v>
                </c:pt>
                <c:pt idx="708" formatCode="0.00000">
                  <c:v>1.161806666666676E-2</c:v>
                </c:pt>
                <c:pt idx="709" formatCode="0.00000">
                  <c:v>1.0126600000000208E-2</c:v>
                </c:pt>
                <c:pt idx="710" formatCode="0.00000">
                  <c:v>9.2654666666668328E-3</c:v>
                </c:pt>
                <c:pt idx="711" formatCode="0.00000">
                  <c:v>8.4600666666668767E-3</c:v>
                </c:pt>
                <c:pt idx="712" formatCode="0.00000">
                  <c:v>5.1410999999998985E-3</c:v>
                </c:pt>
                <c:pt idx="713" formatCode="0.00000">
                  <c:v>1.2954399999999922E-2</c:v>
                </c:pt>
                <c:pt idx="714" formatCode="0.00000">
                  <c:v>1.3452099999999967E-2</c:v>
                </c:pt>
                <c:pt idx="715" formatCode="0.00000">
                  <c:v>6.6215333333333737E-3</c:v>
                </c:pt>
                <c:pt idx="716" formatCode="0.00000">
                  <c:v>3.597699999999926E-3</c:v>
                </c:pt>
                <c:pt idx="717" formatCode="0.00000">
                  <c:v>3.2058999999999838E-3</c:v>
                </c:pt>
                <c:pt idx="718" formatCode="0.00000">
                  <c:v>2.6230666666665625E-3</c:v>
                </c:pt>
                <c:pt idx="719" formatCode="0.00000">
                  <c:v>1.1044999999999527E-3</c:v>
                </c:pt>
                <c:pt idx="720" formatCode="0.00000">
                  <c:v>2.4176666666665403E-3</c:v>
                </c:pt>
                <c:pt idx="721" formatCode="0.00000">
                  <c:v>2.3203666666666845E-3</c:v>
                </c:pt>
                <c:pt idx="722" formatCode="0.00000">
                  <c:v>3.9860333333332498E-3</c:v>
                </c:pt>
                <c:pt idx="723" formatCode="0.00000">
                  <c:v>4.2197999999998848E-3</c:v>
                </c:pt>
                <c:pt idx="724" formatCode="0.00000">
                  <c:v>4.3808666666665941E-3</c:v>
                </c:pt>
                <c:pt idx="725" formatCode="0.00000">
                  <c:v>4.3284333333332148E-3</c:v>
                </c:pt>
                <c:pt idx="726" formatCode="0.00000">
                  <c:v>4.2759999999999465E-3</c:v>
                </c:pt>
                <c:pt idx="727" formatCode="0.00000">
                  <c:v>4.2235666666666782E-3</c:v>
                </c:pt>
                <c:pt idx="728" formatCode="0.00000">
                  <c:v>4.1041333333333707E-3</c:v>
                </c:pt>
                <c:pt idx="729" formatCode="0.00000">
                  <c:v>3.8371333333334645E-3</c:v>
                </c:pt>
                <c:pt idx="730" formatCode="0.00000">
                  <c:v>3.4132333333333209E-3</c:v>
                </c:pt>
                <c:pt idx="731" formatCode="0.00000">
                  <c:v>3.0472333333333435E-3</c:v>
                </c:pt>
                <c:pt idx="732" formatCode="0.00000">
                  <c:v>2.5884999999999936E-3</c:v>
                </c:pt>
                <c:pt idx="733" formatCode="0.00000">
                  <c:v>1.7894999999999994E-3</c:v>
                </c:pt>
                <c:pt idx="734" formatCode="0.00000">
                  <c:v>1.5690999999998789E-3</c:v>
                </c:pt>
                <c:pt idx="735" formatCode="0.00000">
                  <c:v>5.7030000000001246E-3</c:v>
                </c:pt>
                <c:pt idx="736" formatCode="0.00000">
                  <c:v>5.2832000000000434E-3</c:v>
                </c:pt>
                <c:pt idx="737" formatCode="0.00000">
                  <c:v>5.3502333333333985E-3</c:v>
                </c:pt>
                <c:pt idx="738" formatCode="0.00000">
                  <c:v>5.4211666666666991E-3</c:v>
                </c:pt>
                <c:pt idx="739" formatCode="0.00000">
                  <c:v>5.4677333333333911E-3</c:v>
                </c:pt>
                <c:pt idx="740" formatCode="0.00000">
                  <c:v>2.020766666666729E-3</c:v>
                </c:pt>
                <c:pt idx="741" formatCode="0.00000">
                  <c:v>5.9945333333334405E-3</c:v>
                </c:pt>
                <c:pt idx="742" formatCode="0.00000">
                  <c:v>7.4450666666667775E-3</c:v>
                </c:pt>
                <c:pt idx="743" formatCode="0.00000">
                  <c:v>5.1324333333334637E-3</c:v>
                </c:pt>
                <c:pt idx="744" formatCode="0.00000">
                  <c:v>4.2153333333332377E-3</c:v>
                </c:pt>
                <c:pt idx="745" formatCode="0.00000">
                  <c:v>4.3713333333332827E-3</c:v>
                </c:pt>
                <c:pt idx="746" formatCode="0.00000">
                  <c:v>4.1743333333332799E-3</c:v>
                </c:pt>
                <c:pt idx="747" formatCode="0.00000">
                  <c:v>7.8585000000001015E-3</c:v>
                </c:pt>
                <c:pt idx="748" formatCode="0.00000">
                  <c:v>1.4476066666666787E-2</c:v>
                </c:pt>
                <c:pt idx="749" formatCode="0.00000">
                  <c:v>8.8977000000000084E-3</c:v>
                </c:pt>
                <c:pt idx="750" formatCode="0.00000">
                  <c:v>1.5026933333333381E-2</c:v>
                </c:pt>
                <c:pt idx="751" formatCode="0.00000">
                  <c:v>1.2973633333333456E-2</c:v>
                </c:pt>
                <c:pt idx="752" formatCode="0.00000">
                  <c:v>1.254943333333336E-2</c:v>
                </c:pt>
                <c:pt idx="753" formatCode="0.00000">
                  <c:v>1.2125233333333374E-2</c:v>
                </c:pt>
                <c:pt idx="754" formatCode="0.00000">
                  <c:v>3.8971333333333025E-3</c:v>
                </c:pt>
                <c:pt idx="755" formatCode="0.00000">
                  <c:v>6.1635333333333042E-3</c:v>
                </c:pt>
                <c:pt idx="756" formatCode="0.00000">
                  <c:v>7.1023333333334326E-3</c:v>
                </c:pt>
                <c:pt idx="757" formatCode="0.00000">
                  <c:v>2.3687333333332061E-3</c:v>
                </c:pt>
                <c:pt idx="758" formatCode="0.00000">
                  <c:v>5.0445666666667499E-3</c:v>
                </c:pt>
                <c:pt idx="759" formatCode="0.00000">
                  <c:v>4.9188666666667435E-3</c:v>
                </c:pt>
                <c:pt idx="760" formatCode="0.00000">
                  <c:v>4.7931666666667372E-3</c:v>
                </c:pt>
                <c:pt idx="761" formatCode="0.00000">
                  <c:v>1.3269833333333203E-2</c:v>
                </c:pt>
                <c:pt idx="762" formatCode="0.00000">
                  <c:v>9.576299999999982E-3</c:v>
                </c:pt>
                <c:pt idx="763" formatCode="0.00000">
                  <c:v>9.750233333333358E-3</c:v>
                </c:pt>
                <c:pt idx="764" formatCode="0.00000">
                  <c:v>1.0998166666666753E-2</c:v>
                </c:pt>
                <c:pt idx="765" formatCode="0.00000">
                  <c:v>1.1284700000000036E-2</c:v>
                </c:pt>
                <c:pt idx="766" formatCode="0.00000">
                  <c:v>1.1117966666666645E-2</c:v>
                </c:pt>
                <c:pt idx="767" formatCode="0.00000">
                  <c:v>1.0954333333333288E-2</c:v>
                </c:pt>
                <c:pt idx="768" formatCode="0.00000">
                  <c:v>1.8118999999999774E-2</c:v>
                </c:pt>
                <c:pt idx="769" formatCode="0.00000">
                  <c:v>1.970269999999974E-2</c:v>
                </c:pt>
                <c:pt idx="770" formatCode="0.00000">
                  <c:v>1.784703333333304E-2</c:v>
                </c:pt>
                <c:pt idx="771" formatCode="0.00000">
                  <c:v>1.5778099999999684E-2</c:v>
                </c:pt>
                <c:pt idx="772" formatCode="0.00000">
                  <c:v>1.2264599999999848E-2</c:v>
                </c:pt>
                <c:pt idx="773" formatCode="0.00000">
                  <c:v>1.1388800000000088E-2</c:v>
                </c:pt>
                <c:pt idx="774" formatCode="0.00000">
                  <c:v>1.0856366666666784E-2</c:v>
                </c:pt>
                <c:pt idx="775" formatCode="0.00000">
                  <c:v>1.032393333333359E-2</c:v>
                </c:pt>
                <c:pt idx="776" formatCode="0.00000">
                  <c:v>9.7915000000002861E-3</c:v>
                </c:pt>
                <c:pt idx="777" formatCode="0.00000">
                  <c:v>1.2130600000000213E-2</c:v>
                </c:pt>
                <c:pt idx="778" formatCode="0.00000">
                  <c:v>1.6904666666666901E-2</c:v>
                </c:pt>
                <c:pt idx="779" formatCode="0.00000">
                  <c:v>6.6833000000002807E-3</c:v>
                </c:pt>
                <c:pt idx="780" formatCode="0.00000">
                  <c:v>5.7388000000001549E-3</c:v>
                </c:pt>
                <c:pt idx="781" formatCode="0.00000">
                  <c:v>4.8473333333335367E-3</c:v>
                </c:pt>
                <c:pt idx="782" formatCode="0.00000">
                  <c:v>1.1049266666666724E-2</c:v>
                </c:pt>
                <c:pt idx="783" formatCode="0.00000">
                  <c:v>6.8092333333333865E-3</c:v>
                </c:pt>
                <c:pt idx="784" formatCode="0.00000">
                  <c:v>1.5827133333333521E-2</c:v>
                </c:pt>
                <c:pt idx="785" formatCode="0.00000">
                  <c:v>1.4403900000000136E-2</c:v>
                </c:pt>
                <c:pt idx="786" formatCode="0.00000">
                  <c:v>1.4377166666666663E-2</c:v>
                </c:pt>
                <c:pt idx="787" formatCode="0.00000">
                  <c:v>1.3277033333333299E-2</c:v>
                </c:pt>
                <c:pt idx="788" formatCode="0.00000">
                  <c:v>1.2428199999999889E-2</c:v>
                </c:pt>
                <c:pt idx="789" formatCode="0.00000">
                  <c:v>1.1579366666666591E-2</c:v>
                </c:pt>
                <c:pt idx="790" formatCode="0.00000">
                  <c:v>1.5231333333333263E-2</c:v>
                </c:pt>
                <c:pt idx="791" formatCode="0.00000">
                  <c:v>1.615663333333317E-2</c:v>
                </c:pt>
                <c:pt idx="792" formatCode="0.00000">
                  <c:v>1.8389899999999959E-2</c:v>
                </c:pt>
                <c:pt idx="793" formatCode="0.00000">
                  <c:v>2.1006833333333308E-2</c:v>
                </c:pt>
                <c:pt idx="794" formatCode="0.00000">
                  <c:v>1.9966166666666618E-2</c:v>
                </c:pt>
                <c:pt idx="795" formatCode="0.00000">
                  <c:v>1.8939999999999846E-2</c:v>
                </c:pt>
                <c:pt idx="796" formatCode="0.00000">
                  <c:v>2.0332433333333233E-2</c:v>
                </c:pt>
                <c:pt idx="797" formatCode="0.00000">
                  <c:v>2.2175066666666576E-2</c:v>
                </c:pt>
                <c:pt idx="798" formatCode="0.00000">
                  <c:v>1.9532466666666526E-2</c:v>
                </c:pt>
                <c:pt idx="799" formatCode="0.00000">
                  <c:v>1.3773733333333427E-2</c:v>
                </c:pt>
                <c:pt idx="800" formatCode="0.00000">
                  <c:v>5.9416666666666229E-3</c:v>
                </c:pt>
                <c:pt idx="801" formatCode="0.00000">
                  <c:v>5.4261333333333051E-3</c:v>
                </c:pt>
                <c:pt idx="802" formatCode="0.00000">
                  <c:v>4.8001666666666054E-3</c:v>
                </c:pt>
                <c:pt idx="803" formatCode="0.00000">
                  <c:v>9.8600000000059751E-5</c:v>
                </c:pt>
                <c:pt idx="804" formatCode="0.00000">
                  <c:v>6.6478333333332973E-3</c:v>
                </c:pt>
                <c:pt idx="805" formatCode="0.00000">
                  <c:v>1.469100000000001E-2</c:v>
                </c:pt>
                <c:pt idx="806" formatCode="0.00000">
                  <c:v>1.2166099999999846E-2</c:v>
                </c:pt>
                <c:pt idx="807" formatCode="0.00000">
                  <c:v>6.4606333333333543E-3</c:v>
                </c:pt>
                <c:pt idx="808" formatCode="0.00000">
                  <c:v>6.4677333333332809E-3</c:v>
                </c:pt>
                <c:pt idx="809" formatCode="0.00000">
                  <c:v>6.7916000000001198E-3</c:v>
                </c:pt>
                <c:pt idx="810" formatCode="0.00000">
                  <c:v>6.4001333333334465E-3</c:v>
                </c:pt>
                <c:pt idx="811" formatCode="0.00000">
                  <c:v>1.7007333333334262E-3</c:v>
                </c:pt>
                <c:pt idx="812" formatCode="0.00000">
                  <c:v>6.2836666666665764E-4</c:v>
                </c:pt>
                <c:pt idx="813" formatCode="0.00000">
                  <c:v>6.7403333333349025E-4</c:v>
                </c:pt>
                <c:pt idx="814" formatCode="0.00000">
                  <c:v>4.427600000000087E-3</c:v>
                </c:pt>
                <c:pt idx="815" formatCode="0.00000">
                  <c:v>4.4195333333334474E-3</c:v>
                </c:pt>
                <c:pt idx="816" formatCode="0.00000">
                  <c:v>4.3705666666667975E-3</c:v>
                </c:pt>
                <c:pt idx="817" formatCode="0.00000">
                  <c:v>8.7006000000001693E-3</c:v>
                </c:pt>
                <c:pt idx="818" formatCode="0.00000">
                  <c:v>7.8346000000000249E-3</c:v>
                </c:pt>
                <c:pt idx="819" formatCode="0.00000">
                  <c:v>2.2646733333333557E-2</c:v>
                </c:pt>
                <c:pt idx="820" formatCode="0.00000">
                  <c:v>1.8614433333333347E-2</c:v>
                </c:pt>
                <c:pt idx="821" formatCode="0.00000">
                  <c:v>1.7798533333333366E-2</c:v>
                </c:pt>
                <c:pt idx="822" formatCode="0.00000">
                  <c:v>1.6896400000000034E-2</c:v>
                </c:pt>
                <c:pt idx="823" formatCode="0.00000">
                  <c:v>1.58706666666667E-2</c:v>
                </c:pt>
                <c:pt idx="824" formatCode="0.00000">
                  <c:v>1.876090000000008E-2</c:v>
                </c:pt>
                <c:pt idx="825" formatCode="0.00000">
                  <c:v>1.5673566666666749E-2</c:v>
                </c:pt>
                <c:pt idx="826" formatCode="0.00000">
                  <c:v>2.9431999999999237E-3</c:v>
                </c:pt>
                <c:pt idx="827" formatCode="0.00000">
                  <c:v>1.4329999999999954E-2</c:v>
                </c:pt>
                <c:pt idx="828" formatCode="0.00000">
                  <c:v>5.9453333333336911E-4</c:v>
                </c:pt>
                <c:pt idx="829" formatCode="0.00000">
                  <c:v>5.1033333333339037E-5</c:v>
                </c:pt>
                <c:pt idx="830" formatCode="0.00000">
                  <c:v>4.5083333333340025E-4</c:v>
                </c:pt>
                <c:pt idx="831" formatCode="0.00000">
                  <c:v>9.9006333333332419E-3</c:v>
                </c:pt>
                <c:pt idx="832" formatCode="0.00000">
                  <c:v>4.9734333333333325E-3</c:v>
                </c:pt>
                <c:pt idx="833" formatCode="0.00000">
                  <c:v>1.3111600000000112E-2</c:v>
                </c:pt>
                <c:pt idx="834" formatCode="0.00000">
                  <c:v>1.0312766666666695E-2</c:v>
                </c:pt>
                <c:pt idx="835" formatCode="0.00000">
                  <c:v>1.2788666666665449E-3</c:v>
                </c:pt>
                <c:pt idx="836" formatCode="0.00000">
                  <c:v>1.2004333333330841E-3</c:v>
                </c:pt>
                <c:pt idx="837" formatCode="0.00000">
                  <c:v>1.3190666666663686E-3</c:v>
                </c:pt>
                <c:pt idx="838" formatCode="0.00000">
                  <c:v>2.9476333333331439E-3</c:v>
                </c:pt>
                <c:pt idx="839" formatCode="0.00000">
                  <c:v>5.4704999999998227E-3</c:v>
                </c:pt>
                <c:pt idx="840" formatCode="0.00000">
                  <c:v>8.899033333333195E-3</c:v>
                </c:pt>
                <c:pt idx="841" formatCode="0.00000">
                  <c:v>1.40859333333333E-2</c:v>
                </c:pt>
                <c:pt idx="842" formatCode="0.00000">
                  <c:v>9.5270999999998995E-3</c:v>
                </c:pt>
                <c:pt idx="843" formatCode="0.00000">
                  <c:v>9.6307333333333078E-3</c:v>
                </c:pt>
                <c:pt idx="844" formatCode="0.00000">
                  <c:v>9.6086999999999145E-3</c:v>
                </c:pt>
                <c:pt idx="845" formatCode="0.00000">
                  <c:v>9.5866666666666323E-3</c:v>
                </c:pt>
                <c:pt idx="846" formatCode="0.00000">
                  <c:v>8.9652999999998428E-3</c:v>
                </c:pt>
                <c:pt idx="847" formatCode="0.00000">
                  <c:v>1.2183699999999797E-2</c:v>
                </c:pt>
                <c:pt idx="848" formatCode="0.00000">
                  <c:v>1.4334433333333063E-2</c:v>
                </c:pt>
                <c:pt idx="849" formatCode="0.00000">
                  <c:v>1.6417333333333062E-2</c:v>
                </c:pt>
                <c:pt idx="850" formatCode="0.00000">
                  <c:v>1.5580999999999956E-2</c:v>
                </c:pt>
                <c:pt idx="851" formatCode="0.00000">
                  <c:v>1.4745366666666815E-2</c:v>
                </c:pt>
                <c:pt idx="852" formatCode="0.00000">
                  <c:v>1.3909733333333452E-2</c:v>
                </c:pt>
                <c:pt idx="853" formatCode="0.00000">
                  <c:v>1.157576666666682E-2</c:v>
                </c:pt>
                <c:pt idx="854" formatCode="0.00000">
                  <c:v>1.0695433333333559E-2</c:v>
                </c:pt>
                <c:pt idx="855" formatCode="0.00000">
                  <c:v>1.2272700000000136E-2</c:v>
                </c:pt>
                <c:pt idx="856" formatCode="0.00000">
                  <c:v>1.2726100000000073E-2</c:v>
                </c:pt>
                <c:pt idx="857" formatCode="0.00000">
                  <c:v>1.1729466666666744E-2</c:v>
                </c:pt>
                <c:pt idx="858" formatCode="0.00000">
                  <c:v>1.1163500000000104E-2</c:v>
                </c:pt>
                <c:pt idx="859" formatCode="0.00000">
                  <c:v>1.2042700000000073E-2</c:v>
                </c:pt>
                <c:pt idx="860" formatCode="0.00000">
                  <c:v>1.0399333333333427E-2</c:v>
                </c:pt>
                <c:pt idx="861" formatCode="0.00000">
                  <c:v>1.071746666666662E-2</c:v>
                </c:pt>
                <c:pt idx="862" formatCode="0.00000">
                  <c:v>9.8002000000001477E-3</c:v>
                </c:pt>
                <c:pt idx="863" formatCode="0.00000">
                  <c:v>7.0623666666665974E-3</c:v>
                </c:pt>
                <c:pt idx="864" formatCode="0.00000">
                  <c:v>6.0473999999999251E-3</c:v>
                </c:pt>
                <c:pt idx="865" formatCode="0.00000">
                  <c:v>5.4243666666667911E-3</c:v>
                </c:pt>
                <c:pt idx="866" formatCode="0.00000">
                  <c:v>6.030933333333488E-3</c:v>
                </c:pt>
                <c:pt idx="867" formatCode="0.00000">
                  <c:v>6.3737333333334645E-3</c:v>
                </c:pt>
                <c:pt idx="868" formatCode="0.00000">
                  <c:v>5.5767333333334168E-3</c:v>
                </c:pt>
                <c:pt idx="869" formatCode="0.00000">
                  <c:v>6.4742333333334123E-3</c:v>
                </c:pt>
                <c:pt idx="870" formatCode="0.00000">
                  <c:v>9.4714666666668723E-3</c:v>
                </c:pt>
                <c:pt idx="871" formatCode="0.00000">
                  <c:v>9.0374000000001953E-3</c:v>
                </c:pt>
                <c:pt idx="872" formatCode="0.00000">
                  <c:v>8.4469666666668886E-3</c:v>
                </c:pt>
                <c:pt idx="873" formatCode="0.00000">
                  <c:v>9.6487333333336034E-3</c:v>
                </c:pt>
                <c:pt idx="874" formatCode="0.00000">
                  <c:v>8.8959666666669213E-3</c:v>
                </c:pt>
                <c:pt idx="875" formatCode="0.00000">
                  <c:v>7.045633333333523E-3</c:v>
                </c:pt>
                <c:pt idx="876" formatCode="0.00000">
                  <c:v>8.480500000000224E-3</c:v>
                </c:pt>
                <c:pt idx="877" formatCode="0.00000">
                  <c:v>1.0222433333333503E-2</c:v>
                </c:pt>
                <c:pt idx="878" formatCode="0.00000">
                  <c:v>9.6420000000002615E-3</c:v>
                </c:pt>
                <c:pt idx="879" formatCode="0.00000">
                  <c:v>9.1625333333333892E-3</c:v>
                </c:pt>
                <c:pt idx="880" formatCode="0.00000">
                  <c:v>7.3645333333335339E-3</c:v>
                </c:pt>
                <c:pt idx="881" formatCode="0.00000">
                  <c:v>8.1408000000002811E-3</c:v>
                </c:pt>
                <c:pt idx="882" formatCode="0.00000">
                  <c:v>1.381403333333342E-2</c:v>
                </c:pt>
                <c:pt idx="883" formatCode="0.00000">
                  <c:v>1.2441433333333474E-2</c:v>
                </c:pt>
                <c:pt idx="884" formatCode="0.00000">
                  <c:v>1.6612633333333404E-2</c:v>
                </c:pt>
                <c:pt idx="885" formatCode="0.00000">
                  <c:v>1.5811666666666446E-2</c:v>
                </c:pt>
                <c:pt idx="886" formatCode="0.00000">
                  <c:v>1.5044933333333121E-2</c:v>
                </c:pt>
                <c:pt idx="887" formatCode="0.00000">
                  <c:v>1.4278199999999797E-2</c:v>
                </c:pt>
                <c:pt idx="888" formatCode="0.00000">
                  <c:v>1.5048466666666482E-2</c:v>
                </c:pt>
                <c:pt idx="889" formatCode="0.00000">
                  <c:v>1.1712066666666465E-2</c:v>
                </c:pt>
                <c:pt idx="890" formatCode="0.00000">
                  <c:v>1.0788366666666604E-2</c:v>
                </c:pt>
                <c:pt idx="891" formatCode="0.00000">
                  <c:v>9.3568333333332587E-3</c:v>
                </c:pt>
                <c:pt idx="892" formatCode="0.00000">
                  <c:v>8.715033333333233E-3</c:v>
                </c:pt>
                <c:pt idx="893" formatCode="0.00000">
                  <c:v>8.0183666666666653E-3</c:v>
                </c:pt>
                <c:pt idx="894" formatCode="0.00000">
                  <c:v>1.436300000000168E-3</c:v>
                </c:pt>
                <c:pt idx="895" formatCode="0.00000">
                  <c:v>1.0748333333332472E-3</c:v>
                </c:pt>
                <c:pt idx="896" formatCode="0.00000">
                  <c:v>7.3687333333330995E-3</c:v>
                </c:pt>
                <c:pt idx="897" formatCode="0.00000">
                  <c:v>9.5497666666666259E-3</c:v>
                </c:pt>
                <c:pt idx="898" formatCode="0.00000">
                  <c:v>9.509099999999826E-3</c:v>
                </c:pt>
                <c:pt idx="899" formatCode="0.00000">
                  <c:v>8.7816333333331498E-3</c:v>
                </c:pt>
                <c:pt idx="900" formatCode="0.00000">
                  <c:v>8.1744333333332309E-3</c:v>
                </c:pt>
                <c:pt idx="901" formatCode="0.00000">
                  <c:v>7.2955999999999577E-3</c:v>
                </c:pt>
                <c:pt idx="902" formatCode="0.00000">
                  <c:v>5.197499999999966E-3</c:v>
                </c:pt>
                <c:pt idx="903" formatCode="0.00000">
                  <c:v>9.7366666666598434E-5</c:v>
                </c:pt>
                <c:pt idx="904" formatCode="0.00000">
                  <c:v>3.2187999999999661E-3</c:v>
                </c:pt>
                <c:pt idx="905" formatCode="0.00000">
                  <c:v>2.9658000000000184E-3</c:v>
                </c:pt>
                <c:pt idx="906" formatCode="0.00000">
                  <c:v>3.1872666666666882E-3</c:v>
                </c:pt>
                <c:pt idx="907" formatCode="0.00000">
                  <c:v>3.3285666666668101E-3</c:v>
                </c:pt>
                <c:pt idx="908" formatCode="0.00000">
                  <c:v>4.2828333333333468E-3</c:v>
                </c:pt>
                <c:pt idx="909" formatCode="0.00000">
                  <c:v>4.2047000000000612E-3</c:v>
                </c:pt>
                <c:pt idx="910" formatCode="0.00000">
                  <c:v>1.1864600000000003E-2</c:v>
                </c:pt>
                <c:pt idx="911" formatCode="0.00000">
                  <c:v>2.6802033333333419E-2</c:v>
                </c:pt>
                <c:pt idx="912" formatCode="0.00000">
                  <c:v>1.8220466666666657E-2</c:v>
                </c:pt>
                <c:pt idx="913" formatCode="0.00000">
                  <c:v>1.7641733333333298E-2</c:v>
                </c:pt>
                <c:pt idx="914" formatCode="0.00000">
                  <c:v>1.6894466666666608E-2</c:v>
                </c:pt>
                <c:pt idx="915" formatCode="0.00000">
                  <c:v>1.7546933333333237E-2</c:v>
                </c:pt>
                <c:pt idx="916" formatCode="0.00000">
                  <c:v>9.759499999999699E-3</c:v>
                </c:pt>
                <c:pt idx="917" formatCode="0.00000">
                  <c:v>9.1837999999997422E-3</c:v>
                </c:pt>
                <c:pt idx="918" formatCode="0.00000">
                  <c:v>1.3736199999999865E-2</c:v>
                </c:pt>
                <c:pt idx="919" formatCode="0.00000">
                  <c:v>1.0458133333333341E-2</c:v>
                </c:pt>
                <c:pt idx="920" formatCode="0.00000">
                  <c:v>9.8582000000000392E-3</c:v>
                </c:pt>
                <c:pt idx="921" formatCode="0.00000">
                  <c:v>9.2846666666668298E-3</c:v>
                </c:pt>
                <c:pt idx="922" formatCode="0.00000">
                  <c:v>1.2228833333333466E-2</c:v>
                </c:pt>
                <c:pt idx="923" formatCode="0.00000">
                  <c:v>1.3436400000000015E-2</c:v>
                </c:pt>
                <c:pt idx="924" formatCode="0.00000">
                  <c:v>1.0179466666666692E-2</c:v>
                </c:pt>
                <c:pt idx="925" formatCode="0.00000">
                  <c:v>1.7578000000001426E-3</c:v>
                </c:pt>
                <c:pt idx="926" formatCode="0.00000">
                  <c:v>1.2649999999999606E-3</c:v>
                </c:pt>
                <c:pt idx="927" formatCode="0.00000">
                  <c:v>7.4956666666659011E-4</c:v>
                </c:pt>
                <c:pt idx="928" formatCode="0.00000">
                  <c:v>2.0956666666660517E-4</c:v>
                </c:pt>
                <c:pt idx="929" formatCode="0.00000">
                  <c:v>3.955766666666638E-3</c:v>
                </c:pt>
                <c:pt idx="930" formatCode="0.00000">
                  <c:v>1.8024999999999292E-3</c:v>
                </c:pt>
                <c:pt idx="931" formatCode="0.00000">
                  <c:v>1.8356666666685673E-4</c:v>
                </c:pt>
                <c:pt idx="932" formatCode="0.00000">
                  <c:v>3.3654333333335007E-3</c:v>
                </c:pt>
                <c:pt idx="933" formatCode="0.00000">
                  <c:v>2.481233333333277E-3</c:v>
                </c:pt>
                <c:pt idx="934" formatCode="0.00000">
                  <c:v>2.9190000000000049E-3</c:v>
                </c:pt>
                <c:pt idx="935" formatCode="0.00000">
                  <c:v>3.1603666666666363E-3</c:v>
                </c:pt>
                <c:pt idx="936" formatCode="0.00000">
                  <c:v>5.5177666666665903E-3</c:v>
                </c:pt>
                <c:pt idx="937" formatCode="0.00000">
                  <c:v>4.1250000000000453E-3</c:v>
                </c:pt>
                <c:pt idx="938" formatCode="0.00000">
                  <c:v>5.0567666666666566E-3</c:v>
                </c:pt>
                <c:pt idx="939" formatCode="0.00000">
                  <c:v>4.3002666666667189E-3</c:v>
                </c:pt>
                <c:pt idx="940" formatCode="0.00000">
                  <c:v>5.3155666666666601E-3</c:v>
                </c:pt>
                <c:pt idx="941" formatCode="0.00000">
                  <c:v>4.7081333333333086E-3</c:v>
                </c:pt>
                <c:pt idx="942" formatCode="0.00000">
                  <c:v>4.3667333333333724E-3</c:v>
                </c:pt>
                <c:pt idx="943" formatCode="0.00000">
                  <c:v>3.3747666666666953E-3</c:v>
                </c:pt>
                <c:pt idx="944" formatCode="0.00000">
                  <c:v>3.9751000000000092E-3</c:v>
                </c:pt>
                <c:pt idx="945" formatCode="0.00000">
                  <c:v>2.062366666666593E-3</c:v>
                </c:pt>
                <c:pt idx="946" formatCode="0.00000">
                  <c:v>3.1708666666666607E-3</c:v>
                </c:pt>
                <c:pt idx="947" formatCode="0.00000">
                  <c:v>3.0685666666666611E-3</c:v>
                </c:pt>
                <c:pt idx="948" formatCode="0.00000">
                  <c:v>2.7423666666666069E-3</c:v>
                </c:pt>
                <c:pt idx="949" formatCode="0.00000">
                  <c:v>2.5051999999999852E-3</c:v>
                </c:pt>
                <c:pt idx="950" formatCode="0.00000">
                  <c:v>2.325566666666723E-3</c:v>
                </c:pt>
                <c:pt idx="951" formatCode="0.00000">
                  <c:v>3.3787333333333835E-3</c:v>
                </c:pt>
                <c:pt idx="952" formatCode="0.00000">
                  <c:v>1.6611666666666025E-3</c:v>
                </c:pt>
                <c:pt idx="953" formatCode="0.00000">
                  <c:v>7.8374666666666259E-3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BB-BE4E-B58D-E10FAF197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5794415"/>
        <c:axId val="2005945455"/>
      </c:lineChart>
      <c:catAx>
        <c:axId val="2055794415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05945455"/>
        <c:crosses val="autoZero"/>
        <c:auto val="1"/>
        <c:lblAlgn val="ctr"/>
        <c:lblOffset val="100"/>
        <c:noMultiLvlLbl val="0"/>
      </c:catAx>
      <c:valAx>
        <c:axId val="200594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579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Доллар</a:t>
            </a:r>
            <a:r>
              <a:rPr lang="en-US" dirty="0"/>
              <a:t> 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'ER-2'!$O$12:$O$33</c:f>
              <c:strCache>
                <c:ptCount val="22"/>
              </c:strCache>
            </c:strRef>
          </c:tx>
          <c:spPr>
            <a:ln w="476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41275" cap="rnd">
                <a:solidFill>
                  <a:schemeClr val="accent2"/>
                </a:solidFill>
                <a:prstDash val="sysDash"/>
              </a:ln>
              <a:effectLst/>
            </c:spPr>
            <c:trendlineType val="log"/>
            <c:forward val="666"/>
            <c:dispRSqr val="0"/>
            <c:dispEq val="1"/>
            <c:trendlineLbl>
              <c:layout>
                <c:manualLayout>
                  <c:x val="-3.7682490354849806E-4"/>
                  <c:y val="-0.183500291630212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val>
            <c:numRef>
              <c:f>'ER-2'!$O$12:$O$965</c:f>
              <c:numCache>
                <c:formatCode>General</c:formatCode>
                <c:ptCount val="954"/>
                <c:pt idx="24" formatCode="_(* #,##0.00_);_(* \(#,##0.00\);_(* &quot;-&quot;??_);_(@_)">
                  <c:v>66.368312000000003</c:v>
                </c:pt>
                <c:pt idx="25" formatCode="_(* #,##0.00_);_(* \(#,##0.00\);_(* &quot;-&quot;??_);_(@_)">
                  <c:v>66.311536000000004</c:v>
                </c:pt>
                <c:pt idx="26" formatCode="_(* #,##0.00_);_(* \(#,##0.00\);_(* &quot;-&quot;??_);_(@_)">
                  <c:v>66.260552000000018</c:v>
                </c:pt>
                <c:pt idx="27" formatCode="_(* #,##0.00_);_(* \(#,##0.00\);_(* &quot;-&quot;??_);_(@_)">
                  <c:v>66.206648000000015</c:v>
                </c:pt>
                <c:pt idx="28" formatCode="_(* #,##0.00_);_(* \(#,##0.00\);_(* &quot;-&quot;??_);_(@_)">
                  <c:v>66.156724000000011</c:v>
                </c:pt>
                <c:pt idx="29" formatCode="_(* #,##0.00_);_(* \(#,##0.00\);_(* &quot;-&quot;??_);_(@_)">
                  <c:v>66.120852000000014</c:v>
                </c:pt>
                <c:pt idx="30" formatCode="_(* #,##0.00_);_(* \(#,##0.00\);_(* &quot;-&quot;??_);_(@_)">
                  <c:v>66.075683999999995</c:v>
                </c:pt>
                <c:pt idx="31" formatCode="_(* #,##0.00_);_(* \(#,##0.00\);_(* &quot;-&quot;??_);_(@_)">
                  <c:v>66.034915999999996</c:v>
                </c:pt>
                <c:pt idx="32" formatCode="_(* #,##0.00_);_(* \(#,##0.00\);_(* &quot;-&quot;??_);_(@_)">
                  <c:v>66.006959999999992</c:v>
                </c:pt>
                <c:pt idx="33" formatCode="_(* #,##0.00_);_(* \(#,##0.00\);_(* &quot;-&quot;??_);_(@_)">
                  <c:v>65.975275999999994</c:v>
                </c:pt>
                <c:pt idx="34" formatCode="_(* #,##0.00_);_(* \(#,##0.00\);_(* &quot;-&quot;??_);_(@_)">
                  <c:v>65.950627999999995</c:v>
                </c:pt>
                <c:pt idx="35" formatCode="_(* #,##0.00_);_(* \(#,##0.00\);_(* &quot;-&quot;??_);_(@_)">
                  <c:v>65.924524000000005</c:v>
                </c:pt>
                <c:pt idx="36" formatCode="_(* #,##0.00_);_(* \(#,##0.00\);_(* &quot;-&quot;??_);_(@_)">
                  <c:v>65.933003999999983</c:v>
                </c:pt>
                <c:pt idx="37" formatCode="_(* #,##0.00_);_(* \(#,##0.00\);_(* &quot;-&quot;??_);_(@_)">
                  <c:v>65.94664400000002</c:v>
                </c:pt>
                <c:pt idx="38" formatCode="_(* #,##0.00_);_(* \(#,##0.00\);_(* &quot;-&quot;??_);_(@_)">
                  <c:v>65.952824000000007</c:v>
                </c:pt>
                <c:pt idx="39" formatCode="_(* #,##0.00_);_(* \(#,##0.00\);_(* &quot;-&quot;??_);_(@_)">
                  <c:v>65.967728000000008</c:v>
                </c:pt>
                <c:pt idx="40" formatCode="_(* #,##0.00_);_(* \(#,##0.00\);_(* &quot;-&quot;??_);_(@_)">
                  <c:v>65.977544000000009</c:v>
                </c:pt>
                <c:pt idx="41" formatCode="_(* #,##0.00_);_(* \(#,##0.00\);_(* &quot;-&quot;??_);_(@_)">
                  <c:v>65.988952000000012</c:v>
                </c:pt>
                <c:pt idx="42" formatCode="_(* #,##0.00_);_(* \(#,##0.00\);_(* &quot;-&quot;??_);_(@_)">
                  <c:v>65.986544000000009</c:v>
                </c:pt>
                <c:pt idx="43" formatCode="_(* #,##0.00_);_(* \(#,##0.00\);_(* &quot;-&quot;??_);_(@_)">
                  <c:v>65.971468000000016</c:v>
                </c:pt>
                <c:pt idx="44" formatCode="_(* #,##0.00_);_(* \(#,##0.00\);_(* &quot;-&quot;??_);_(@_)">
                  <c:v>65.954864000000001</c:v>
                </c:pt>
                <c:pt idx="45" formatCode="_(* #,##0.00_);_(* \(#,##0.00\);_(* &quot;-&quot;??_);_(@_)">
                  <c:v>65.921812000000003</c:v>
                </c:pt>
                <c:pt idx="46" formatCode="_(* #,##0.00_);_(* \(#,##0.00\);_(* &quot;-&quot;??_);_(@_)">
                  <c:v>65.89846</c:v>
                </c:pt>
                <c:pt idx="47" formatCode="_(* #,##0.00_);_(* \(#,##0.00\);_(* &quot;-&quot;??_);_(@_)">
                  <c:v>65.894479999999987</c:v>
                </c:pt>
                <c:pt idx="48" formatCode="_(* #,##0.00_);_(* \(#,##0.00\);_(* &quot;-&quot;??_);_(@_)">
                  <c:v>65.892803999999984</c:v>
                </c:pt>
                <c:pt idx="49" formatCode="_(* #,##0.00_);_(* \(#,##0.00\);_(* &quot;-&quot;??_);_(@_)">
                  <c:v>65.896679999999975</c:v>
                </c:pt>
                <c:pt idx="50" formatCode="_(* #,##0.00_);_(* \(#,##0.00\);_(* &quot;-&quot;??_);_(@_)">
                  <c:v>65.905855999999972</c:v>
                </c:pt>
                <c:pt idx="51" formatCode="_(* #,##0.00_);_(* \(#,##0.00\);_(* &quot;-&quot;??_);_(@_)">
                  <c:v>65.914999999999992</c:v>
                </c:pt>
                <c:pt idx="52" formatCode="_(* #,##0.00_);_(* \(#,##0.00\);_(* &quot;-&quot;??_);_(@_)">
                  <c:v>65.924815999999979</c:v>
                </c:pt>
                <c:pt idx="53" formatCode="_(* #,##0.00_);_(* \(#,##0.00\);_(* &quot;-&quot;??_);_(@_)">
                  <c:v>65.930651999999981</c:v>
                </c:pt>
                <c:pt idx="54" formatCode="_(* #,##0.00_);_(* \(#,##0.00\);_(* &quot;-&quot;??_);_(@_)">
                  <c:v>65.921679999999981</c:v>
                </c:pt>
                <c:pt idx="55" formatCode="_(* #,##0.00_);_(* \(#,##0.00\);_(* &quot;-&quot;??_);_(@_)">
                  <c:v>65.911183999999992</c:v>
                </c:pt>
                <c:pt idx="56" formatCode="_(* #,##0.00_);_(* \(#,##0.00\);_(* &quot;-&quot;??_);_(@_)">
                  <c:v>65.902392000000006</c:v>
                </c:pt>
                <c:pt idx="57" formatCode="_(* #,##0.00_);_(* \(#,##0.00\);_(* &quot;-&quot;??_);_(@_)">
                  <c:v>65.898464000000004</c:v>
                </c:pt>
                <c:pt idx="58" formatCode="_(* #,##0.00_);_(* \(#,##0.00\);_(* &quot;-&quot;??_);_(@_)">
                  <c:v>65.910979999999995</c:v>
                </c:pt>
                <c:pt idx="59" formatCode="_(* #,##0.00_);_(* \(#,##0.00\);_(* &quot;-&quot;??_);_(@_)">
                  <c:v>65.92097600000001</c:v>
                </c:pt>
                <c:pt idx="60" formatCode="_(* #,##0.00_);_(* \(#,##0.00\);_(* &quot;-&quot;??_);_(@_)">
                  <c:v>65.932428000000016</c:v>
                </c:pt>
                <c:pt idx="61" formatCode="_(* #,##0.00_);_(* \(#,##0.00\);_(* &quot;-&quot;??_);_(@_)">
                  <c:v>65.913764</c:v>
                </c:pt>
                <c:pt idx="62" formatCode="_(* #,##0.00_);_(* \(#,##0.00\);_(* &quot;-&quot;??_);_(@_)">
                  <c:v>65.876283999999998</c:v>
                </c:pt>
                <c:pt idx="63" formatCode="_(* #,##0.00_);_(* \(#,##0.00\);_(* &quot;-&quot;??_);_(@_)">
                  <c:v>65.831667999999993</c:v>
                </c:pt>
                <c:pt idx="64" formatCode="_(* #,##0.00_);_(* \(#,##0.00\);_(* &quot;-&quot;??_);_(@_)">
                  <c:v>65.779575999999992</c:v>
                </c:pt>
                <c:pt idx="65" formatCode="_(* #,##0.00_);_(* \(#,##0.00\);_(* &quot;-&quot;??_);_(@_)">
                  <c:v>65.746499999999997</c:v>
                </c:pt>
                <c:pt idx="66" formatCode="_(* #,##0.00_);_(* \(#,##0.00\);_(* &quot;-&quot;??_);_(@_)">
                  <c:v>65.715215999999998</c:v>
                </c:pt>
                <c:pt idx="67" formatCode="_(* #,##0.00_);_(* \(#,##0.00\);_(* &quot;-&quot;??_);_(@_)">
                  <c:v>65.69774799999999</c:v>
                </c:pt>
                <c:pt idx="68" formatCode="_(* #,##0.00_);_(* \(#,##0.00\);_(* &quot;-&quot;??_);_(@_)">
                  <c:v>65.66292</c:v>
                </c:pt>
                <c:pt idx="69" formatCode="_(* #,##0.00_);_(* \(#,##0.00\);_(* &quot;-&quot;??_);_(@_)">
                  <c:v>65.614992000000001</c:v>
                </c:pt>
                <c:pt idx="70" formatCode="_(* #,##0.00_);_(* \(#,##0.00\);_(* &quot;-&quot;??_);_(@_)">
                  <c:v>65.565607999999997</c:v>
                </c:pt>
                <c:pt idx="71" formatCode="_(* #,##0.00_);_(* \(#,##0.00\);_(* &quot;-&quot;??_);_(@_)">
                  <c:v>65.494692000000001</c:v>
                </c:pt>
                <c:pt idx="72" formatCode="_(* #,##0.00_);_(* \(#,##0.00\);_(* &quot;-&quot;??_);_(@_)">
                  <c:v>65.435184000000007</c:v>
                </c:pt>
                <c:pt idx="73" formatCode="_(* #,##0.00_);_(* \(#,##0.00\);_(* &quot;-&quot;??_);_(@_)">
                  <c:v>65.361276000000004</c:v>
                </c:pt>
                <c:pt idx="74" formatCode="_(* #,##0.00_);_(* \(#,##0.00\);_(* &quot;-&quot;??_);_(@_)">
                  <c:v>65.281816000000006</c:v>
                </c:pt>
                <c:pt idx="75" formatCode="_(* #,##0.00_);_(* \(#,##0.00\);_(* &quot;-&quot;??_);_(@_)">
                  <c:v>65.226208</c:v>
                </c:pt>
                <c:pt idx="76" formatCode="_(* #,##0.00_);_(* \(#,##0.00\);_(* &quot;-&quot;??_);_(@_)">
                  <c:v>65.160360000000011</c:v>
                </c:pt>
                <c:pt idx="77" formatCode="_(* #,##0.00_);_(* \(#,##0.00\);_(* &quot;-&quot;??_);_(@_)">
                  <c:v>65.111480000000014</c:v>
                </c:pt>
                <c:pt idx="78" formatCode="_(* #,##0.00_);_(* \(#,##0.00\);_(* &quot;-&quot;??_);_(@_)">
                  <c:v>65.070948000000001</c:v>
                </c:pt>
                <c:pt idx="79" formatCode="_(* #,##0.00_);_(* \(#,##0.00\);_(* &quot;-&quot;??_);_(@_)">
                  <c:v>65.028512000000006</c:v>
                </c:pt>
                <c:pt idx="80" formatCode="_(* #,##0.00_);_(* \(#,##0.00\);_(* &quot;-&quot;??_);_(@_)">
                  <c:v>64.985883999999999</c:v>
                </c:pt>
                <c:pt idx="81" formatCode="_(* #,##0.00_);_(* \(#,##0.00\);_(* &quot;-&quot;??_);_(@_)">
                  <c:v>64.941552000000016</c:v>
                </c:pt>
                <c:pt idx="82" formatCode="_(* #,##0.00_);_(* \(#,##0.00\);_(* &quot;-&quot;??_);_(@_)">
                  <c:v>64.919672000000006</c:v>
                </c:pt>
                <c:pt idx="83" formatCode="_(* #,##0.00_);_(* \(#,##0.00\);_(* &quot;-&quot;??_);_(@_)">
                  <c:v>64.899991999999997</c:v>
                </c:pt>
                <c:pt idx="84" formatCode="_(* #,##0.00_);_(* \(#,##0.00\);_(* &quot;-&quot;??_);_(@_)">
                  <c:v>64.867964000000001</c:v>
                </c:pt>
                <c:pt idx="85" formatCode="_(* #,##0.00_);_(* \(#,##0.00\);_(* &quot;-&quot;??_);_(@_)">
                  <c:v>64.842503999999991</c:v>
                </c:pt>
                <c:pt idx="86" formatCode="_(* #,##0.00_);_(* \(#,##0.00\);_(* &quot;-&quot;??_);_(@_)">
                  <c:v>64.815740000000005</c:v>
                </c:pt>
                <c:pt idx="87" formatCode="_(* #,##0.00_);_(* \(#,##0.00\);_(* &quot;-&quot;??_);_(@_)">
                  <c:v>64.801332000000002</c:v>
                </c:pt>
                <c:pt idx="88" formatCode="_(* #,##0.00_);_(* \(#,##0.00\);_(* &quot;-&quot;??_);_(@_)">
                  <c:v>64.794060000000002</c:v>
                </c:pt>
                <c:pt idx="89" formatCode="_(* #,##0.00_);_(* \(#,##0.00\);_(* &quot;-&quot;??_);_(@_)">
                  <c:v>64.791968000000011</c:v>
                </c:pt>
                <c:pt idx="90" formatCode="_(* #,##0.00_);_(* \(#,##0.00\);_(* &quot;-&quot;??_);_(@_)">
                  <c:v>64.766228000000012</c:v>
                </c:pt>
                <c:pt idx="91" formatCode="_(* #,##0.00_);_(* \(#,##0.00\);_(* &quot;-&quot;??_);_(@_)">
                  <c:v>64.738916000000003</c:v>
                </c:pt>
                <c:pt idx="92" formatCode="_(* #,##0.00_);_(* \(#,##0.00\);_(* &quot;-&quot;??_);_(@_)">
                  <c:v>64.698076</c:v>
                </c:pt>
                <c:pt idx="93" formatCode="_(* #,##0.00_);_(* \(#,##0.00\);_(* &quot;-&quot;??_);_(@_)">
                  <c:v>64.691984000000005</c:v>
                </c:pt>
                <c:pt idx="94" formatCode="_(* #,##0.00_);_(* \(#,##0.00\);_(* &quot;-&quot;??_);_(@_)">
                  <c:v>64.7</c:v>
                </c:pt>
                <c:pt idx="95" formatCode="_(* #,##0.00_);_(* \(#,##0.00\);_(* &quot;-&quot;??_);_(@_)">
                  <c:v>64.709472000000005</c:v>
                </c:pt>
                <c:pt idx="96" formatCode="_(* #,##0.00_);_(* \(#,##0.00\);_(* &quot;-&quot;??_);_(@_)">
                  <c:v>64.729668000000004</c:v>
                </c:pt>
                <c:pt idx="97" formatCode="_(* #,##0.00_);_(* \(#,##0.00\);_(* &quot;-&quot;??_);_(@_)">
                  <c:v>64.748536000000001</c:v>
                </c:pt>
                <c:pt idx="98" formatCode="_(* #,##0.00_);_(* \(#,##0.00\);_(* &quot;-&quot;??_);_(@_)">
                  <c:v>64.755516</c:v>
                </c:pt>
                <c:pt idx="99" formatCode="_(* #,##0.00_);_(* \(#,##0.00\);_(* &quot;-&quot;??_);_(@_)">
                  <c:v>64.767448000000002</c:v>
                </c:pt>
                <c:pt idx="100" formatCode="_(* #,##0.00_);_(* \(#,##0.00\);_(* &quot;-&quot;??_);_(@_)">
                  <c:v>64.74588399999999</c:v>
                </c:pt>
                <c:pt idx="101" formatCode="_(* #,##0.00_);_(* \(#,##0.00\);_(* &quot;-&quot;??_);_(@_)">
                  <c:v>64.737560000000002</c:v>
                </c:pt>
                <c:pt idx="102" formatCode="_(* #,##0.00_);_(* \(#,##0.00\);_(* &quot;-&quot;??_);_(@_)">
                  <c:v>64.712267999999995</c:v>
                </c:pt>
                <c:pt idx="103" formatCode="_(* #,##0.00_);_(* \(#,##0.00\);_(* &quot;-&quot;??_);_(@_)">
                  <c:v>64.671660000000003</c:v>
                </c:pt>
                <c:pt idx="104" formatCode="_(* #,##0.00_);_(* \(#,##0.00\);_(* &quot;-&quot;??_);_(@_)">
                  <c:v>64.633896000000007</c:v>
                </c:pt>
                <c:pt idx="105" formatCode="_(* #,##0.00_);_(* \(#,##0.00\);_(* &quot;-&quot;??_);_(@_)">
                  <c:v>64.603700000000003</c:v>
                </c:pt>
                <c:pt idx="106" formatCode="_(* #,##0.00_);_(* \(#,##0.00\);_(* &quot;-&quot;??_);_(@_)">
                  <c:v>64.601488000000003</c:v>
                </c:pt>
                <c:pt idx="107" formatCode="_(* #,##0.00_);_(* \(#,##0.00\);_(* &quot;-&quot;??_);_(@_)">
                  <c:v>64.572996000000018</c:v>
                </c:pt>
                <c:pt idx="108" formatCode="_(* #,##0.00_);_(* \(#,##0.00\);_(* &quot;-&quot;??_);_(@_)">
                  <c:v>64.542304000000016</c:v>
                </c:pt>
                <c:pt idx="109" formatCode="_(* #,##0.00_);_(* \(#,##0.00\);_(* &quot;-&quot;??_);_(@_)">
                  <c:v>64.523960000000031</c:v>
                </c:pt>
                <c:pt idx="110" formatCode="_(* #,##0.00_);_(* \(#,##0.00\);_(* &quot;-&quot;??_);_(@_)">
                  <c:v>64.498504000000025</c:v>
                </c:pt>
                <c:pt idx="111" formatCode="_(* #,##0.00_);_(* \(#,##0.00\);_(* &quot;-&quot;??_);_(@_)">
                  <c:v>64.467472000000029</c:v>
                </c:pt>
                <c:pt idx="112" formatCode="_(* #,##0.00_);_(* \(#,##0.00\);_(* &quot;-&quot;??_);_(@_)">
                  <c:v>64.436440000000019</c:v>
                </c:pt>
                <c:pt idx="113" formatCode="_(* #,##0.00_);_(* \(#,##0.00\);_(* &quot;-&quot;??_);_(@_)">
                  <c:v>64.405408000000023</c:v>
                </c:pt>
                <c:pt idx="114" formatCode="_(* #,##0.00_);_(* \(#,##0.00\);_(* &quot;-&quot;??_);_(@_)">
                  <c:v>64.376672000000013</c:v>
                </c:pt>
                <c:pt idx="115" formatCode="_(* #,##0.00_);_(* \(#,##0.00\);_(* &quot;-&quot;??_);_(@_)">
                  <c:v>64.370864000000026</c:v>
                </c:pt>
                <c:pt idx="116" formatCode="_(* #,##0.00_);_(* \(#,##0.00\);_(* &quot;-&quot;??_);_(@_)">
                  <c:v>64.366628000000006</c:v>
                </c:pt>
                <c:pt idx="117" formatCode="_(* #,##0.00_);_(* \(#,##0.00\);_(* &quot;-&quot;??_);_(@_)">
                  <c:v>64.404064000000005</c:v>
                </c:pt>
                <c:pt idx="118" formatCode="_(* #,##0.00_);_(* \(#,##0.00\);_(* &quot;-&quot;??_);_(@_)">
                  <c:v>64.432043999999991</c:v>
                </c:pt>
                <c:pt idx="119" formatCode="_(* #,##0.00_);_(* \(#,##0.00\);_(* &quot;-&quot;??_);_(@_)">
                  <c:v>64.46050799999999</c:v>
                </c:pt>
                <c:pt idx="120" formatCode="_(* #,##0.00_);_(* \(#,##0.00\);_(* &quot;-&quot;??_);_(@_)">
                  <c:v>64.48897199999999</c:v>
                </c:pt>
                <c:pt idx="121" formatCode="_(* #,##0.00_);_(* \(#,##0.00\);_(* &quot;-&quot;??_);_(@_)">
                  <c:v>64.528244000000001</c:v>
                </c:pt>
                <c:pt idx="122" formatCode="_(* #,##0.00_);_(* \(#,##0.00\);_(* &quot;-&quot;??_);_(@_)">
                  <c:v>64.567704000000006</c:v>
                </c:pt>
                <c:pt idx="123" formatCode="_(* #,##0.00_);_(* \(#,##0.00\);_(* &quot;-&quot;??_);_(@_)">
                  <c:v>64.619052000000011</c:v>
                </c:pt>
                <c:pt idx="124" formatCode="_(* #,##0.00_);_(* \(#,##0.00\);_(* &quot;-&quot;??_);_(@_)">
                  <c:v>64.675112000000013</c:v>
                </c:pt>
                <c:pt idx="125" formatCode="_(* #,##0.00_);_(* \(#,##0.00\);_(* &quot;-&quot;??_);_(@_)">
                  <c:v>64.728708000000012</c:v>
                </c:pt>
                <c:pt idx="126" formatCode="_(* #,##0.00_);_(* \(#,##0.00\);_(* &quot;-&quot;??_);_(@_)">
                  <c:v>64.764256000000003</c:v>
                </c:pt>
                <c:pt idx="127" formatCode="_(* #,##0.00_);_(* \(#,##0.00\);_(* &quot;-&quot;??_);_(@_)">
                  <c:v>64.788240000000002</c:v>
                </c:pt>
                <c:pt idx="128" formatCode="_(* #,##0.00_);_(* \(#,##0.00\);_(* &quot;-&quot;??_);_(@_)">
                  <c:v>64.822108000000014</c:v>
                </c:pt>
                <c:pt idx="129" formatCode="_(* #,##0.00_);_(* \(#,##0.00\);_(* &quot;-&quot;??_);_(@_)">
                  <c:v>64.855792000000008</c:v>
                </c:pt>
                <c:pt idx="130" formatCode="_(* #,##0.00_);_(* \(#,##0.00\);_(* &quot;-&quot;??_);_(@_)">
                  <c:v>64.88190800000001</c:v>
                </c:pt>
                <c:pt idx="131" formatCode="_(* #,##0.00_);_(* \(#,##0.00\);_(* &quot;-&quot;??_);_(@_)">
                  <c:v>64.874284000000003</c:v>
                </c:pt>
                <c:pt idx="132" formatCode="_(* #,##0.00_);_(* \(#,##0.00\);_(* &quot;-&quot;??_);_(@_)">
                  <c:v>64.867559999999997</c:v>
                </c:pt>
                <c:pt idx="133" formatCode="_(* #,##0.00_);_(* \(#,##0.00\);_(* &quot;-&quot;??_);_(@_)">
                  <c:v>64.855972000000008</c:v>
                </c:pt>
                <c:pt idx="134" formatCode="_(* #,##0.00_);_(* \(#,##0.00\);_(* &quot;-&quot;??_);_(@_)">
                  <c:v>64.847411999999991</c:v>
                </c:pt>
                <c:pt idx="135" formatCode="_(* #,##0.00_);_(* \(#,##0.00\);_(* &quot;-&quot;??_);_(@_)">
                  <c:v>64.844167999999996</c:v>
                </c:pt>
                <c:pt idx="136" formatCode="_(* #,##0.00_);_(* \(#,##0.00\);_(* &quot;-&quot;??_);_(@_)">
                  <c:v>64.843336000000008</c:v>
                </c:pt>
                <c:pt idx="137" formatCode="_(* #,##0.00_);_(* \(#,##0.00\);_(* &quot;-&quot;??_);_(@_)">
                  <c:v>64.842504000000005</c:v>
                </c:pt>
                <c:pt idx="138" formatCode="_(* #,##0.00_);_(* \(#,##0.00\);_(* &quot;-&quot;??_);_(@_)">
                  <c:v>64.835791999999998</c:v>
                </c:pt>
                <c:pt idx="139" formatCode="_(* #,##0.00_);_(* \(#,##0.00\);_(* &quot;-&quot;??_);_(@_)">
                  <c:v>64.832111999999995</c:v>
                </c:pt>
                <c:pt idx="140" formatCode="_(* #,##0.00_);_(* \(#,##0.00\);_(* &quot;-&quot;??_);_(@_)">
                  <c:v>64.843191999999988</c:v>
                </c:pt>
                <c:pt idx="141" formatCode="_(* #,##0.00_);_(* \(#,##0.00\);_(* &quot;-&quot;??_);_(@_)">
                  <c:v>64.860267999999991</c:v>
                </c:pt>
                <c:pt idx="142" formatCode="_(* #,##0.00_);_(* \(#,##0.00\);_(* &quot;-&quot;??_);_(@_)">
                  <c:v>64.862203999999991</c:v>
                </c:pt>
                <c:pt idx="143" formatCode="_(* #,##0.00_);_(* \(#,##0.00\);_(* &quot;-&quot;??_);_(@_)">
                  <c:v>64.868875999999986</c:v>
                </c:pt>
                <c:pt idx="144" formatCode="_(* #,##0.00_);_(* \(#,##0.00\);_(* &quot;-&quot;??_);_(@_)">
                  <c:v>64.875063999999995</c:v>
                </c:pt>
                <c:pt idx="145" formatCode="_(* #,##0.00_);_(* \(#,##0.00\);_(* &quot;-&quot;??_);_(@_)">
                  <c:v>64.888103999999984</c:v>
                </c:pt>
                <c:pt idx="146" formatCode="_(* #,##0.00_);_(* \(#,##0.00\);_(* &quot;-&quot;??_);_(@_)">
                  <c:v>64.885412000000002</c:v>
                </c:pt>
                <c:pt idx="147" formatCode="_(* #,##0.00_);_(* \(#,##0.00\);_(* &quot;-&quot;??_);_(@_)">
                  <c:v>64.881235999999987</c:v>
                </c:pt>
                <c:pt idx="148" formatCode="_(* #,##0.00_);_(* \(#,##0.00\);_(* &quot;-&quot;??_);_(@_)">
                  <c:v>64.881447999999978</c:v>
                </c:pt>
                <c:pt idx="149" formatCode="_(* #,##0.00_);_(* \(#,##0.00\);_(* &quot;-&quot;??_);_(@_)">
                  <c:v>64.864215999999985</c:v>
                </c:pt>
                <c:pt idx="150" formatCode="_(* #,##0.00_);_(* \(#,##0.00\);_(* &quot;-&quot;??_);_(@_)">
                  <c:v>64.853791999999999</c:v>
                </c:pt>
                <c:pt idx="151" formatCode="_(* #,##0.00_);_(* \(#,##0.00\);_(* &quot;-&quot;??_);_(@_)">
                  <c:v>64.861415999999991</c:v>
                </c:pt>
                <c:pt idx="152" formatCode="_(* #,##0.00_);_(* \(#,##0.00\);_(* &quot;-&quot;??_);_(@_)">
                  <c:v>64.870699999999985</c:v>
                </c:pt>
                <c:pt idx="153" formatCode="_(* #,##0.00_);_(* \(#,##0.00\);_(* &quot;-&quot;??_);_(@_)">
                  <c:v>64.866023999999982</c:v>
                </c:pt>
                <c:pt idx="154" formatCode="_(* #,##0.00_);_(* \(#,##0.00\);_(* &quot;-&quot;??_);_(@_)">
                  <c:v>64.861347999999992</c:v>
                </c:pt>
                <c:pt idx="155" formatCode="_(* #,##0.00_);_(* \(#,##0.00\);_(* &quot;-&quot;??_);_(@_)">
                  <c:v>64.861295999999996</c:v>
                </c:pt>
                <c:pt idx="156" formatCode="_(* #,##0.00_);_(* \(#,##0.00\);_(* &quot;-&quot;??_);_(@_)">
                  <c:v>64.859048000000001</c:v>
                </c:pt>
                <c:pt idx="157" formatCode="_(* #,##0.00_);_(* \(#,##0.00\);_(* &quot;-&quot;??_);_(@_)">
                  <c:v>64.854863999999992</c:v>
                </c:pt>
                <c:pt idx="158" formatCode="_(* #,##0.00_);_(* \(#,##0.00\);_(* &quot;-&quot;??_);_(@_)">
                  <c:v>64.855544000000009</c:v>
                </c:pt>
                <c:pt idx="159" formatCode="_(* #,##0.00_);_(* \(#,##0.00\);_(* &quot;-&quot;??_);_(@_)">
                  <c:v>64.848640000000003</c:v>
                </c:pt>
                <c:pt idx="160" formatCode="_(* #,##0.00_);_(* \(#,##0.00\);_(* &quot;-&quot;??_);_(@_)">
                  <c:v>64.837624000000005</c:v>
                </c:pt>
                <c:pt idx="161" formatCode="_(* #,##0.00_);_(* \(#,##0.00\);_(* &quot;-&quot;??_);_(@_)">
                  <c:v>64.812376</c:v>
                </c:pt>
                <c:pt idx="162" formatCode="_(* #,##0.00_);_(* \(#,##0.00\);_(* &quot;-&quot;??_);_(@_)">
                  <c:v>64.763459999999995</c:v>
                </c:pt>
                <c:pt idx="163" formatCode="_(* #,##0.00_);_(* \(#,##0.00\);_(* &quot;-&quot;??_);_(@_)">
                  <c:v>64.710096000000007</c:v>
                </c:pt>
                <c:pt idx="164" formatCode="_(* #,##0.00_);_(* \(#,##0.00\);_(* &quot;-&quot;??_);_(@_)">
                  <c:v>64.653700000000015</c:v>
                </c:pt>
                <c:pt idx="165" formatCode="_(* #,##0.00_);_(* \(#,##0.00\);_(* &quot;-&quot;??_);_(@_)">
                  <c:v>64.582544000000013</c:v>
                </c:pt>
                <c:pt idx="166" formatCode="_(* #,##0.00_);_(* \(#,##0.00\);_(* &quot;-&quot;??_);_(@_)">
                  <c:v>64.496592000000007</c:v>
                </c:pt>
                <c:pt idx="167" formatCode="_(* #,##0.00_);_(* \(#,##0.00\);_(* &quot;-&quot;??_);_(@_)">
                  <c:v>64.382171999999997</c:v>
                </c:pt>
                <c:pt idx="168" formatCode="_(* #,##0.00_);_(* \(#,##0.00\);_(* &quot;-&quot;??_);_(@_)">
                  <c:v>64.279167999999984</c:v>
                </c:pt>
                <c:pt idx="169" formatCode="_(* #,##0.00_);_(* \(#,##0.00\);_(* &quot;-&quot;??_);_(@_)">
                  <c:v>64.185639999999992</c:v>
                </c:pt>
                <c:pt idx="170" formatCode="_(* #,##0.00_);_(* \(#,##0.00\);_(* &quot;-&quot;??_);_(@_)">
                  <c:v>64.08647599999999</c:v>
                </c:pt>
                <c:pt idx="171" formatCode="_(* #,##0.00_);_(* \(#,##0.00\);_(* &quot;-&quot;??_);_(@_)">
                  <c:v>64.003043999999989</c:v>
                </c:pt>
                <c:pt idx="172" formatCode="_(* #,##0.00_);_(* \(#,##0.00\);_(* &quot;-&quot;??_);_(@_)">
                  <c:v>63.921095999999977</c:v>
                </c:pt>
                <c:pt idx="173" formatCode="_(* #,##0.00_);_(* \(#,##0.00\);_(* &quot;-&quot;??_);_(@_)">
                  <c:v>63.833899999999986</c:v>
                </c:pt>
                <c:pt idx="174" formatCode="_(* #,##0.00_);_(* \(#,##0.00\);_(* &quot;-&quot;??_);_(@_)">
                  <c:v>63.761379999999981</c:v>
                </c:pt>
                <c:pt idx="175" formatCode="_(* #,##0.00_);_(* \(#,##0.00\);_(* &quot;-&quot;??_);_(@_)">
                  <c:v>63.699603999999994</c:v>
                </c:pt>
                <c:pt idx="176" formatCode="_(* #,##0.00_);_(* \(#,##0.00\);_(* &quot;-&quot;??_);_(@_)">
                  <c:v>63.634075999999993</c:v>
                </c:pt>
                <c:pt idx="177" formatCode="_(* #,##0.00_);_(* \(#,##0.00\);_(* &quot;-&quot;??_);_(@_)">
                  <c:v>63.585763999999998</c:v>
                </c:pt>
                <c:pt idx="178" formatCode="_(* #,##0.00_);_(* \(#,##0.00\);_(* &quot;-&quot;??_);_(@_)">
                  <c:v>63.548495999999993</c:v>
                </c:pt>
                <c:pt idx="179" formatCode="_(* #,##0.00_);_(* \(#,##0.00\);_(* &quot;-&quot;??_);_(@_)">
                  <c:v>63.51122800000001</c:v>
                </c:pt>
                <c:pt idx="180" formatCode="_(* #,##0.00_);_(* \(#,##0.00\);_(* &quot;-&quot;??_);_(@_)">
                  <c:v>63.480768000000005</c:v>
                </c:pt>
                <c:pt idx="181" formatCode="_(* #,##0.00_);_(* \(#,##0.00\);_(* &quot;-&quot;??_);_(@_)">
                  <c:v>63.454104000000008</c:v>
                </c:pt>
                <c:pt idx="182" formatCode="_(* #,##0.00_);_(* \(#,##0.00\);_(* &quot;-&quot;??_);_(@_)">
                  <c:v>63.42875200000001</c:v>
                </c:pt>
                <c:pt idx="183" formatCode="_(* #,##0.00_);_(* \(#,##0.00\);_(* &quot;-&quot;??_);_(@_)">
                  <c:v>63.371224000000012</c:v>
                </c:pt>
                <c:pt idx="184" formatCode="_(* #,##0.00_);_(* \(#,##0.00\);_(* &quot;-&quot;??_);_(@_)">
                  <c:v>63.319292000000011</c:v>
                </c:pt>
                <c:pt idx="185" formatCode="_(* #,##0.00_);_(* \(#,##0.00\);_(* &quot;-&quot;??_);_(@_)">
                  <c:v>63.266700000000007</c:v>
                </c:pt>
                <c:pt idx="186" formatCode="_(* #,##0.00_);_(* \(#,##0.00\);_(* &quot;-&quot;??_);_(@_)">
                  <c:v>63.228340000000017</c:v>
                </c:pt>
                <c:pt idx="187" formatCode="_(* #,##0.00_);_(* \(#,##0.00\);_(* &quot;-&quot;??_);_(@_)">
                  <c:v>63.205952000000018</c:v>
                </c:pt>
                <c:pt idx="188" formatCode="_(* #,##0.00_);_(* \(#,##0.00\);_(* &quot;-&quot;??_);_(@_)">
                  <c:v>63.19328800000001</c:v>
                </c:pt>
                <c:pt idx="189" formatCode="_(* #,##0.00_);_(* \(#,##0.00\);_(* &quot;-&quot;??_);_(@_)">
                  <c:v>63.185912000000016</c:v>
                </c:pt>
                <c:pt idx="190" formatCode="_(* #,##0.00_);_(* \(#,##0.00\);_(* &quot;-&quot;??_);_(@_)">
                  <c:v>63.173876000000007</c:v>
                </c:pt>
                <c:pt idx="191" formatCode="_(* #,##0.00_);_(* \(#,##0.00\);_(* &quot;-&quot;??_);_(@_)">
                  <c:v>63.172160000000012</c:v>
                </c:pt>
                <c:pt idx="192" formatCode="_(* #,##0.00_);_(* \(#,##0.00\);_(* &quot;-&quot;??_);_(@_)">
                  <c:v>63.185908000000019</c:v>
                </c:pt>
                <c:pt idx="193" formatCode="_(* #,##0.00_);_(* \(#,##0.00\);_(* &quot;-&quot;??_);_(@_)">
                  <c:v>63.188240000000015</c:v>
                </c:pt>
                <c:pt idx="194" formatCode="_(* #,##0.00_);_(* \(#,##0.00\);_(* &quot;-&quot;??_);_(@_)">
                  <c:v>63.185535999999999</c:v>
                </c:pt>
                <c:pt idx="195" formatCode="_(* #,##0.00_);_(* \(#,##0.00\);_(* &quot;-&quot;??_);_(@_)">
                  <c:v>63.187671999999992</c:v>
                </c:pt>
                <c:pt idx="196" formatCode="_(* #,##0.00_);_(* \(#,##0.00\);_(* &quot;-&quot;??_);_(@_)">
                  <c:v>63.189295999999992</c:v>
                </c:pt>
                <c:pt idx="197" formatCode="_(* #,##0.00_);_(* \(#,##0.00\);_(* &quot;-&quot;??_);_(@_)">
                  <c:v>63.19256</c:v>
                </c:pt>
                <c:pt idx="198" formatCode="_(* #,##0.00_);_(* \(#,##0.00\);_(* &quot;-&quot;??_);_(@_)">
                  <c:v>63.195479999999996</c:v>
                </c:pt>
                <c:pt idx="199" formatCode="_(* #,##0.00_);_(* \(#,##0.00\);_(* &quot;-&quot;??_);_(@_)">
                  <c:v>63.191503999999995</c:v>
                </c:pt>
                <c:pt idx="200" formatCode="_(* #,##0.00_);_(* \(#,##0.00\);_(* &quot;-&quot;??_);_(@_)">
                  <c:v>63.176783999999991</c:v>
                </c:pt>
                <c:pt idx="201" formatCode="_(* #,##0.00_);_(* \(#,##0.00\);_(* &quot;-&quot;??_);_(@_)">
                  <c:v>63.181571999999989</c:v>
                </c:pt>
                <c:pt idx="202" formatCode="_(* #,##0.00_);_(* \(#,##0.00\);_(* &quot;-&quot;??_);_(@_)">
                  <c:v>63.173371999999993</c:v>
                </c:pt>
                <c:pt idx="203" formatCode="_(* #,##0.00_);_(* \(#,##0.00\);_(* &quot;-&quot;??_);_(@_)">
                  <c:v>63.166695999999995</c:v>
                </c:pt>
                <c:pt idx="204" formatCode="_(* #,##0.00_);_(* \(#,##0.00\);_(* &quot;-&quot;??_);_(@_)">
                  <c:v>63.176692000000003</c:v>
                </c:pt>
                <c:pt idx="205" formatCode="_(* #,##0.00_);_(* \(#,##0.00\);_(* &quot;-&quot;??_);_(@_)">
                  <c:v>63.207588000000008</c:v>
                </c:pt>
                <c:pt idx="206" formatCode="_(* #,##0.00_);_(* \(#,##0.00\);_(* &quot;-&quot;??_);_(@_)">
                  <c:v>63.242640000000002</c:v>
                </c:pt>
                <c:pt idx="207" formatCode="_(* #,##0.00_);_(* \(#,##0.00\);_(* &quot;-&quot;??_);_(@_)">
                  <c:v>63.27638000000001</c:v>
                </c:pt>
                <c:pt idx="208" formatCode="_(* #,##0.00_);_(* \(#,##0.00\);_(* &quot;-&quot;??_);_(@_)">
                  <c:v>63.358788000000004</c:v>
                </c:pt>
                <c:pt idx="209" formatCode="_(* #,##0.00_);_(* \(#,##0.00\);_(* &quot;-&quot;??_);_(@_)">
                  <c:v>63.446092000000014</c:v>
                </c:pt>
                <c:pt idx="210" formatCode="_(* #,##0.00_);_(* \(#,##0.00\);_(* &quot;-&quot;??_);_(@_)">
                  <c:v>63.529004000000015</c:v>
                </c:pt>
                <c:pt idx="211" formatCode="_(* #,##0.00_);_(* \(#,##0.00\);_(* &quot;-&quot;??_);_(@_)">
                  <c:v>63.613383999999996</c:v>
                </c:pt>
                <c:pt idx="212" formatCode="_(* #,##0.00_);_(* \(#,##0.00\);_(* &quot;-&quot;??_);_(@_)">
                  <c:v>63.710436000000001</c:v>
                </c:pt>
                <c:pt idx="213" formatCode="_(* #,##0.00_);_(* \(#,##0.00\);_(* &quot;-&quot;??_);_(@_)">
                  <c:v>63.808091999999995</c:v>
                </c:pt>
                <c:pt idx="214" formatCode="_(* #,##0.00_);_(* \(#,##0.00\);_(* &quot;-&quot;??_);_(@_)">
                  <c:v>63.900460000000002</c:v>
                </c:pt>
                <c:pt idx="215" formatCode="_(* #,##0.00_);_(* \(#,##0.00\);_(* &quot;-&quot;??_);_(@_)">
                  <c:v>64.004463999999984</c:v>
                </c:pt>
                <c:pt idx="216" formatCode="_(* #,##0.00_);_(* \(#,##0.00\);_(* &quot;-&quot;??_);_(@_)">
                  <c:v>64.113867999999997</c:v>
                </c:pt>
                <c:pt idx="217" formatCode="_(* #,##0.00_);_(* \(#,##0.00\);_(* &quot;-&quot;??_);_(@_)">
                  <c:v>64.207331999999994</c:v>
                </c:pt>
                <c:pt idx="218" formatCode="_(* #,##0.00_);_(* \(#,##0.00\);_(* &quot;-&quot;??_);_(@_)">
                  <c:v>64.32829599999998</c:v>
                </c:pt>
                <c:pt idx="219" formatCode="_(* #,##0.00_);_(* \(#,##0.00\);_(* &quot;-&quot;??_);_(@_)">
                  <c:v>64.449035999999992</c:v>
                </c:pt>
                <c:pt idx="220" formatCode="_(* #,##0.00_);_(* \(#,##0.00\);_(* &quot;-&quot;??_);_(@_)">
                  <c:v>64.563719999999989</c:v>
                </c:pt>
                <c:pt idx="221" formatCode="_(* #,##0.00_);_(* \(#,##0.00\);_(* &quot;-&quot;??_);_(@_)">
                  <c:v>64.678916000000001</c:v>
                </c:pt>
                <c:pt idx="222" formatCode="_(* #,##0.00_);_(* \(#,##0.00\);_(* &quot;-&quot;??_);_(@_)">
                  <c:v>64.81695599999999</c:v>
                </c:pt>
                <c:pt idx="223" formatCode="_(* #,##0.00_);_(* \(#,##0.00\);_(* &quot;-&quot;??_);_(@_)">
                  <c:v>64.963232000000005</c:v>
                </c:pt>
                <c:pt idx="224" formatCode="_(* #,##0.00_);_(* \(#,##0.00\);_(* &quot;-&quot;??_);_(@_)">
                  <c:v>65.088667999999998</c:v>
                </c:pt>
                <c:pt idx="225" formatCode="_(* #,##0.00_);_(* \(#,##0.00\);_(* &quot;-&quot;??_);_(@_)">
                  <c:v>65.188368000000011</c:v>
                </c:pt>
                <c:pt idx="226" formatCode="_(* #,##0.00_);_(* \(#,##0.00\);_(* &quot;-&quot;??_);_(@_)">
                  <c:v>65.271712000000008</c:v>
                </c:pt>
                <c:pt idx="227" formatCode="_(* #,##0.00_);_(* \(#,##0.00\);_(* &quot;-&quot;??_);_(@_)">
                  <c:v>65.360732000000027</c:v>
                </c:pt>
                <c:pt idx="228" formatCode="_(* #,##0.00_);_(* \(#,##0.00\);_(* &quot;-&quot;??_);_(@_)">
                  <c:v>65.448228000000029</c:v>
                </c:pt>
                <c:pt idx="229" formatCode="_(* #,##0.00_);_(* \(#,##0.00\);_(* &quot;-&quot;??_);_(@_)">
                  <c:v>65.533808000000022</c:v>
                </c:pt>
                <c:pt idx="230" formatCode="_(* #,##0.00_);_(* \(#,##0.00\);_(* &quot;-&quot;??_);_(@_)">
                  <c:v>65.598548000000008</c:v>
                </c:pt>
                <c:pt idx="231" formatCode="_(* #,##0.00_);_(* \(#,##0.00\);_(* &quot;-&quot;??_);_(@_)">
                  <c:v>65.669364000000016</c:v>
                </c:pt>
                <c:pt idx="232" formatCode="_(* #,##0.00_);_(* \(#,##0.00\);_(* &quot;-&quot;??_);_(@_)">
                  <c:v>65.753556000000017</c:v>
                </c:pt>
                <c:pt idx="233" formatCode="_(* #,##0.00_);_(* \(#,##0.00\);_(* &quot;-&quot;??_);_(@_)">
                  <c:v>65.810960000000023</c:v>
                </c:pt>
                <c:pt idx="234" formatCode="_(* #,##0.00_);_(* \(#,##0.00\);_(* &quot;-&quot;??_);_(@_)">
                  <c:v>65.862428000000023</c:v>
                </c:pt>
                <c:pt idx="235" formatCode="_(* #,##0.00_);_(* \(#,##0.00\);_(* &quot;-&quot;??_);_(@_)">
                  <c:v>65.918288000000018</c:v>
                </c:pt>
                <c:pt idx="236" formatCode="_(* #,##0.00_);_(* \(#,##0.00\);_(* &quot;-&quot;??_);_(@_)">
                  <c:v>65.978032000000027</c:v>
                </c:pt>
                <c:pt idx="237" formatCode="_(* #,##0.00_);_(* \(#,##0.00\);_(* &quot;-&quot;??_);_(@_)">
                  <c:v>66.044148000000021</c:v>
                </c:pt>
                <c:pt idx="238" formatCode="_(* #,##0.00_);_(* \(#,##0.00\);_(* &quot;-&quot;??_);_(@_)">
                  <c:v>66.09398400000002</c:v>
                </c:pt>
                <c:pt idx="239" formatCode="_(* #,##0.00_);_(* \(#,##0.00\);_(* &quot;-&quot;??_);_(@_)">
                  <c:v>66.125924000000012</c:v>
                </c:pt>
                <c:pt idx="240" formatCode="_(* #,##0.00_);_(* \(#,##0.00\);_(* &quot;-&quot;??_);_(@_)">
                  <c:v>66.148700000000019</c:v>
                </c:pt>
                <c:pt idx="241" formatCode="_(* #,##0.00_);_(* \(#,##0.00\);_(* &quot;-&quot;??_);_(@_)">
                  <c:v>66.164556000000005</c:v>
                </c:pt>
                <c:pt idx="242" formatCode="_(* #,##0.00_);_(* \(#,##0.00\);_(* &quot;-&quot;??_);_(@_)">
                  <c:v>66.196352000000005</c:v>
                </c:pt>
                <c:pt idx="243" formatCode="_(* #,##0.00_);_(* \(#,##0.00\);_(* &quot;-&quot;??_);_(@_)">
                  <c:v>66.183516000000012</c:v>
                </c:pt>
                <c:pt idx="244" formatCode="_(* #,##0.00_);_(* \(#,##0.00\);_(* &quot;-&quot;??_);_(@_)">
                  <c:v>66.161243999999996</c:v>
                </c:pt>
                <c:pt idx="245" formatCode="_(* #,##0.00_);_(* \(#,##0.00\);_(* &quot;-&quot;??_);_(@_)">
                  <c:v>66.138683999999998</c:v>
                </c:pt>
                <c:pt idx="246" formatCode="_(* #,##0.00_);_(* \(#,##0.00\);_(* &quot;-&quot;??_);_(@_)">
                  <c:v>66.106476000000001</c:v>
                </c:pt>
                <c:pt idx="247" formatCode="_(* #,##0.00_);_(* \(#,##0.00\);_(* &quot;-&quot;??_);_(@_)">
                  <c:v>66.020991999999993</c:v>
                </c:pt>
                <c:pt idx="248" formatCode="_(* #,##0.00_);_(* \(#,##0.00\);_(* &quot;-&quot;??_);_(@_)">
                  <c:v>65.928476000000003</c:v>
                </c:pt>
                <c:pt idx="249" formatCode="_(* #,##0.00_);_(* \(#,##0.00\);_(* &quot;-&quot;??_);_(@_)">
                  <c:v>65.856800000000007</c:v>
                </c:pt>
                <c:pt idx="250" formatCode="_(* #,##0.00_);_(* \(#,##0.00\);_(* &quot;-&quot;??_);_(@_)">
                  <c:v>65.785104000000004</c:v>
                </c:pt>
                <c:pt idx="251" formatCode="_(* #,##0.00_);_(* \(#,##0.00\);_(* &quot;-&quot;??_);_(@_)">
                  <c:v>65.725771999999992</c:v>
                </c:pt>
                <c:pt idx="252" formatCode="_(* #,##0.00_);_(* \(#,##0.00\);_(* &quot;-&quot;??_);_(@_)">
                  <c:v>65.678748000000013</c:v>
                </c:pt>
                <c:pt idx="253" formatCode="_(* #,##0.00_);_(* \(#,##0.00\);_(* &quot;-&quot;??_);_(@_)">
                  <c:v>65.623360000000005</c:v>
                </c:pt>
                <c:pt idx="254" formatCode="_(* #,##0.00_);_(* \(#,##0.00\);_(* &quot;-&quot;??_);_(@_)">
                  <c:v>65.538368000000006</c:v>
                </c:pt>
                <c:pt idx="255" formatCode="_(* #,##0.00_);_(* \(#,##0.00\);_(* &quot;-&quot;??_);_(@_)">
                  <c:v>65.441884000000016</c:v>
                </c:pt>
                <c:pt idx="256" formatCode="_(* #,##0.00_);_(* \(#,##0.00\);_(* &quot;-&quot;??_);_(@_)">
                  <c:v>65.339324000000005</c:v>
                </c:pt>
                <c:pt idx="257" formatCode="_(* #,##0.00_);_(* \(#,##0.00\);_(* &quot;-&quot;??_);_(@_)">
                  <c:v>65.227252000000007</c:v>
                </c:pt>
                <c:pt idx="258" formatCode="_(* #,##0.00_);_(* \(#,##0.00\);_(* &quot;-&quot;??_);_(@_)">
                  <c:v>65.115904</c:v>
                </c:pt>
                <c:pt idx="259" formatCode="_(* #,##0.00_);_(* \(#,##0.00\);_(* &quot;-&quot;??_);_(@_)">
                  <c:v>65.023808000000002</c:v>
                </c:pt>
                <c:pt idx="260" formatCode="_(* #,##0.00_);_(* \(#,##0.00\);_(* &quot;-&quot;??_);_(@_)">
                  <c:v>64.935772</c:v>
                </c:pt>
                <c:pt idx="261" formatCode="_(* #,##0.00_);_(* \(#,##0.00\);_(* &quot;-&quot;??_);_(@_)">
                  <c:v>64.847456000000008</c:v>
                </c:pt>
                <c:pt idx="262" formatCode="_(* #,##0.00_);_(* \(#,##0.00\);_(* &quot;-&quot;??_);_(@_)">
                  <c:v>64.747792000000004</c:v>
                </c:pt>
                <c:pt idx="263" formatCode="_(* #,##0.00_);_(* \(#,##0.00\);_(* &quot;-&quot;??_);_(@_)">
                  <c:v>64.664408000000009</c:v>
                </c:pt>
                <c:pt idx="264" formatCode="_(* #,##0.00_);_(* \(#,##0.00\);_(* &quot;-&quot;??_);_(@_)">
                  <c:v>64.607923999999997</c:v>
                </c:pt>
                <c:pt idx="265" formatCode="_(* #,##0.00_);_(* \(#,##0.00\);_(* &quot;-&quot;??_);_(@_)">
                  <c:v>64.570679999999996</c:v>
                </c:pt>
                <c:pt idx="266" formatCode="_(* #,##0.00_);_(* \(#,##0.00\);_(* &quot;-&quot;??_);_(@_)">
                  <c:v>64.548352000000008</c:v>
                </c:pt>
                <c:pt idx="267" formatCode="_(* #,##0.00_);_(* \(#,##0.00\);_(* &quot;-&quot;??_);_(@_)">
                  <c:v>64.513676000000004</c:v>
                </c:pt>
                <c:pt idx="268" formatCode="_(* #,##0.00_);_(* \(#,##0.00\);_(* &quot;-&quot;??_);_(@_)">
                  <c:v>64.492084000000006</c:v>
                </c:pt>
                <c:pt idx="269" formatCode="_(* #,##0.00_);_(* \(#,##0.00\);_(* &quot;-&quot;??_);_(@_)">
                  <c:v>64.475712000000016</c:v>
                </c:pt>
                <c:pt idx="270" formatCode="_(* #,##0.00_);_(* \(#,##0.00\);_(* &quot;-&quot;??_);_(@_)">
                  <c:v>64.459628000000009</c:v>
                </c:pt>
                <c:pt idx="271" formatCode="_(* #,##0.00_);_(* \(#,##0.00\);_(* &quot;-&quot;??_);_(@_)">
                  <c:v>64.445028000000008</c:v>
                </c:pt>
                <c:pt idx="272" formatCode="_(* #,##0.00_);_(* \(#,##0.00\);_(* &quot;-&quot;??_);_(@_)">
                  <c:v>64.460871999999995</c:v>
                </c:pt>
                <c:pt idx="273" formatCode="_(* #,##0.00_);_(* \(#,##0.00\);_(* &quot;-&quot;??_);_(@_)">
                  <c:v>64.485932000000005</c:v>
                </c:pt>
                <c:pt idx="274" formatCode="_(* #,##0.00_);_(* \(#,##0.00\);_(* &quot;-&quot;??_);_(@_)">
                  <c:v>64.496752000000001</c:v>
                </c:pt>
                <c:pt idx="275" formatCode="_(* #,##0.00_);_(* \(#,##0.00\);_(* &quot;-&quot;??_);_(@_)">
                  <c:v>64.512612000000004</c:v>
                </c:pt>
                <c:pt idx="276" formatCode="_(* #,##0.00_);_(* \(#,##0.00\);_(* &quot;-&quot;??_);_(@_)">
                  <c:v>64.516708000000008</c:v>
                </c:pt>
                <c:pt idx="277" formatCode="_(* #,##0.00_);_(* \(#,##0.00\);_(* &quot;-&quot;??_);_(@_)">
                  <c:v>64.508496000000008</c:v>
                </c:pt>
                <c:pt idx="278" formatCode="_(* #,##0.00_);_(* \(#,##0.00\);_(* &quot;-&quot;??_);_(@_)">
                  <c:v>64.514308000000014</c:v>
                </c:pt>
                <c:pt idx="279" formatCode="_(* #,##0.00_);_(* \(#,##0.00\);_(* &quot;-&quot;??_);_(@_)">
                  <c:v>64.530552</c:v>
                </c:pt>
                <c:pt idx="280" formatCode="_(* #,##0.00_);_(* \(#,##0.00\);_(* &quot;-&quot;??_);_(@_)">
                  <c:v>64.550423999999992</c:v>
                </c:pt>
                <c:pt idx="281" formatCode="_(* #,##0.00_);_(* \(#,##0.00\);_(* &quot;-&quot;??_);_(@_)">
                  <c:v>64.557051999999999</c:v>
                </c:pt>
                <c:pt idx="282" formatCode="_(* #,##0.00_);_(* \(#,##0.00\);_(* &quot;-&quot;??_);_(@_)">
                  <c:v>64.557407999999981</c:v>
                </c:pt>
                <c:pt idx="283" formatCode="_(* #,##0.00_);_(* \(#,##0.00\);_(* &quot;-&quot;??_);_(@_)">
                  <c:v>64.567335999999983</c:v>
                </c:pt>
                <c:pt idx="284" formatCode="_(* #,##0.00_);_(* \(#,##0.00\);_(* &quot;-&quot;??_);_(@_)">
                  <c:v>64.558011999999977</c:v>
                </c:pt>
                <c:pt idx="285" formatCode="_(* #,##0.00_);_(* \(#,##0.00\);_(* &quot;-&quot;??_);_(@_)">
                  <c:v>64.536883999999986</c:v>
                </c:pt>
                <c:pt idx="286" formatCode="_(* #,##0.00_);_(* \(#,##0.00\);_(* &quot;-&quot;??_);_(@_)">
                  <c:v>64.505603999999991</c:v>
                </c:pt>
                <c:pt idx="287" formatCode="_(* #,##0.00_);_(* \(#,##0.00\);_(* &quot;-&quot;??_);_(@_)">
                  <c:v>64.48096799999999</c:v>
                </c:pt>
                <c:pt idx="288" formatCode="_(* #,##0.00_);_(* \(#,##0.00\);_(* &quot;-&quot;??_);_(@_)">
                  <c:v>64.458743999999982</c:v>
                </c:pt>
                <c:pt idx="289" formatCode="_(* #,##0.00_);_(* \(#,##0.00\);_(* &quot;-&quot;??_);_(@_)">
                  <c:v>64.432979999999986</c:v>
                </c:pt>
                <c:pt idx="290" formatCode="_(* #,##0.00_);_(* \(#,##0.00\);_(* &quot;-&quot;??_);_(@_)">
                  <c:v>64.390163999999999</c:v>
                </c:pt>
                <c:pt idx="291" formatCode="_(* #,##0.00_);_(* \(#,##0.00\);_(* &quot;-&quot;??_);_(@_)">
                  <c:v>64.332431999999983</c:v>
                </c:pt>
                <c:pt idx="292" formatCode="_(* #,##0.00_);_(* \(#,##0.00\);_(* &quot;-&quot;??_);_(@_)">
                  <c:v>64.28198399999998</c:v>
                </c:pt>
                <c:pt idx="293" formatCode="_(* #,##0.00_);_(* \(#,##0.00\);_(* &quot;-&quot;??_);_(@_)">
                  <c:v>64.234064000000004</c:v>
                </c:pt>
                <c:pt idx="294" formatCode="_(* #,##0.00_);_(* \(#,##0.00\);_(* &quot;-&quot;??_);_(@_)">
                  <c:v>64.187799999999982</c:v>
                </c:pt>
                <c:pt idx="295" formatCode="_(* #,##0.00_);_(* \(#,##0.00\);_(* &quot;-&quot;??_);_(@_)">
                  <c:v>64.137591999999998</c:v>
                </c:pt>
                <c:pt idx="296" formatCode="_(* #,##0.00_);_(* \(#,##0.00\);_(* &quot;-&quot;??_);_(@_)">
                  <c:v>64.10581999999998</c:v>
                </c:pt>
                <c:pt idx="297" formatCode="_(* #,##0.00_);_(* \(#,##0.00\);_(* &quot;-&quot;??_);_(@_)">
                  <c:v>64.072395999999983</c:v>
                </c:pt>
                <c:pt idx="298" formatCode="_(* #,##0.00_);_(* \(#,##0.00\);_(* &quot;-&quot;??_);_(@_)">
                  <c:v>64.029755999999992</c:v>
                </c:pt>
                <c:pt idx="299" formatCode="_(* #,##0.00_);_(* \(#,##0.00\);_(* &quot;-&quot;??_);_(@_)">
                  <c:v>64.001356000000001</c:v>
                </c:pt>
                <c:pt idx="300" formatCode="_(* #,##0.00_);_(* \(#,##0.00\);_(* &quot;-&quot;??_);_(@_)">
                  <c:v>63.962327999999999</c:v>
                </c:pt>
                <c:pt idx="301" formatCode="_(* #,##0.00_);_(* \(#,##0.00\);_(* &quot;-&quot;??_);_(@_)">
                  <c:v>63.936899999999994</c:v>
                </c:pt>
                <c:pt idx="302" formatCode="_(* #,##0.00_);_(* \(#,##0.00\);_(* &quot;-&quot;??_);_(@_)">
                  <c:v>63.917144</c:v>
                </c:pt>
                <c:pt idx="303" formatCode="_(* #,##0.00_);_(* \(#,##0.00\);_(* &quot;-&quot;??_);_(@_)">
                  <c:v>63.891715999999995</c:v>
                </c:pt>
                <c:pt idx="304" formatCode="_(* #,##0.00_);_(* \(#,##0.00\);_(* &quot;-&quot;??_);_(@_)">
                  <c:v>63.870703999999996</c:v>
                </c:pt>
                <c:pt idx="305" formatCode="_(* #,##0.00_);_(* \(#,##0.00\);_(* &quot;-&quot;??_);_(@_)">
                  <c:v>63.846063999999984</c:v>
                </c:pt>
                <c:pt idx="306" formatCode="_(* #,##0.00_);_(* \(#,##0.00\);_(* &quot;-&quot;??_);_(@_)">
                  <c:v>63.841971999999998</c:v>
                </c:pt>
                <c:pt idx="307" formatCode="_(* #,##0.00_);_(* \(#,##0.00\);_(* &quot;-&quot;??_);_(@_)">
                  <c:v>63.837923999999994</c:v>
                </c:pt>
                <c:pt idx="308" formatCode="_(* #,##0.00_);_(* \(#,##0.00\);_(* &quot;-&quot;??_);_(@_)">
                  <c:v>63.847791999999998</c:v>
                </c:pt>
                <c:pt idx="309" formatCode="_(* #,##0.00_);_(* \(#,##0.00\);_(* &quot;-&quot;??_);_(@_)">
                  <c:v>63.858028000000004</c:v>
                </c:pt>
                <c:pt idx="310" formatCode="_(* #,##0.00_);_(* \(#,##0.00\);_(* &quot;-&quot;??_);_(@_)">
                  <c:v>63.863127999999996</c:v>
                </c:pt>
                <c:pt idx="311" formatCode="_(* #,##0.00_);_(* \(#,##0.00\);_(* &quot;-&quot;??_);_(@_)">
                  <c:v>63.873307999999987</c:v>
                </c:pt>
                <c:pt idx="312" formatCode="_(* #,##0.00_);_(* \(#,##0.00\);_(* &quot;-&quot;??_);_(@_)">
                  <c:v>63.876843999999991</c:v>
                </c:pt>
                <c:pt idx="313" formatCode="_(* #,##0.00_);_(* \(#,##0.00\);_(* &quot;-&quot;??_);_(@_)">
                  <c:v>63.872611999999997</c:v>
                </c:pt>
                <c:pt idx="314" formatCode="_(* #,##0.00_);_(* \(#,##0.00\);_(* &quot;-&quot;??_);_(@_)">
                  <c:v>63.863667999999997</c:v>
                </c:pt>
                <c:pt idx="315" formatCode="_(* #,##0.00_);_(* \(#,##0.00\);_(* &quot;-&quot;??_);_(@_)">
                  <c:v>63.864655999999997</c:v>
                </c:pt>
                <c:pt idx="316" formatCode="_(* #,##0.00_);_(* \(#,##0.00\);_(* &quot;-&quot;??_);_(@_)">
                  <c:v>63.858511999999997</c:v>
                </c:pt>
                <c:pt idx="317" formatCode="_(* #,##0.00_);_(* \(#,##0.00\);_(* &quot;-&quot;??_);_(@_)">
                  <c:v>63.852115999999988</c:v>
                </c:pt>
                <c:pt idx="318" formatCode="_(* #,##0.00_);_(* \(#,##0.00\);_(* &quot;-&quot;??_);_(@_)">
                  <c:v>63.847239999999992</c:v>
                </c:pt>
                <c:pt idx="319" formatCode="_(* #,##0.00_);_(* \(#,##0.00\);_(* &quot;-&quot;??_);_(@_)">
                  <c:v>63.840707999999992</c:v>
                </c:pt>
                <c:pt idx="320" formatCode="_(* #,##0.00_);_(* \(#,##0.00\);_(* &quot;-&quot;??_);_(@_)">
                  <c:v>63.840264000000005</c:v>
                </c:pt>
                <c:pt idx="321" formatCode="_(* #,##0.00_);_(* \(#,##0.00\);_(* &quot;-&quot;??_);_(@_)">
                  <c:v>63.839955999999994</c:v>
                </c:pt>
                <c:pt idx="322" formatCode="_(* #,##0.00_);_(* \(#,##0.00\);_(* &quot;-&quot;??_);_(@_)">
                  <c:v>63.837579999999996</c:v>
                </c:pt>
                <c:pt idx="323" formatCode="_(* #,##0.00_);_(* \(#,##0.00\);_(* &quot;-&quot;??_);_(@_)">
                  <c:v>63.840336000000008</c:v>
                </c:pt>
                <c:pt idx="324" formatCode="_(* #,##0.00_);_(* \(#,##0.00\);_(* &quot;-&quot;??_);_(@_)">
                  <c:v>63.842339999999993</c:v>
                </c:pt>
                <c:pt idx="325" formatCode="_(* #,##0.00_);_(* \(#,##0.00\);_(* &quot;-&quot;??_);_(@_)">
                  <c:v>63.87568799999999</c:v>
                </c:pt>
                <c:pt idx="326" formatCode="_(* #,##0.00_);_(* \(#,##0.00\);_(* &quot;-&quot;??_);_(@_)">
                  <c:v>63.895435999999982</c:v>
                </c:pt>
                <c:pt idx="327" formatCode="_(* #,##0.00_);_(* \(#,##0.00\);_(* &quot;-&quot;??_);_(@_)">
                  <c:v>63.922631999999986</c:v>
                </c:pt>
                <c:pt idx="328" formatCode="_(* #,##0.00_);_(* \(#,##0.00\);_(* &quot;-&quot;??_);_(@_)">
                  <c:v>63.939055999999994</c:v>
                </c:pt>
                <c:pt idx="329" formatCode="_(* #,##0.00_);_(* \(#,##0.00\);_(* &quot;-&quot;??_);_(@_)">
                  <c:v>63.957667999999991</c:v>
                </c:pt>
                <c:pt idx="330" formatCode="_(* #,##0.00_);_(* \(#,##0.00\);_(* &quot;-&quot;??_);_(@_)">
                  <c:v>63.961027999999999</c:v>
                </c:pt>
                <c:pt idx="331" formatCode="_(* #,##0.00_);_(* \(#,##0.00\);_(* &quot;-&quot;??_);_(@_)">
                  <c:v>63.953283999999996</c:v>
                </c:pt>
                <c:pt idx="332" formatCode="_(* #,##0.00_);_(* \(#,##0.00\);_(* &quot;-&quot;??_);_(@_)">
                  <c:v>63.947904000000001</c:v>
                </c:pt>
                <c:pt idx="333" formatCode="_(* #,##0.00_);_(* \(#,##0.00\);_(* &quot;-&quot;??_);_(@_)">
                  <c:v>63.928607999999997</c:v>
                </c:pt>
                <c:pt idx="334" formatCode="_(* #,##0.00_);_(* \(#,##0.00\);_(* &quot;-&quot;??_);_(@_)">
                  <c:v>63.909179999999999</c:v>
                </c:pt>
                <c:pt idx="335" formatCode="_(* #,##0.00_);_(* \(#,##0.00\);_(* &quot;-&quot;??_);_(@_)">
                  <c:v>63.896807999999993</c:v>
                </c:pt>
                <c:pt idx="336" formatCode="_(* #,##0.00_);_(* \(#,##0.00\);_(* &quot;-&quot;??_);_(@_)">
                  <c:v>63.883895999999993</c:v>
                </c:pt>
                <c:pt idx="337" formatCode="_(* #,##0.00_);_(* \(#,##0.00\);_(* &quot;-&quot;??_);_(@_)">
                  <c:v>63.857399999999998</c:v>
                </c:pt>
                <c:pt idx="338" formatCode="_(* #,##0.00_);_(* \(#,##0.00\);_(* &quot;-&quot;??_);_(@_)">
                  <c:v>63.809407999999991</c:v>
                </c:pt>
                <c:pt idx="339" formatCode="_(* #,##0.00_);_(* \(#,##0.00\);_(* &quot;-&quot;??_);_(@_)">
                  <c:v>63.760663999999991</c:v>
                </c:pt>
                <c:pt idx="340" formatCode="_(* #,##0.00_);_(* \(#,##0.00\);_(* &quot;-&quot;??_);_(@_)">
                  <c:v>63.701987999999993</c:v>
                </c:pt>
                <c:pt idx="341" formatCode="_(* #,##0.00_);_(* \(#,##0.00\);_(* &quot;-&quot;??_);_(@_)">
                  <c:v>63.65901199999999</c:v>
                </c:pt>
                <c:pt idx="342" formatCode="_(* #,##0.00_);_(* \(#,##0.00\);_(* &quot;-&quot;??_);_(@_)">
                  <c:v>63.61191199999999</c:v>
                </c:pt>
                <c:pt idx="343" formatCode="_(* #,##0.00_);_(* \(#,##0.00\);_(* &quot;-&quot;??_);_(@_)">
                  <c:v>63.566831999999998</c:v>
                </c:pt>
                <c:pt idx="344" formatCode="_(* #,##0.00_);_(* \(#,##0.00\);_(* &quot;-&quot;??_);_(@_)">
                  <c:v>63.519559999999991</c:v>
                </c:pt>
                <c:pt idx="345" formatCode="_(* #,##0.00_);_(* \(#,##0.00\);_(* &quot;-&quot;??_);_(@_)">
                  <c:v>63.465295999999988</c:v>
                </c:pt>
                <c:pt idx="346" formatCode="_(* #,##0.00_);_(* \(#,##0.00\);_(* &quot;-&quot;??_);_(@_)">
                  <c:v>63.400623999999986</c:v>
                </c:pt>
                <c:pt idx="347" formatCode="_(* #,##0.00_);_(* \(#,##0.00\);_(* &quot;-&quot;??_);_(@_)">
                  <c:v>63.338019999999979</c:v>
                </c:pt>
                <c:pt idx="348" formatCode="_(* #,##0.00_);_(* \(#,##0.00\);_(* &quot;-&quot;??_);_(@_)">
                  <c:v>63.263995999999977</c:v>
                </c:pt>
                <c:pt idx="349" formatCode="_(* #,##0.00_);_(* \(#,##0.00\);_(* &quot;-&quot;??_);_(@_)">
                  <c:v>63.187419999999996</c:v>
                </c:pt>
                <c:pt idx="350" formatCode="_(* #,##0.00_);_(* \(#,##0.00\);_(* &quot;-&quot;??_);_(@_)">
                  <c:v>63.092807999999998</c:v>
                </c:pt>
                <c:pt idx="351" formatCode="_(* #,##0.00_);_(* \(#,##0.00\);_(* &quot;-&quot;??_);_(@_)">
                  <c:v>63.000243999999981</c:v>
                </c:pt>
                <c:pt idx="352" formatCode="_(* #,##0.00_);_(* \(#,##0.00\);_(* &quot;-&quot;??_);_(@_)">
                  <c:v>62.905115999999992</c:v>
                </c:pt>
                <c:pt idx="353" formatCode="_(* #,##0.00_);_(* \(#,##0.00\);_(* &quot;-&quot;??_);_(@_)">
                  <c:v>62.820771999999991</c:v>
                </c:pt>
                <c:pt idx="354" formatCode="_(* #,##0.00_);_(* \(#,##0.00\);_(* &quot;-&quot;??_);_(@_)">
                  <c:v>62.73424</c:v>
                </c:pt>
                <c:pt idx="355" formatCode="_(* #,##0.00_);_(* \(#,##0.00\);_(* &quot;-&quot;??_);_(@_)">
                  <c:v>62.657927999999998</c:v>
                </c:pt>
                <c:pt idx="356" formatCode="_(* #,##0.00_);_(* \(#,##0.00\);_(* &quot;-&quot;??_);_(@_)">
                  <c:v>62.585416000000002</c:v>
                </c:pt>
                <c:pt idx="357" formatCode="_(* #,##0.00_);_(* \(#,##0.00\);_(* &quot;-&quot;??_);_(@_)">
                  <c:v>62.512904000000006</c:v>
                </c:pt>
                <c:pt idx="358" formatCode="_(* #,##0.00_);_(* \(#,##0.00\);_(* &quot;-&quot;??_);_(@_)">
                  <c:v>62.440392000000003</c:v>
                </c:pt>
                <c:pt idx="359" formatCode="_(* #,##0.00_);_(* \(#,##0.00\);_(* &quot;-&quot;??_);_(@_)">
                  <c:v>62.367644000000013</c:v>
                </c:pt>
                <c:pt idx="360" formatCode="_(* #,##0.00_);_(* \(#,##0.00\);_(* &quot;-&quot;??_);_(@_)">
                  <c:v>62.300720000000013</c:v>
                </c:pt>
                <c:pt idx="361" formatCode="_(* #,##0.00_);_(* \(#,##0.00\);_(* &quot;-&quot;??_);_(@_)">
                  <c:v>62.234336000000013</c:v>
                </c:pt>
                <c:pt idx="362" formatCode="_(* #,##0.00_);_(* \(#,##0.00\);_(* &quot;-&quot;??_);_(@_)">
                  <c:v>62.181536000000015</c:v>
                </c:pt>
                <c:pt idx="363" formatCode="_(* #,##0.00_);_(* \(#,##0.00\);_(* &quot;-&quot;??_);_(@_)">
                  <c:v>62.155588000000016</c:v>
                </c:pt>
                <c:pt idx="364" formatCode="_(* #,##0.00_);_(* \(#,##0.00\);_(* &quot;-&quot;??_);_(@_)">
                  <c:v>62.129640000000016</c:v>
                </c:pt>
                <c:pt idx="365" formatCode="_(* #,##0.00_);_(* \(#,##0.00\);_(* &quot;-&quot;??_);_(@_)">
                  <c:v>62.076824000000016</c:v>
                </c:pt>
                <c:pt idx="366" formatCode="_(* #,##0.00_);_(* \(#,##0.00\);_(* &quot;-&quot;??_);_(@_)">
                  <c:v>62.016608000000012</c:v>
                </c:pt>
                <c:pt idx="367" formatCode="_(* #,##0.00_);_(* \(#,##0.00\);_(* &quot;-&quot;??_);_(@_)">
                  <c:v>61.96583200000002</c:v>
                </c:pt>
                <c:pt idx="368" formatCode="_(* #,##0.00_);_(* \(#,##0.00\);_(* &quot;-&quot;??_);_(@_)">
                  <c:v>61.913036000000019</c:v>
                </c:pt>
                <c:pt idx="369" formatCode="_(* #,##0.00_);_(* \(#,##0.00\);_(* &quot;-&quot;??_);_(@_)">
                  <c:v>61.849800000000023</c:v>
                </c:pt>
                <c:pt idx="370" formatCode="_(* #,##0.00_);_(* \(#,##0.00\);_(* &quot;-&quot;??_);_(@_)">
                  <c:v>61.810076000000016</c:v>
                </c:pt>
                <c:pt idx="371" formatCode="_(* #,##0.00_);_(* \(#,##0.00\);_(* &quot;-&quot;??_);_(@_)">
                  <c:v>61.771104000000015</c:v>
                </c:pt>
                <c:pt idx="372" formatCode="_(* #,##0.00_);_(* \(#,##0.00\);_(* &quot;-&quot;??_);_(@_)">
                  <c:v>61.737596000000025</c:v>
                </c:pt>
                <c:pt idx="373" formatCode="_(* #,##0.00_);_(* \(#,##0.00\);_(* &quot;-&quot;??_);_(@_)">
                  <c:v>61.708932000000026</c:v>
                </c:pt>
                <c:pt idx="374" formatCode="_(* #,##0.00_);_(* \(#,##0.00\);_(* &quot;-&quot;??_);_(@_)">
                  <c:v>61.683572000000034</c:v>
                </c:pt>
                <c:pt idx="375" formatCode="_(* #,##0.00_);_(* \(#,##0.00\);_(* &quot;-&quot;??_);_(@_)">
                  <c:v>61.676248000000022</c:v>
                </c:pt>
                <c:pt idx="376" formatCode="_(* #,##0.00_);_(* \(#,##0.00\);_(* &quot;-&quot;??_);_(@_)">
                  <c:v>61.664160000000017</c:v>
                </c:pt>
                <c:pt idx="377" formatCode="_(* #,##0.00_);_(* \(#,##0.00\);_(* &quot;-&quot;??_);_(@_)">
                  <c:v>61.657108000000015</c:v>
                </c:pt>
                <c:pt idx="378" formatCode="_(* #,##0.00_);_(* \(#,##0.00\);_(* &quot;-&quot;??_);_(@_)">
                  <c:v>61.649220000000021</c:v>
                </c:pt>
                <c:pt idx="379" formatCode="_(* #,##0.00_);_(* \(#,##0.00\);_(* &quot;-&quot;??_);_(@_)">
                  <c:v>61.646020000000007</c:v>
                </c:pt>
                <c:pt idx="380" formatCode="_(* #,##0.00_);_(* \(#,##0.00\);_(* &quot;-&quot;??_);_(@_)">
                  <c:v>61.641916000000009</c:v>
                </c:pt>
                <c:pt idx="381" formatCode="_(* #,##0.00_);_(* \(#,##0.00\);_(* &quot;-&quot;??_);_(@_)">
                  <c:v>61.637812000000011</c:v>
                </c:pt>
                <c:pt idx="382" formatCode="_(* #,##0.00_);_(* \(#,##0.00\);_(* &quot;-&quot;??_);_(@_)">
                  <c:v>61.633708000000013</c:v>
                </c:pt>
                <c:pt idx="383" formatCode="_(* #,##0.00_);_(* \(#,##0.00\);_(* &quot;-&quot;??_);_(@_)">
                  <c:v>61.65100000000001</c:v>
                </c:pt>
                <c:pt idx="384" formatCode="_(* #,##0.00_);_(* \(#,##0.00\);_(* &quot;-&quot;??_);_(@_)">
                  <c:v>61.687968000000012</c:v>
                </c:pt>
                <c:pt idx="385" formatCode="_(* #,##0.00_);_(* \(#,##0.00\);_(* &quot;-&quot;??_);_(@_)">
                  <c:v>61.707476000000007</c:v>
                </c:pt>
                <c:pt idx="386" formatCode="_(* #,##0.00_);_(* \(#,##0.00\);_(* &quot;-&quot;??_);_(@_)">
                  <c:v>61.752684000000009</c:v>
                </c:pt>
                <c:pt idx="387" formatCode="_(* #,##0.00_);_(* \(#,##0.00\);_(* &quot;-&quot;??_);_(@_)">
                  <c:v>61.80199600000001</c:v>
                </c:pt>
                <c:pt idx="388" formatCode="_(* #,##0.00_);_(* \(#,##0.00\);_(* &quot;-&quot;??_);_(@_)">
                  <c:v>61.85130800000001</c:v>
                </c:pt>
                <c:pt idx="389" formatCode="_(* #,##0.00_);_(* \(#,##0.00\);_(* &quot;-&quot;??_);_(@_)">
                  <c:v>61.900620000000011</c:v>
                </c:pt>
                <c:pt idx="390" formatCode="_(* #,##0.00_);_(* \(#,##0.00\);_(* &quot;-&quot;??_);_(@_)">
                  <c:v>62.007623999999993</c:v>
                </c:pt>
                <c:pt idx="391" formatCode="_(* #,##0.00_);_(* \(#,##0.00\);_(* &quot;-&quot;??_);_(@_)">
                  <c:v>62.094463999999995</c:v>
                </c:pt>
                <c:pt idx="392" formatCode="_(* #,##0.00_);_(* \(#,##0.00\);_(* &quot;-&quot;??_);_(@_)">
                  <c:v>62.170903999999993</c:v>
                </c:pt>
                <c:pt idx="393" formatCode="_(* #,##0.00_);_(* \(#,##0.00\);_(* &quot;-&quot;??_);_(@_)">
                  <c:v>62.232284</c:v>
                </c:pt>
                <c:pt idx="394" formatCode="_(* #,##0.00_);_(* \(#,##0.00\);_(* &quot;-&quot;??_);_(@_)">
                  <c:v>62.333267999999997</c:v>
                </c:pt>
                <c:pt idx="395" formatCode="_(* #,##0.00_);_(* \(#,##0.00\);_(* &quot;-&quot;??_);_(@_)">
                  <c:v>62.415587999999985</c:v>
                </c:pt>
                <c:pt idx="396" formatCode="_(* #,##0.00_);_(* \(#,##0.00\);_(* &quot;-&quot;??_);_(@_)">
                  <c:v>62.497155999999997</c:v>
                </c:pt>
                <c:pt idx="397" formatCode="_(* #,##0.00_);_(* \(#,##0.00\);_(* &quot;-&quot;??_);_(@_)">
                  <c:v>62.585211999999991</c:v>
                </c:pt>
                <c:pt idx="398" formatCode="_(* #,##0.00_);_(* \(#,##0.00\);_(* &quot;-&quot;??_);_(@_)">
                  <c:v>62.681839999999994</c:v>
                </c:pt>
                <c:pt idx="399" formatCode="_(* #,##0.00_);_(* \(#,##0.00\);_(* &quot;-&quot;??_);_(@_)">
                  <c:v>62.742387999999998</c:v>
                </c:pt>
                <c:pt idx="400" formatCode="_(* #,##0.00_);_(* \(#,##0.00\);_(* &quot;-&quot;??_);_(@_)">
                  <c:v>62.825120000000005</c:v>
                </c:pt>
                <c:pt idx="401" formatCode="_(* #,##0.00_);_(* \(#,##0.00\);_(* &quot;-&quot;??_);_(@_)">
                  <c:v>62.904648000000009</c:v>
                </c:pt>
                <c:pt idx="402" formatCode="_(* #,##0.00_);_(* \(#,##0.00\);_(* &quot;-&quot;??_);_(@_)">
                  <c:v>62.968584000000007</c:v>
                </c:pt>
                <c:pt idx="403" formatCode="_(* #,##0.00_);_(* \(#,##0.00\);_(* &quot;-&quot;??_);_(@_)">
                  <c:v>63.033356000000012</c:v>
                </c:pt>
                <c:pt idx="404" formatCode="_(* #,##0.00_);_(* \(#,##0.00\);_(* &quot;-&quot;??_);_(@_)">
                  <c:v>63.08763600000001</c:v>
                </c:pt>
                <c:pt idx="405" formatCode="_(* #,##0.00_);_(* \(#,##0.00\);_(* &quot;-&quot;??_);_(@_)">
                  <c:v>63.166304000000011</c:v>
                </c:pt>
                <c:pt idx="406" formatCode="_(* #,##0.00_);_(* \(#,##0.00\);_(* &quot;-&quot;??_);_(@_)">
                  <c:v>63.241672000000015</c:v>
                </c:pt>
                <c:pt idx="407" formatCode="_(* #,##0.00_);_(* \(#,##0.00\);_(* &quot;-&quot;??_);_(@_)">
                  <c:v>63.319200000000009</c:v>
                </c:pt>
                <c:pt idx="408" formatCode="_(* #,##0.00_);_(* \(#,##0.00\);_(* &quot;-&quot;??_);_(@_)">
                  <c:v>63.397712000000013</c:v>
                </c:pt>
                <c:pt idx="409" formatCode="_(* #,##0.00_);_(* \(#,##0.00\);_(* &quot;-&quot;??_);_(@_)">
                  <c:v>63.456548000000005</c:v>
                </c:pt>
                <c:pt idx="410" formatCode="_(* #,##0.00_);_(* \(#,##0.00\);_(* &quot;-&quot;??_);_(@_)">
                  <c:v>63.532844000000004</c:v>
                </c:pt>
                <c:pt idx="411" formatCode="_(* #,##0.00_);_(* \(#,##0.00\);_(* &quot;-&quot;??_);_(@_)">
                  <c:v>63.583440000000003</c:v>
                </c:pt>
                <c:pt idx="412" formatCode="_(* #,##0.00_);_(* \(#,##0.00\);_(* &quot;-&quot;??_);_(@_)">
                  <c:v>63.654752000000002</c:v>
                </c:pt>
                <c:pt idx="413" formatCode="_(* #,##0.00_);_(* \(#,##0.00\);_(* &quot;-&quot;??_);_(@_)">
                  <c:v>63.749920000000003</c:v>
                </c:pt>
                <c:pt idx="414" formatCode="_(* #,##0.00_);_(* \(#,##0.00\);_(* &quot;-&quot;??_);_(@_)">
                  <c:v>63.848768</c:v>
                </c:pt>
                <c:pt idx="415" formatCode="_(* #,##0.00_);_(* \(#,##0.00\);_(* &quot;-&quot;??_);_(@_)">
                  <c:v>63.972040000000007</c:v>
                </c:pt>
                <c:pt idx="416" formatCode="_(* #,##0.00_);_(* \(#,##0.00\);_(* &quot;-&quot;??_);_(@_)">
                  <c:v>64.114308000000008</c:v>
                </c:pt>
                <c:pt idx="417" formatCode="_(* #,##0.00_);_(* \(#,##0.00\);_(* &quot;-&quot;??_);_(@_)">
                  <c:v>64.266976000000014</c:v>
                </c:pt>
                <c:pt idx="418" formatCode="_(* #,##0.00_);_(* \(#,##0.00\);_(* &quot;-&quot;??_);_(@_)">
                  <c:v>64.408163999999999</c:v>
                </c:pt>
                <c:pt idx="419" formatCode="_(* #,##0.00_);_(* \(#,##0.00\);_(* &quot;-&quot;??_);_(@_)">
                  <c:v>64.527032000000005</c:v>
                </c:pt>
                <c:pt idx="420" formatCode="_(* #,##0.00_);_(* \(#,##0.00\);_(* &quot;-&quot;??_);_(@_)">
                  <c:v>64.631287999999998</c:v>
                </c:pt>
                <c:pt idx="421" formatCode="_(* #,##0.00_);_(* \(#,##0.00\);_(* &quot;-&quot;??_);_(@_)">
                  <c:v>64.739824000000013</c:v>
                </c:pt>
                <c:pt idx="422" formatCode="_(* #,##0.00_);_(* \(#,##0.00\);_(* &quot;-&quot;??_);_(@_)">
                  <c:v>64.889691999999997</c:v>
                </c:pt>
                <c:pt idx="423" formatCode="_(* #,##0.00_);_(* \(#,##0.00\);_(* &quot;-&quot;??_);_(@_)">
                  <c:v>65.032431999999986</c:v>
                </c:pt>
                <c:pt idx="424" formatCode="_(* #,##0.00_);_(* \(#,##0.00\);_(* &quot;-&quot;??_);_(@_)">
                  <c:v>65.211251999999988</c:v>
                </c:pt>
                <c:pt idx="425" formatCode="_(* #,##0.00_);_(* \(#,##0.00\);_(* &quot;-&quot;??_);_(@_)">
                  <c:v>65.367887999999979</c:v>
                </c:pt>
                <c:pt idx="426" formatCode="_(* #,##0.00_);_(* \(#,##0.00\);_(* &quot;-&quot;??_);_(@_)">
                  <c:v>65.710575999999989</c:v>
                </c:pt>
                <c:pt idx="427" formatCode="_(* #,##0.00_);_(* \(#,##0.00\);_(* &quot;-&quot;??_);_(@_)">
                  <c:v>66.031311999999986</c:v>
                </c:pt>
                <c:pt idx="428" formatCode="_(* #,##0.00_);_(* \(#,##0.00\);_(* &quot;-&quot;??_);_(@_)">
                  <c:v>66.454263999999995</c:v>
                </c:pt>
                <c:pt idx="429" formatCode="_(* #,##0.00_);_(* \(#,##0.00\);_(* &quot;-&quot;??_);_(@_)">
                  <c:v>66.849451999999985</c:v>
                </c:pt>
                <c:pt idx="430" formatCode="_(* #,##0.00_);_(* \(#,##0.00\);_(* &quot;-&quot;??_);_(@_)">
                  <c:v>67.226187999999993</c:v>
                </c:pt>
                <c:pt idx="431" formatCode="_(* #,##0.00_);_(* \(#,##0.00\);_(* &quot;-&quot;??_);_(@_)">
                  <c:v>67.606223999999997</c:v>
                </c:pt>
                <c:pt idx="432" formatCode="_(* #,##0.00_);_(* \(#,##0.00\);_(* &quot;-&quot;??_);_(@_)">
                  <c:v>68.021619999999999</c:v>
                </c:pt>
                <c:pt idx="433" formatCode="_(* #,##0.00_);_(* \(#,##0.00\);_(* &quot;-&quot;??_);_(@_)">
                  <c:v>68.405172000000007</c:v>
                </c:pt>
                <c:pt idx="434" formatCode="_(* #,##0.00_);_(* \(#,##0.00\);_(* &quot;-&quot;??_);_(@_)">
                  <c:v>68.921664000000007</c:v>
                </c:pt>
                <c:pt idx="435" formatCode="_(* #,##0.00_);_(* \(#,##0.00\);_(* &quot;-&quot;??_);_(@_)">
                  <c:v>69.555911999999992</c:v>
                </c:pt>
                <c:pt idx="436" formatCode="_(* #,##0.00_);_(* \(#,##0.00\);_(* &quot;-&quot;??_);_(@_)">
                  <c:v>70.105652000000006</c:v>
                </c:pt>
                <c:pt idx="437" formatCode="_(* #,##0.00_);_(* \(#,##0.00\);_(* &quot;-&quot;??_);_(@_)">
                  <c:v>70.630572000000001</c:v>
                </c:pt>
                <c:pt idx="438" formatCode="_(* #,##0.00_);_(* \(#,##0.00\);_(* &quot;-&quot;??_);_(@_)">
                  <c:v>71.131636000000015</c:v>
                </c:pt>
                <c:pt idx="439" formatCode="_(* #,##0.00_);_(* \(#,##0.00\);_(* &quot;-&quot;??_);_(@_)">
                  <c:v>71.742508000000001</c:v>
                </c:pt>
                <c:pt idx="440" formatCode="_(* #,##0.00_);_(* \(#,##0.00\);_(* &quot;-&quot;??_);_(@_)">
                  <c:v>72.216843999999995</c:v>
                </c:pt>
                <c:pt idx="441" formatCode="_(* #,##0.00_);_(* \(#,##0.00\);_(* &quot;-&quot;??_);_(@_)">
                  <c:v>72.648920000000004</c:v>
                </c:pt>
                <c:pt idx="442" formatCode="_(* #,##0.00_);_(* \(#,##0.00\);_(* &quot;-&quot;??_);_(@_)">
                  <c:v>73.118175999999991</c:v>
                </c:pt>
                <c:pt idx="443" formatCode="_(* #,##0.00_);_(* \(#,##0.00\);_(* &quot;-&quot;??_);_(@_)">
                  <c:v>73.574380000000005</c:v>
                </c:pt>
                <c:pt idx="444" formatCode="_(* #,##0.00_);_(* \(#,##0.00\);_(* &quot;-&quot;??_);_(@_)">
                  <c:v>74.025932000000012</c:v>
                </c:pt>
                <c:pt idx="445" formatCode="_(* #,##0.00_);_(* \(#,##0.00\);_(* &quot;-&quot;??_);_(@_)">
                  <c:v>74.492096000000004</c:v>
                </c:pt>
                <c:pt idx="446" formatCode="_(* #,##0.00_);_(* \(#,##0.00\);_(* &quot;-&quot;??_);_(@_)">
                  <c:v>74.953980000000016</c:v>
                </c:pt>
                <c:pt idx="447" formatCode="_(* #,##0.00_);_(* \(#,##0.00\);_(* &quot;-&quot;??_);_(@_)">
                  <c:v>75.362580000000023</c:v>
                </c:pt>
                <c:pt idx="448" formatCode="_(* #,##0.00_);_(* \(#,##0.00\);_(* &quot;-&quot;??_);_(@_)">
                  <c:v>75.771180000000015</c:v>
                </c:pt>
                <c:pt idx="449" formatCode="_(* #,##0.00_);_(* \(#,##0.00\);_(* &quot;-&quot;??_);_(@_)">
                  <c:v>76.179780000000008</c:v>
                </c:pt>
                <c:pt idx="450" formatCode="_(* #,##0.00_);_(* \(#,##0.00\);_(* &quot;-&quot;??_);_(@_)">
                  <c:v>76.588380000000029</c:v>
                </c:pt>
                <c:pt idx="451" formatCode="_(* #,##0.00_);_(* \(#,##0.00\);_(* &quot;-&quot;??_);_(@_)">
                  <c:v>76.816848000000022</c:v>
                </c:pt>
                <c:pt idx="452" formatCode="_(* #,##0.00_);_(* \(#,##0.00\);_(* &quot;-&quot;??_);_(@_)">
                  <c:v>77.067268000000027</c:v>
                </c:pt>
                <c:pt idx="453" formatCode="_(* #,##0.00_);_(* \(#,##0.00\);_(* &quot;-&quot;??_);_(@_)">
                  <c:v>77.162468000000032</c:v>
                </c:pt>
                <c:pt idx="454" formatCode="_(* #,##0.00_);_(* \(#,##0.00\);_(* &quot;-&quot;??_);_(@_)">
                  <c:v>77.253140000000016</c:v>
                </c:pt>
                <c:pt idx="455" formatCode="_(* #,##0.00_);_(* \(#,##0.00\);_(* &quot;-&quot;??_);_(@_)">
                  <c:v>77.355608000000018</c:v>
                </c:pt>
                <c:pt idx="456" formatCode="_(* #,##0.00_);_(* \(#,##0.00\);_(* &quot;-&quot;??_);_(@_)">
                  <c:v>77.412280000000024</c:v>
                </c:pt>
                <c:pt idx="457" formatCode="_(* #,##0.00_);_(* \(#,##0.00\);_(* &quot;-&quot;??_);_(@_)">
                  <c:v>77.397292000000022</c:v>
                </c:pt>
                <c:pt idx="458" formatCode="_(* #,##0.00_);_(* \(#,##0.00\);_(* &quot;-&quot;??_);_(@_)">
                  <c:v>77.391768000000013</c:v>
                </c:pt>
                <c:pt idx="459" formatCode="_(* #,##0.00_);_(* \(#,##0.00\);_(* &quot;-&quot;??_);_(@_)">
                  <c:v>77.253304000000014</c:v>
                </c:pt>
                <c:pt idx="460" formatCode="_(* #,##0.00_);_(* \(#,##0.00\);_(* &quot;-&quot;??_);_(@_)">
                  <c:v>76.988004000000004</c:v>
                </c:pt>
                <c:pt idx="461" formatCode="_(* #,##0.00_);_(* \(#,##0.00\);_(* &quot;-&quot;??_);_(@_)">
                  <c:v>76.798832000000004</c:v>
                </c:pt>
                <c:pt idx="462" formatCode="_(* #,##0.00_);_(* \(#,##0.00\);_(* &quot;-&quot;??_);_(@_)">
                  <c:v>76.625640000000018</c:v>
                </c:pt>
                <c:pt idx="463" formatCode="_(* #,##0.00_);_(* \(#,##0.00\);_(* &quot;-&quot;??_);_(@_)">
                  <c:v>76.492344000000003</c:v>
                </c:pt>
                <c:pt idx="464" formatCode="_(* #,##0.00_);_(* \(#,##0.00\);_(* &quot;-&quot;??_);_(@_)">
                  <c:v>76.214848000000003</c:v>
                </c:pt>
                <c:pt idx="465" formatCode="_(* #,##0.00_);_(* \(#,##0.00\);_(* &quot;-&quot;??_);_(@_)">
                  <c:v>76.018640000000005</c:v>
                </c:pt>
                <c:pt idx="466" formatCode="_(* #,##0.00_);_(* \(#,##0.00\);_(* &quot;-&quot;??_);_(@_)">
                  <c:v>75.864691999999991</c:v>
                </c:pt>
                <c:pt idx="467" formatCode="_(* #,##0.00_);_(* \(#,##0.00\);_(* &quot;-&quot;??_);_(@_)">
                  <c:v>75.702427999999998</c:v>
                </c:pt>
                <c:pt idx="468" formatCode="_(* #,##0.00_);_(* \(#,##0.00\);_(* &quot;-&quot;??_);_(@_)">
                  <c:v>75.643376000000004</c:v>
                </c:pt>
                <c:pt idx="469" formatCode="_(* #,##0.00_);_(* \(#,##0.00\);_(* &quot;-&quot;??_);_(@_)">
                  <c:v>75.615740000000002</c:v>
                </c:pt>
                <c:pt idx="470" formatCode="_(* #,##0.00_);_(* \(#,##0.00\);_(* &quot;-&quot;??_);_(@_)">
                  <c:v>75.511600000000001</c:v>
                </c:pt>
                <c:pt idx="471" formatCode="_(* #,##0.00_);_(* \(#,##0.00\);_(* &quot;-&quot;??_);_(@_)">
                  <c:v>75.390951999999999</c:v>
                </c:pt>
                <c:pt idx="472" formatCode="_(* #,##0.00_);_(* \(#,##0.00\);_(* &quot;-&quot;??_);_(@_)">
                  <c:v>75.270303999999996</c:v>
                </c:pt>
                <c:pt idx="473" formatCode="_(* #,##0.00_);_(* \(#,##0.00\);_(* &quot;-&quot;??_);_(@_)">
                  <c:v>75.149655999999993</c:v>
                </c:pt>
                <c:pt idx="474" formatCode="_(* #,##0.00_);_(* \(#,##0.00\);_(* &quot;-&quot;??_);_(@_)">
                  <c:v>75.020195999999999</c:v>
                </c:pt>
                <c:pt idx="475" formatCode="_(* #,##0.00_);_(* \(#,##0.00\);_(* &quot;-&quot;??_);_(@_)">
                  <c:v>74.893720000000002</c:v>
                </c:pt>
                <c:pt idx="476" formatCode="_(* #,##0.00_);_(* \(#,##0.00\);_(* &quot;-&quot;??_);_(@_)">
                  <c:v>74.731996000000009</c:v>
                </c:pt>
                <c:pt idx="477" formatCode="_(* #,##0.00_);_(* \(#,##0.00\);_(* &quot;-&quot;??_);_(@_)">
                  <c:v>74.531748000000007</c:v>
                </c:pt>
                <c:pt idx="478" formatCode="_(* #,##0.00_);_(* \(#,##0.00\);_(* &quot;-&quot;??_);_(@_)">
                  <c:v>74.384504000000021</c:v>
                </c:pt>
                <c:pt idx="479" formatCode="_(* #,##0.00_);_(* \(#,##0.00\);_(* &quot;-&quot;??_);_(@_)">
                  <c:v>74.275356000000016</c:v>
                </c:pt>
                <c:pt idx="480" formatCode="_(* #,##0.00_);_(* \(#,##0.00\);_(* &quot;-&quot;??_);_(@_)">
                  <c:v>74.154412000000022</c:v>
                </c:pt>
                <c:pt idx="481" formatCode="_(* #,##0.00_);_(* \(#,##0.00\);_(* &quot;-&quot;??_);_(@_)">
                  <c:v>74.079264000000023</c:v>
                </c:pt>
                <c:pt idx="482" formatCode="_(* #,##0.00_);_(* \(#,##0.00\);_(* &quot;-&quot;??_);_(@_)">
                  <c:v>74.038256000000018</c:v>
                </c:pt>
                <c:pt idx="483" formatCode="_(* #,##0.00_);_(* \(#,##0.00\);_(* &quot;-&quot;??_);_(@_)">
                  <c:v>74.047072000000028</c:v>
                </c:pt>
                <c:pt idx="484" formatCode="_(* #,##0.00_);_(* \(#,##0.00\);_(* &quot;-&quot;??_);_(@_)">
                  <c:v>74.061688000000018</c:v>
                </c:pt>
                <c:pt idx="485" formatCode="_(* #,##0.00_);_(* \(#,##0.00\);_(* &quot;-&quot;??_);_(@_)">
                  <c:v>74.075608000000017</c:v>
                </c:pt>
                <c:pt idx="486" formatCode="_(* #,##0.00_);_(* \(#,##0.00\);_(* &quot;-&quot;??_);_(@_)">
                  <c:v>74.097908000000004</c:v>
                </c:pt>
                <c:pt idx="487" formatCode="_(* #,##0.00_);_(* \(#,##0.00\);_(* &quot;-&quot;??_);_(@_)">
                  <c:v>74.104228000000006</c:v>
                </c:pt>
                <c:pt idx="488" formatCode="_(* #,##0.00_);_(* \(#,##0.00\);_(* &quot;-&quot;??_);_(@_)">
                  <c:v>74.07065200000001</c:v>
                </c:pt>
                <c:pt idx="489" formatCode="_(* #,##0.00_);_(* \(#,##0.00\);_(* &quot;-&quot;??_);_(@_)">
                  <c:v>74.05019200000001</c:v>
                </c:pt>
                <c:pt idx="490" formatCode="_(* #,##0.00_);_(* \(#,##0.00\);_(* &quot;-&quot;??_);_(@_)">
                  <c:v>74.035703999999996</c:v>
                </c:pt>
                <c:pt idx="491" formatCode="_(* #,##0.00_);_(* \(#,##0.00\);_(* &quot;-&quot;??_);_(@_)">
                  <c:v>74.03513199999999</c:v>
                </c:pt>
                <c:pt idx="492" formatCode="_(* #,##0.00_);_(* \(#,##0.00\);_(* &quot;-&quot;??_);_(@_)">
                  <c:v>73.976727999999994</c:v>
                </c:pt>
                <c:pt idx="493" formatCode="_(* #,##0.00_);_(* \(#,##0.00\);_(* &quot;-&quot;??_);_(@_)">
                  <c:v>73.854703999999998</c:v>
                </c:pt>
                <c:pt idx="494" formatCode="_(* #,##0.00_);_(* \(#,##0.00\);_(* &quot;-&quot;??_);_(@_)">
                  <c:v>73.701263999999995</c:v>
                </c:pt>
                <c:pt idx="495" formatCode="_(* #,##0.00_);_(* \(#,##0.00\);_(* &quot;-&quot;??_);_(@_)">
                  <c:v>73.615296000000001</c:v>
                </c:pt>
                <c:pt idx="496" formatCode="_(* #,##0.00_);_(* \(#,##0.00\);_(* &quot;-&quot;??_);_(@_)">
                  <c:v>73.522316000000004</c:v>
                </c:pt>
                <c:pt idx="497" formatCode="_(* #,##0.00_);_(* \(#,##0.00\);_(* &quot;-&quot;??_);_(@_)">
                  <c:v>73.427188000000001</c:v>
                </c:pt>
                <c:pt idx="498" formatCode="_(* #,##0.00_);_(* \(#,##0.00\);_(* &quot;-&quot;??_);_(@_)">
                  <c:v>73.275496000000004</c:v>
                </c:pt>
                <c:pt idx="499" formatCode="_(* #,##0.00_);_(* \(#,##0.00\);_(* &quot;-&quot;??_);_(@_)">
                  <c:v>73.170872000000003</c:v>
                </c:pt>
                <c:pt idx="500" formatCode="_(* #,##0.00_);_(* \(#,##0.00\);_(* &quot;-&quot;??_);_(@_)">
                  <c:v>73.063264000000004</c:v>
                </c:pt>
                <c:pt idx="501" formatCode="_(* #,##0.00_);_(* \(#,##0.00\);_(* &quot;-&quot;??_);_(@_)">
                  <c:v>72.990903999999986</c:v>
                </c:pt>
                <c:pt idx="502" formatCode="_(* #,##0.00_);_(* \(#,##0.00\);_(* &quot;-&quot;??_);_(@_)">
                  <c:v>72.945700000000002</c:v>
                </c:pt>
                <c:pt idx="503" formatCode="_(* #,##0.00_);_(* \(#,##0.00\);_(* &quot;-&quot;??_);_(@_)">
                  <c:v>72.882279999999994</c:v>
                </c:pt>
                <c:pt idx="504" formatCode="_(* #,##0.00_);_(* \(#,##0.00\);_(* &quot;-&quot;??_);_(@_)">
                  <c:v>72.815767999999991</c:v>
                </c:pt>
                <c:pt idx="505" formatCode="_(* #,##0.00_);_(* \(#,##0.00\);_(* &quot;-&quot;??_);_(@_)">
                  <c:v>72.750764000000004</c:v>
                </c:pt>
                <c:pt idx="506" formatCode="_(* #,##0.00_);_(* \(#,##0.00\);_(* &quot;-&quot;??_);_(@_)">
                  <c:v>72.671791999999996</c:v>
                </c:pt>
                <c:pt idx="507" formatCode="_(* #,##0.00_);_(* \(#,##0.00\);_(* &quot;-&quot;??_);_(@_)">
                  <c:v>72.592819999999989</c:v>
                </c:pt>
                <c:pt idx="508" formatCode="_(* #,##0.00_);_(* \(#,##0.00\);_(* &quot;-&quot;??_);_(@_)">
                  <c:v>72.464023999999995</c:v>
                </c:pt>
                <c:pt idx="509" formatCode="_(* #,##0.00_);_(* \(#,##0.00\);_(* &quot;-&quot;??_);_(@_)">
                  <c:v>72.287803999999994</c:v>
                </c:pt>
                <c:pt idx="510" formatCode="_(* #,##0.00_);_(* \(#,##0.00\);_(* &quot;-&quot;??_);_(@_)">
                  <c:v>72.092227999999977</c:v>
                </c:pt>
                <c:pt idx="511" formatCode="_(* #,##0.00_);_(* \(#,##0.00\);_(* &quot;-&quot;??_);_(@_)">
                  <c:v>71.870979999999975</c:v>
                </c:pt>
                <c:pt idx="512" formatCode="_(* #,##0.00_);_(* \(#,##0.00\);_(* &quot;-&quot;??_);_(@_)">
                  <c:v>71.67668399999998</c:v>
                </c:pt>
                <c:pt idx="513" formatCode="_(* #,##0.00_);_(* \(#,##0.00\);_(* &quot;-&quot;??_);_(@_)">
                  <c:v>71.467059999999989</c:v>
                </c:pt>
                <c:pt idx="514" formatCode="_(* #,##0.00_);_(* \(#,##0.00\);_(* &quot;-&quot;??_);_(@_)">
                  <c:v>71.27503200000001</c:v>
                </c:pt>
                <c:pt idx="515" formatCode="_(* #,##0.00_);_(* \(#,##0.00\);_(* &quot;-&quot;??_);_(@_)">
                  <c:v>71.077032000000003</c:v>
                </c:pt>
                <c:pt idx="516" formatCode="_(* #,##0.00_);_(* \(#,##0.00\);_(* &quot;-&quot;??_);_(@_)">
                  <c:v>70.852332000000004</c:v>
                </c:pt>
                <c:pt idx="517" formatCode="_(* #,##0.00_);_(* \(#,##0.00\);_(* &quot;-&quot;??_);_(@_)">
                  <c:v>70.671088000000012</c:v>
                </c:pt>
                <c:pt idx="518" formatCode="_(* #,##0.00_);_(* \(#,##0.00\);_(* &quot;-&quot;??_);_(@_)">
                  <c:v>70.487596000000011</c:v>
                </c:pt>
                <c:pt idx="519" formatCode="_(* #,##0.00_);_(* \(#,##0.00\);_(* &quot;-&quot;??_);_(@_)">
                  <c:v>70.324248000000011</c:v>
                </c:pt>
                <c:pt idx="520" formatCode="_(* #,##0.00_);_(* \(#,##0.00\);_(* &quot;-&quot;??_);_(@_)">
                  <c:v>70.169932000000031</c:v>
                </c:pt>
                <c:pt idx="521" formatCode="_(* #,##0.00_);_(* \(#,##0.00\);_(* &quot;-&quot;??_);_(@_)">
                  <c:v>70.039136000000042</c:v>
                </c:pt>
                <c:pt idx="522" formatCode="_(* #,##0.00_);_(* \(#,##0.00\);_(* &quot;-&quot;??_);_(@_)">
                  <c:v>69.910488000000043</c:v>
                </c:pt>
                <c:pt idx="523" formatCode="_(* #,##0.00_);_(* \(#,##0.00\);_(* &quot;-&quot;??_);_(@_)">
                  <c:v>69.889328000000035</c:v>
                </c:pt>
                <c:pt idx="524" formatCode="_(* #,##0.00_);_(* \(#,##0.00\);_(* &quot;-&quot;??_);_(@_)">
                  <c:v>69.804208000000031</c:v>
                </c:pt>
                <c:pt idx="525" formatCode="_(* #,##0.00_);_(* \(#,##0.00\);_(* &quot;-&quot;??_);_(@_)">
                  <c:v>69.708280000000016</c:v>
                </c:pt>
                <c:pt idx="526" formatCode="_(* #,##0.00_);_(* \(#,##0.00\);_(* &quot;-&quot;??_);_(@_)">
                  <c:v>69.617784000000015</c:v>
                </c:pt>
                <c:pt idx="527" formatCode="_(* #,##0.00_);_(* \(#,##0.00\);_(* &quot;-&quot;??_);_(@_)">
                  <c:v>69.536836000000022</c:v>
                </c:pt>
                <c:pt idx="528" formatCode="_(* #,##0.00_);_(* \(#,##0.00\);_(* &quot;-&quot;??_);_(@_)">
                  <c:v>69.474104000000011</c:v>
                </c:pt>
                <c:pt idx="529" formatCode="_(* #,##0.00_);_(* \(#,##0.00\);_(* &quot;-&quot;??_);_(@_)">
                  <c:v>69.414464000000009</c:v>
                </c:pt>
                <c:pt idx="530" formatCode="_(* #,##0.00_);_(* \(#,##0.00\);_(* &quot;-&quot;??_);_(@_)">
                  <c:v>69.349755999999999</c:v>
                </c:pt>
                <c:pt idx="531" formatCode="_(* #,##0.00_);_(* \(#,##0.00\);_(* &quot;-&quot;??_);_(@_)">
                  <c:v>69.273179999999996</c:v>
                </c:pt>
                <c:pt idx="532" formatCode="_(* #,##0.00_);_(* \(#,##0.00\);_(* &quot;-&quot;??_);_(@_)">
                  <c:v>69.196603999999994</c:v>
                </c:pt>
                <c:pt idx="533" formatCode="_(* #,##0.00_);_(* \(#,##0.00\);_(* &quot;-&quot;??_);_(@_)">
                  <c:v>69.145163999999994</c:v>
                </c:pt>
                <c:pt idx="534" formatCode="_(* #,##0.00_);_(* \(#,##0.00\);_(* &quot;-&quot;??_);_(@_)">
                  <c:v>69.121843999999996</c:v>
                </c:pt>
                <c:pt idx="535" formatCode="_(* #,##0.00_);_(* \(#,##0.00\);_(* &quot;-&quot;??_);_(@_)">
                  <c:v>69.127656000000002</c:v>
                </c:pt>
                <c:pt idx="536" formatCode="_(* #,##0.00_);_(* \(#,##0.00\);_(* &quot;-&quot;??_);_(@_)">
                  <c:v>69.159140000000008</c:v>
                </c:pt>
                <c:pt idx="537" formatCode="_(* #,##0.00_);_(* \(#,##0.00\);_(* &quot;-&quot;??_);_(@_)">
                  <c:v>69.196588000000006</c:v>
                </c:pt>
                <c:pt idx="538" formatCode="_(* #,##0.00_);_(* \(#,##0.00\);_(* &quot;-&quot;??_);_(@_)">
                  <c:v>69.268963999999997</c:v>
                </c:pt>
                <c:pt idx="539" formatCode="_(* #,##0.00_);_(* \(#,##0.00\);_(* &quot;-&quot;??_);_(@_)">
                  <c:v>69.341340000000002</c:v>
                </c:pt>
                <c:pt idx="540" formatCode="_(* #,##0.00_);_(* \(#,##0.00\);_(* &quot;-&quot;??_);_(@_)">
                  <c:v>69.416855999999996</c:v>
                </c:pt>
                <c:pt idx="541" formatCode="_(* #,##0.00_);_(* \(#,##0.00\);_(* &quot;-&quot;??_);_(@_)">
                  <c:v>69.504360000000005</c:v>
                </c:pt>
                <c:pt idx="542" formatCode="_(* #,##0.00_);_(* \(#,##0.00\);_(* &quot;-&quot;??_);_(@_)">
                  <c:v>69.577376000000001</c:v>
                </c:pt>
                <c:pt idx="543" formatCode="_(* #,##0.00_);_(* \(#,##0.00\);_(* &quot;-&quot;??_);_(@_)">
                  <c:v>69.652640000000005</c:v>
                </c:pt>
                <c:pt idx="544" formatCode="_(* #,##0.00_);_(* \(#,##0.00\);_(* &quot;-&quot;??_);_(@_)">
                  <c:v>69.741399999999999</c:v>
                </c:pt>
                <c:pt idx="545" formatCode="_(* #,##0.00_);_(* \(#,##0.00\);_(* &quot;-&quot;??_);_(@_)">
                  <c:v>69.863399999999999</c:v>
                </c:pt>
                <c:pt idx="546" formatCode="_(* #,##0.00_);_(* \(#,##0.00\);_(* &quot;-&quot;??_);_(@_)">
                  <c:v>69.948040000000006</c:v>
                </c:pt>
                <c:pt idx="547" formatCode="_(* #,##0.00_);_(* \(#,##0.00\);_(* &quot;-&quot;??_);_(@_)">
                  <c:v>70.018364000000005</c:v>
                </c:pt>
                <c:pt idx="548" formatCode="_(* #,##0.00_);_(* \(#,##0.00\);_(* &quot;-&quot;??_);_(@_)">
                  <c:v>70.051756000000012</c:v>
                </c:pt>
                <c:pt idx="549" formatCode="_(* #,##0.00_);_(* \(#,##0.00\);_(* &quot;-&quot;??_);_(@_)">
                  <c:v>70.110852000000008</c:v>
                </c:pt>
                <c:pt idx="550" formatCode="_(* #,##0.00_);_(* \(#,##0.00\);_(* &quot;-&quot;??_);_(@_)">
                  <c:v>70.180756000000017</c:v>
                </c:pt>
                <c:pt idx="551" formatCode="_(* #,##0.00_);_(* \(#,##0.00\);_(* &quot;-&quot;??_);_(@_)">
                  <c:v>70.225952000000021</c:v>
                </c:pt>
                <c:pt idx="552" formatCode="_(* #,##0.00_);_(* \(#,##0.00\);_(* &quot;-&quot;??_);_(@_)">
                  <c:v>70.288152000000025</c:v>
                </c:pt>
                <c:pt idx="553" formatCode="_(* #,##0.00_);_(* \(#,##0.00\);_(* &quot;-&quot;??_);_(@_)">
                  <c:v>70.337244000000013</c:v>
                </c:pt>
                <c:pt idx="554" formatCode="_(* #,##0.00_);_(* \(#,##0.00\);_(* &quot;-&quot;??_);_(@_)">
                  <c:v>70.403584000000023</c:v>
                </c:pt>
                <c:pt idx="555" formatCode="_(* #,##0.00_);_(* \(#,##0.00\);_(* &quot;-&quot;??_);_(@_)">
                  <c:v>70.492800000000031</c:v>
                </c:pt>
                <c:pt idx="556" formatCode="_(* #,##0.00_);_(* \(#,##0.00\);_(* &quot;-&quot;??_);_(@_)">
                  <c:v>70.607852000000008</c:v>
                </c:pt>
                <c:pt idx="557" formatCode="_(* #,##0.00_);_(* \(#,##0.00\);_(* &quot;-&quot;??_);_(@_)">
                  <c:v>70.722904000000014</c:v>
                </c:pt>
                <c:pt idx="558" formatCode="_(* #,##0.00_);_(* \(#,##0.00\);_(* &quot;-&quot;??_);_(@_)">
                  <c:v>70.822776000000019</c:v>
                </c:pt>
                <c:pt idx="559" formatCode="_(* #,##0.00_);_(* \(#,##0.00\);_(* &quot;-&quot;??_);_(@_)">
                  <c:v>70.896311999999995</c:v>
                </c:pt>
                <c:pt idx="560" formatCode="_(* #,##0.00_);_(* \(#,##0.00\);_(* &quot;-&quot;??_);_(@_)">
                  <c:v>70.962699999999998</c:v>
                </c:pt>
                <c:pt idx="561" formatCode="_(* #,##0.00_);_(* \(#,##0.00\);_(* &quot;-&quot;??_);_(@_)">
                  <c:v>71.036083999999988</c:v>
                </c:pt>
                <c:pt idx="562" formatCode="_(* #,##0.00_);_(* \(#,##0.00\);_(* &quot;-&quot;??_);_(@_)">
                  <c:v>71.101927999999987</c:v>
                </c:pt>
                <c:pt idx="563" formatCode="_(* #,##0.00_);_(* \(#,##0.00\);_(* &quot;-&quot;??_);_(@_)">
                  <c:v>71.148171999999988</c:v>
                </c:pt>
                <c:pt idx="564" formatCode="_(* #,##0.00_);_(* \(#,##0.00\);_(* &quot;-&quot;??_);_(@_)">
                  <c:v>71.194416000000004</c:v>
                </c:pt>
                <c:pt idx="565" formatCode="_(* #,##0.00_);_(* \(#,##0.00\);_(* &quot;-&quot;??_);_(@_)">
                  <c:v>71.237024000000005</c:v>
                </c:pt>
                <c:pt idx="566" formatCode="_(* #,##0.00_);_(* \(#,##0.00\);_(* &quot;-&quot;??_);_(@_)">
                  <c:v>71.293811999999988</c:v>
                </c:pt>
                <c:pt idx="567" formatCode="_(* #,##0.00_);_(* \(#,##0.00\);_(* &quot;-&quot;??_);_(@_)">
                  <c:v>71.363208</c:v>
                </c:pt>
                <c:pt idx="568" formatCode="_(* #,##0.00_);_(* \(#,##0.00\);_(* &quot;-&quot;??_);_(@_)">
                  <c:v>71.477744000000001</c:v>
                </c:pt>
                <c:pt idx="569" formatCode="_(* #,##0.00_);_(* \(#,##0.00\);_(* &quot;-&quot;??_);_(@_)">
                  <c:v>71.561151999999993</c:v>
                </c:pt>
                <c:pt idx="570" formatCode="_(* #,##0.00_);_(* \(#,##0.00\);_(* &quot;-&quot;??_);_(@_)">
                  <c:v>71.611319999999992</c:v>
                </c:pt>
                <c:pt idx="571" formatCode="_(* #,##0.00_);_(* \(#,##0.00\);_(* &quot;-&quot;??_);_(@_)">
                  <c:v>71.698847999999984</c:v>
                </c:pt>
                <c:pt idx="572" formatCode="_(* #,##0.00_);_(* \(#,##0.00\);_(* &quot;-&quot;??_);_(@_)">
                  <c:v>71.82999199999999</c:v>
                </c:pt>
                <c:pt idx="573" formatCode="_(* #,##0.00_);_(* \(#,##0.00\);_(* &quot;-&quot;??_);_(@_)">
                  <c:v>71.916023999999979</c:v>
                </c:pt>
                <c:pt idx="574" formatCode="_(* #,##0.00_);_(* \(#,##0.00\);_(* &quot;-&quot;??_);_(@_)">
                  <c:v>71.998055999999977</c:v>
                </c:pt>
                <c:pt idx="575" formatCode="_(* #,##0.00_);_(* \(#,##0.00\);_(* &quot;-&quot;??_);_(@_)">
                  <c:v>72.070451999999975</c:v>
                </c:pt>
                <c:pt idx="576" formatCode="_(* #,##0.00_);_(* \(#,##0.00\);_(* &quot;-&quot;??_);_(@_)">
                  <c:v>72.186039999999991</c:v>
                </c:pt>
                <c:pt idx="577" formatCode="_(* #,##0.00_);_(* \(#,##0.00\);_(* &quot;-&quot;??_);_(@_)">
                  <c:v>72.286443999999989</c:v>
                </c:pt>
                <c:pt idx="578" formatCode="_(* #,##0.00_);_(* \(#,##0.00\);_(* &quot;-&quot;??_);_(@_)">
                  <c:v>72.399955999999989</c:v>
                </c:pt>
                <c:pt idx="579" formatCode="_(* #,##0.00_);_(* \(#,##0.00\);_(* &quot;-&quot;??_);_(@_)">
                  <c:v>72.501715999999988</c:v>
                </c:pt>
                <c:pt idx="580" formatCode="_(* #,##0.00_);_(* \(#,##0.00\);_(* &quot;-&quot;??_);_(@_)">
                  <c:v>72.559247999999997</c:v>
                </c:pt>
                <c:pt idx="581" formatCode="_(* #,##0.00_);_(* \(#,##0.00\);_(* &quot;-&quot;??_);_(@_)">
                  <c:v>72.620096000000004</c:v>
                </c:pt>
                <c:pt idx="582" formatCode="_(* #,##0.00_);_(* \(#,##0.00\);_(* &quot;-&quot;??_);_(@_)">
                  <c:v>72.695808000000014</c:v>
                </c:pt>
                <c:pt idx="583" formatCode="_(* #,##0.00_);_(* \(#,##0.00\);_(* &quot;-&quot;??_);_(@_)">
                  <c:v>72.745924000000016</c:v>
                </c:pt>
                <c:pt idx="584" formatCode="_(* #,##0.00_);_(* \(#,##0.00\);_(* &quot;-&quot;??_);_(@_)">
                  <c:v>72.835880000000003</c:v>
                </c:pt>
                <c:pt idx="585" formatCode="_(* #,##0.00_);_(* \(#,##0.00\);_(* &quot;-&quot;??_);_(@_)">
                  <c:v>72.932984000000005</c:v>
                </c:pt>
                <c:pt idx="586" formatCode="_(* #,##0.00_);_(* \(#,##0.00\);_(* &quot;-&quot;??_);_(@_)">
                  <c:v>73.013168000000007</c:v>
                </c:pt>
                <c:pt idx="587" formatCode="_(* #,##0.00_);_(* \(#,##0.00\);_(* &quot;-&quot;??_);_(@_)">
                  <c:v>73.086556000000002</c:v>
                </c:pt>
                <c:pt idx="588" formatCode="_(* #,##0.00_);_(* \(#,##0.00\);_(* &quot;-&quot;??_);_(@_)">
                  <c:v>73.152228000000008</c:v>
                </c:pt>
                <c:pt idx="589" formatCode="_(* #,##0.00_);_(* \(#,##0.00\);_(* &quot;-&quot;??_);_(@_)">
                  <c:v>73.239176</c:v>
                </c:pt>
                <c:pt idx="590" formatCode="_(* #,##0.00_);_(* \(#,##0.00\);_(* &quot;-&quot;??_);_(@_)">
                  <c:v>73.339771999999996</c:v>
                </c:pt>
                <c:pt idx="591" formatCode="_(* #,##0.00_);_(* \(#,##0.00\);_(* &quot;-&quot;??_);_(@_)">
                  <c:v>73.426984000000004</c:v>
                </c:pt>
                <c:pt idx="592" formatCode="_(* #,##0.00_);_(* \(#,##0.00\);_(* &quot;-&quot;??_);_(@_)">
                  <c:v>73.501587999999998</c:v>
                </c:pt>
                <c:pt idx="593" formatCode="_(* #,##0.00_);_(* \(#,##0.00\);_(* &quot;-&quot;??_);_(@_)">
                  <c:v>73.543791999999982</c:v>
                </c:pt>
                <c:pt idx="594" formatCode="_(* #,##0.00_);_(* \(#,##0.00\);_(* &quot;-&quot;??_);_(@_)">
                  <c:v>73.587251999999992</c:v>
                </c:pt>
                <c:pt idx="595" formatCode="_(* #,##0.00_);_(* \(#,##0.00\);_(* &quot;-&quot;??_);_(@_)">
                  <c:v>73.671723999999983</c:v>
                </c:pt>
                <c:pt idx="596" formatCode="_(* #,##0.00_);_(* \(#,##0.00\);_(* &quot;-&quot;??_);_(@_)">
                  <c:v>73.744095999999985</c:v>
                </c:pt>
                <c:pt idx="597" formatCode="_(* #,##0.00_);_(* \(#,##0.00\);_(* &quot;-&quot;??_);_(@_)">
                  <c:v>73.763279999999995</c:v>
                </c:pt>
                <c:pt idx="598" formatCode="_(* #,##0.00_);_(* \(#,##0.00\);_(* &quot;-&quot;??_);_(@_)">
                  <c:v>73.813584000000006</c:v>
                </c:pt>
                <c:pt idx="599" formatCode="_(* #,##0.00_);_(* \(#,##0.00\);_(* &quot;-&quot;??_);_(@_)">
                  <c:v>73.867888000000008</c:v>
                </c:pt>
                <c:pt idx="600" formatCode="_(* #,##0.00_);_(* \(#,##0.00\);_(* &quot;-&quot;??_);_(@_)">
                  <c:v>73.89845600000001</c:v>
                </c:pt>
                <c:pt idx="601" formatCode="_(* #,##0.00_);_(* \(#,##0.00\);_(* &quot;-&quot;??_);_(@_)">
                  <c:v>73.896348000000003</c:v>
                </c:pt>
                <c:pt idx="602" formatCode="_(* #,##0.00_);_(* \(#,##0.00\);_(* &quot;-&quot;??_);_(@_)">
                  <c:v>73.905196000000004</c:v>
                </c:pt>
                <c:pt idx="603" formatCode="_(* #,##0.00_);_(* \(#,##0.00\);_(* &quot;-&quot;??_);_(@_)">
                  <c:v>73.97841200000002</c:v>
                </c:pt>
                <c:pt idx="604" formatCode="_(* #,##0.00_);_(* \(#,##0.00\);_(* &quot;-&quot;??_);_(@_)">
                  <c:v>74.034704000000019</c:v>
                </c:pt>
                <c:pt idx="605" formatCode="_(* #,##0.00_);_(* \(#,##0.00\);_(* &quot;-&quot;??_);_(@_)">
                  <c:v>74.115908000000019</c:v>
                </c:pt>
                <c:pt idx="606" formatCode="_(* #,##0.00_);_(* \(#,##0.00\);_(* &quot;-&quot;??_);_(@_)">
                  <c:v>74.19379600000002</c:v>
                </c:pt>
                <c:pt idx="607" formatCode="_(* #,##0.00_);_(* \(#,##0.00\);_(* &quot;-&quot;??_);_(@_)">
                  <c:v>74.273167999999998</c:v>
                </c:pt>
                <c:pt idx="608" formatCode="_(* #,##0.00_);_(* \(#,##0.00\);_(* &quot;-&quot;??_);_(@_)">
                  <c:v>74.383120000000019</c:v>
                </c:pt>
                <c:pt idx="609" formatCode="_(* #,##0.00_);_(* \(#,##0.00\);_(* &quot;-&quot;??_);_(@_)">
                  <c:v>74.497344000000012</c:v>
                </c:pt>
                <c:pt idx="610" formatCode="_(* #,##0.00_);_(* \(#,##0.00\);_(* &quot;-&quot;??_);_(@_)">
                  <c:v>74.589811999999995</c:v>
                </c:pt>
                <c:pt idx="611" formatCode="_(* #,##0.00_);_(* \(#,##0.00\);_(* &quot;-&quot;??_);_(@_)">
                  <c:v>74.666691999999998</c:v>
                </c:pt>
                <c:pt idx="612" formatCode="_(* #,##0.00_);_(* \(#,##0.00\);_(* &quot;-&quot;??_);_(@_)">
                  <c:v>74.724991999999986</c:v>
                </c:pt>
                <c:pt idx="613" formatCode="_(* #,##0.00_);_(* \(#,##0.00\);_(* &quot;-&quot;??_);_(@_)">
                  <c:v>74.791007999999991</c:v>
                </c:pt>
                <c:pt idx="614" formatCode="_(* #,##0.00_);_(* \(#,##0.00\);_(* &quot;-&quot;??_);_(@_)">
                  <c:v>74.828755999999984</c:v>
                </c:pt>
                <c:pt idx="615" formatCode="_(* #,##0.00_);_(* \(#,##0.00\);_(* &quot;-&quot;??_);_(@_)">
                  <c:v>74.872295999999992</c:v>
                </c:pt>
                <c:pt idx="616" formatCode="_(* #,##0.00_);_(* \(#,##0.00\);_(* &quot;-&quot;??_);_(@_)">
                  <c:v>74.905411999999984</c:v>
                </c:pt>
                <c:pt idx="617" formatCode="_(* #,##0.00_);_(* \(#,##0.00\);_(* &quot;-&quot;??_);_(@_)">
                  <c:v>74.949179999999984</c:v>
                </c:pt>
                <c:pt idx="618" formatCode="_(* #,##0.00_);_(* \(#,##0.00\);_(* &quot;-&quot;??_);_(@_)">
                  <c:v>74.973719999999986</c:v>
                </c:pt>
                <c:pt idx="619" formatCode="_(* #,##0.00_);_(* \(#,##0.00\);_(* &quot;-&quot;??_);_(@_)">
                  <c:v>74.99449199999998</c:v>
                </c:pt>
                <c:pt idx="620" formatCode="_(* #,##0.00_);_(* \(#,##0.00\);_(* &quot;-&quot;??_);_(@_)">
                  <c:v>74.974251999999979</c:v>
                </c:pt>
                <c:pt idx="621" formatCode="_(* #,##0.00_);_(* \(#,##0.00\);_(* &quot;-&quot;??_);_(@_)">
                  <c:v>75.006359999999972</c:v>
                </c:pt>
                <c:pt idx="622" formatCode="_(* #,##0.00_);_(* \(#,##0.00\);_(* &quot;-&quot;??_);_(@_)">
                  <c:v>75.071675999999982</c:v>
                </c:pt>
                <c:pt idx="623" formatCode="_(* #,##0.00_);_(* \(#,##0.00\);_(* &quot;-&quot;??_);_(@_)">
                  <c:v>75.140327999999968</c:v>
                </c:pt>
                <c:pt idx="624" formatCode="_(* #,##0.00_);_(* \(#,##0.00\);_(* &quot;-&quot;??_);_(@_)">
                  <c:v>75.241919999999979</c:v>
                </c:pt>
                <c:pt idx="625" formatCode="_(* #,##0.00_);_(* \(#,##0.00\);_(* &quot;-&quot;??_);_(@_)">
                  <c:v>75.362543999999986</c:v>
                </c:pt>
                <c:pt idx="626" formatCode="_(* #,##0.00_);_(* \(#,##0.00\);_(* &quot;-&quot;??_);_(@_)">
                  <c:v>75.491927999999987</c:v>
                </c:pt>
                <c:pt idx="627" formatCode="_(* #,##0.00_);_(* \(#,##0.00\);_(* &quot;-&quot;??_);_(@_)">
                  <c:v>75.610355999999996</c:v>
                </c:pt>
                <c:pt idx="628" formatCode="_(* #,##0.00_);_(* \(#,##0.00\);_(* &quot;-&quot;??_);_(@_)">
                  <c:v>75.738488000000004</c:v>
                </c:pt>
                <c:pt idx="629" formatCode="_(* #,##0.00_);_(* \(#,##0.00\);_(* &quot;-&quot;??_);_(@_)">
                  <c:v>75.918576000000002</c:v>
                </c:pt>
                <c:pt idx="630" formatCode="_(* #,##0.00_);_(* \(#,##0.00\);_(* &quot;-&quot;??_);_(@_)">
                  <c:v>76.062672000000006</c:v>
                </c:pt>
                <c:pt idx="631" formatCode="_(* #,##0.00_);_(* \(#,##0.00\);_(* &quot;-&quot;??_);_(@_)">
                  <c:v>76.146476000000007</c:v>
                </c:pt>
                <c:pt idx="632" formatCode="_(* #,##0.00_);_(* \(#,##0.00\);_(* &quot;-&quot;??_);_(@_)">
                  <c:v>76.246495999999993</c:v>
                </c:pt>
                <c:pt idx="633" formatCode="_(* #,##0.00_);_(* \(#,##0.00\);_(* &quot;-&quot;??_);_(@_)">
                  <c:v>76.331575999999998</c:v>
                </c:pt>
                <c:pt idx="634" formatCode="_(* #,##0.00_);_(* \(#,##0.00\);_(* &quot;-&quot;??_);_(@_)">
                  <c:v>76.412384000000003</c:v>
                </c:pt>
                <c:pt idx="635" formatCode="_(* #,##0.00_);_(* \(#,##0.00\);_(* &quot;-&quot;??_);_(@_)">
                  <c:v>76.516412000000003</c:v>
                </c:pt>
                <c:pt idx="636" formatCode="_(* #,##0.00_);_(* \(#,##0.00\);_(* &quot;-&quot;??_);_(@_)">
                  <c:v>76.661303999999987</c:v>
                </c:pt>
                <c:pt idx="637" formatCode="_(* #,##0.00_);_(* \(#,##0.00\);_(* &quot;-&quot;??_);_(@_)">
                  <c:v>76.78940399999999</c:v>
                </c:pt>
                <c:pt idx="638" formatCode="_(* #,##0.00_);_(* \(#,##0.00\);_(* &quot;-&quot;??_);_(@_)">
                  <c:v>76.910448000000002</c:v>
                </c:pt>
                <c:pt idx="639" formatCode="_(* #,##0.00_);_(* \(#,##0.00\);_(* &quot;-&quot;??_);_(@_)">
                  <c:v>77.002992000000006</c:v>
                </c:pt>
                <c:pt idx="640" formatCode="_(* #,##0.00_);_(* \(#,##0.00\);_(* &quot;-&quot;??_);_(@_)">
                  <c:v>77.076591999999991</c:v>
                </c:pt>
                <c:pt idx="641" formatCode="_(* #,##0.00_);_(* \(#,##0.00\);_(* &quot;-&quot;??_);_(@_)">
                  <c:v>77.16061599999999</c:v>
                </c:pt>
                <c:pt idx="642" formatCode="_(* #,##0.00_);_(* \(#,##0.00\);_(* &quot;-&quot;??_);_(@_)">
                  <c:v>77.233807999999982</c:v>
                </c:pt>
                <c:pt idx="643" formatCode="_(* #,##0.00_);_(* \(#,##0.00\);_(* &quot;-&quot;??_);_(@_)">
                  <c:v>77.323951999999977</c:v>
                </c:pt>
                <c:pt idx="644" formatCode="_(* #,##0.00_);_(* \(#,##0.00\);_(* &quot;-&quot;??_);_(@_)">
                  <c:v>77.41371199999999</c:v>
                </c:pt>
                <c:pt idx="645" formatCode="_(* #,##0.00_);_(* \(#,##0.00\);_(* &quot;-&quot;??_);_(@_)">
                  <c:v>77.530279999999991</c:v>
                </c:pt>
                <c:pt idx="646" formatCode="_(* #,##0.00_);_(* \(#,##0.00\);_(* &quot;-&quot;??_);_(@_)">
                  <c:v>77.607332</c:v>
                </c:pt>
                <c:pt idx="647" formatCode="_(* #,##0.00_);_(* \(#,##0.00\);_(* &quot;-&quot;??_);_(@_)">
                  <c:v>77.675064000000006</c:v>
                </c:pt>
                <c:pt idx="648" formatCode="_(* #,##0.00_);_(* \(#,##0.00\);_(* &quot;-&quot;??_);_(@_)">
                  <c:v>77.739459999999994</c:v>
                </c:pt>
                <c:pt idx="649" formatCode="_(* #,##0.00_);_(* \(#,##0.00\);_(* &quot;-&quot;??_);_(@_)">
                  <c:v>77.769303999999991</c:v>
                </c:pt>
                <c:pt idx="650" formatCode="_(* #,##0.00_);_(* \(#,##0.00\);_(* &quot;-&quot;??_);_(@_)">
                  <c:v>77.807643999999996</c:v>
                </c:pt>
                <c:pt idx="651" formatCode="_(* #,##0.00_);_(* \(#,##0.00\);_(* &quot;-&quot;??_);_(@_)">
                  <c:v>77.816152000000017</c:v>
                </c:pt>
                <c:pt idx="652" formatCode="_(* #,##0.00_);_(* \(#,##0.00\);_(* &quot;-&quot;??_);_(@_)">
                  <c:v>77.826608000000007</c:v>
                </c:pt>
                <c:pt idx="653" formatCode="_(* #,##0.00_);_(* \(#,##0.00\);_(* &quot;-&quot;??_);_(@_)">
                  <c:v>77.738424000000009</c:v>
                </c:pt>
                <c:pt idx="654" formatCode="_(* #,##0.00_);_(* \(#,##0.00\);_(* &quot;-&quot;??_);_(@_)">
                  <c:v>77.609712000000002</c:v>
                </c:pt>
                <c:pt idx="655" formatCode="_(* #,##0.00_);_(* \(#,##0.00\);_(* &quot;-&quot;??_);_(@_)">
                  <c:v>77.516992000000002</c:v>
                </c:pt>
                <c:pt idx="656" formatCode="_(* #,##0.00_);_(* \(#,##0.00\);_(* &quot;-&quot;??_);_(@_)">
                  <c:v>77.483667999999994</c:v>
                </c:pt>
                <c:pt idx="657" formatCode="_(* #,##0.00_);_(* \(#,##0.00\);_(* &quot;-&quot;??_);_(@_)">
                  <c:v>77.418232000000003</c:v>
                </c:pt>
                <c:pt idx="658" formatCode="_(* #,##0.00_);_(* \(#,##0.00\);_(* &quot;-&quot;??_);_(@_)">
                  <c:v>77.396651999999989</c:v>
                </c:pt>
                <c:pt idx="659" formatCode="_(* #,##0.00_);_(* \(#,##0.00\);_(* &quot;-&quot;??_);_(@_)">
                  <c:v>77.427787999999993</c:v>
                </c:pt>
                <c:pt idx="660" formatCode="_(* #,##0.00_);_(* \(#,##0.00\);_(* &quot;-&quot;??_);_(@_)">
                  <c:v>77.475955999999982</c:v>
                </c:pt>
                <c:pt idx="661" formatCode="_(* #,##0.00_);_(* \(#,##0.00\);_(* &quot;-&quot;??_);_(@_)">
                  <c:v>77.508771999999979</c:v>
                </c:pt>
                <c:pt idx="662" formatCode="_(* #,##0.00_);_(* \(#,##0.00\);_(* &quot;-&quot;??_);_(@_)">
                  <c:v>77.558379999999985</c:v>
                </c:pt>
                <c:pt idx="663" formatCode="_(* #,##0.00_);_(* \(#,##0.00\);_(* &quot;-&quot;??_);_(@_)">
                  <c:v>77.664747999999989</c:v>
                </c:pt>
                <c:pt idx="664" formatCode="_(* #,##0.00_);_(* \(#,##0.00\);_(* &quot;-&quot;??_);_(@_)">
                  <c:v>77.783635999999987</c:v>
                </c:pt>
                <c:pt idx="665" formatCode="_(* #,##0.00_);_(* \(#,##0.00\);_(* &quot;-&quot;??_);_(@_)">
                  <c:v>77.902524</c:v>
                </c:pt>
                <c:pt idx="666" formatCode="_(* #,##0.00_);_(* \(#,##0.00\);_(* &quot;-&quot;??_);_(@_)">
                  <c:v>77.959623999999991</c:v>
                </c:pt>
                <c:pt idx="667" formatCode="_(* #,##0.00_);_(* \(#,##0.00\);_(* &quot;-&quot;??_);_(@_)">
                  <c:v>77.96616800000001</c:v>
                </c:pt>
                <c:pt idx="668" formatCode="_(* #,##0.00_);_(* \(#,##0.00\);_(* &quot;-&quot;??_);_(@_)">
                  <c:v>77.962248000000002</c:v>
                </c:pt>
                <c:pt idx="669" formatCode="_(* #,##0.00_);_(* \(#,##0.00\);_(* &quot;-&quot;??_);_(@_)">
                  <c:v>77.958712000000006</c:v>
                </c:pt>
                <c:pt idx="670" formatCode="_(* #,##0.00_);_(* \(#,##0.00\);_(* &quot;-&quot;??_);_(@_)">
                  <c:v>77.918927999999994</c:v>
                </c:pt>
                <c:pt idx="671" formatCode="_(* #,##0.00_);_(* \(#,##0.00\);_(* &quot;-&quot;??_);_(@_)">
                  <c:v>77.856263999999996</c:v>
                </c:pt>
                <c:pt idx="672" formatCode="_(* #,##0.00_);_(* \(#,##0.00\);_(* &quot;-&quot;??_);_(@_)">
                  <c:v>77.785988000000003</c:v>
                </c:pt>
                <c:pt idx="673" formatCode="_(* #,##0.00_);_(* \(#,##0.00\);_(* &quot;-&quot;??_);_(@_)">
                  <c:v>77.752003999999999</c:v>
                </c:pt>
                <c:pt idx="674" formatCode="_(* #,##0.00_);_(* \(#,##0.00\);_(* &quot;-&quot;??_);_(@_)">
                  <c:v>77.728088000000014</c:v>
                </c:pt>
                <c:pt idx="675" formatCode="_(* #,##0.00_);_(* \(#,##0.00\);_(* &quot;-&quot;??_);_(@_)">
                  <c:v>77.710015999999996</c:v>
                </c:pt>
                <c:pt idx="676" formatCode="_(* #,##0.00_);_(* \(#,##0.00\);_(* &quot;-&quot;??_);_(@_)">
                  <c:v>77.721775999999991</c:v>
                </c:pt>
                <c:pt idx="677" formatCode="_(* #,##0.00_);_(* \(#,##0.00\);_(* &quot;-&quot;??_);_(@_)">
                  <c:v>77.715327999999985</c:v>
                </c:pt>
                <c:pt idx="678" formatCode="_(* #,##0.00_);_(* \(#,##0.00\);_(* &quot;-&quot;??_);_(@_)">
                  <c:v>77.706779999999995</c:v>
                </c:pt>
                <c:pt idx="679" formatCode="_(* #,##0.00_);_(* \(#,##0.00\);_(* &quot;-&quot;??_);_(@_)">
                  <c:v>77.685183999999978</c:v>
                </c:pt>
                <c:pt idx="680" formatCode="_(* #,##0.00_);_(* \(#,##0.00\);_(* &quot;-&quot;??_);_(@_)">
                  <c:v>77.677023999999989</c:v>
                </c:pt>
                <c:pt idx="681" formatCode="_(* #,##0.00_);_(* \(#,##0.00\);_(* &quot;-&quot;??_);_(@_)">
                  <c:v>77.659731999999991</c:v>
                </c:pt>
                <c:pt idx="682" formatCode="_(* #,##0.00_);_(* \(#,##0.00\);_(* &quot;-&quot;??_);_(@_)">
                  <c:v>77.641987999999998</c:v>
                </c:pt>
                <c:pt idx="683" formatCode="_(* #,##0.00_);_(* \(#,##0.00\);_(* &quot;-&quot;??_);_(@_)">
                  <c:v>77.580387999999985</c:v>
                </c:pt>
                <c:pt idx="684" formatCode="_(* #,##0.00_);_(* \(#,##0.00\);_(* &quot;-&quot;??_);_(@_)">
                  <c:v>77.455991999999981</c:v>
                </c:pt>
                <c:pt idx="685" formatCode="_(* #,##0.00_);_(* \(#,##0.00\);_(* &quot;-&quot;??_);_(@_)">
                  <c:v>77.315283999999977</c:v>
                </c:pt>
                <c:pt idx="686" formatCode="_(* #,##0.00_);_(* \(#,##0.00\);_(* &quot;-&quot;??_);_(@_)">
                  <c:v>77.16089999999997</c:v>
                </c:pt>
                <c:pt idx="687" formatCode="_(* #,##0.00_);_(* \(#,##0.00\);_(* &quot;-&quot;??_);_(@_)">
                  <c:v>77.00567999999997</c:v>
                </c:pt>
                <c:pt idx="688" formatCode="_(* #,##0.00_);_(* \(#,##0.00\);_(* &quot;-&quot;??_);_(@_)">
                  <c:v>76.817079999999976</c:v>
                </c:pt>
                <c:pt idx="689" formatCode="_(* #,##0.00_);_(* \(#,##0.00\);_(* &quot;-&quot;??_);_(@_)">
                  <c:v>76.651451999999978</c:v>
                </c:pt>
                <c:pt idx="690" formatCode="_(* #,##0.00_);_(* \(#,##0.00\);_(* &quot;-&quot;??_);_(@_)">
                  <c:v>76.48582399999998</c:v>
                </c:pt>
                <c:pt idx="691" formatCode="_(* #,##0.00_);_(* \(#,##0.00\);_(* &quot;-&quot;??_);_(@_)">
                  <c:v>76.395583999999985</c:v>
                </c:pt>
                <c:pt idx="692" formatCode="_(* #,##0.00_);_(* \(#,##0.00\);_(* &quot;-&quot;??_);_(@_)">
                  <c:v>76.360895999999997</c:v>
                </c:pt>
                <c:pt idx="693" formatCode="_(* #,##0.00_);_(* \(#,##0.00\);_(* &quot;-&quot;??_);_(@_)">
                  <c:v>76.297999999999988</c:v>
                </c:pt>
                <c:pt idx="694" formatCode="_(* #,##0.00_);_(* \(#,##0.00\);_(* &quot;-&quot;??_);_(@_)">
                  <c:v>76.218483999999989</c:v>
                </c:pt>
                <c:pt idx="695" formatCode="_(* #,##0.00_);_(* \(#,##0.00\);_(* &quot;-&quot;??_);_(@_)">
                  <c:v>76.110539999999986</c:v>
                </c:pt>
                <c:pt idx="696" formatCode="_(* #,##0.00_);_(* \(#,##0.00\);_(* &quot;-&quot;??_);_(@_)">
                  <c:v>76.024743999999984</c:v>
                </c:pt>
                <c:pt idx="697" formatCode="_(* #,##0.00_);_(* \(#,##0.00\);_(* &quot;-&quot;??_);_(@_)">
                  <c:v>75.946559999999977</c:v>
                </c:pt>
                <c:pt idx="698" formatCode="_(* #,##0.00_);_(* \(#,##0.00\);_(* &quot;-&quot;??_);_(@_)">
                  <c:v>75.831991999999985</c:v>
                </c:pt>
                <c:pt idx="699" formatCode="_(* #,##0.00_);_(* \(#,##0.00\);_(* &quot;-&quot;??_);_(@_)">
                  <c:v>75.685416000000004</c:v>
                </c:pt>
                <c:pt idx="700" formatCode="_(* #,##0.00_);_(* \(#,##0.00\);_(* &quot;-&quot;??_);_(@_)">
                  <c:v>75.524596000000003</c:v>
                </c:pt>
                <c:pt idx="701" formatCode="_(* #,##0.00_);_(* \(#,##0.00\);_(* &quot;-&quot;??_);_(@_)">
                  <c:v>75.380044000000012</c:v>
                </c:pt>
                <c:pt idx="702" formatCode="_(* #,##0.00_);_(* \(#,##0.00\);_(* &quot;-&quot;??_);_(@_)">
                  <c:v>75.228036000000003</c:v>
                </c:pt>
                <c:pt idx="703" formatCode="_(* #,##0.00_);_(* \(#,##0.00\);_(* &quot;-&quot;??_);_(@_)">
                  <c:v>75.102695999999995</c:v>
                </c:pt>
                <c:pt idx="704" formatCode="_(* #,##0.00_);_(* \(#,##0.00\);_(* &quot;-&quot;??_);_(@_)">
                  <c:v>74.990404000000012</c:v>
                </c:pt>
                <c:pt idx="705" formatCode="_(* #,##0.00_);_(* \(#,##0.00\);_(* &quot;-&quot;??_);_(@_)">
                  <c:v>74.856983999999997</c:v>
                </c:pt>
                <c:pt idx="706" formatCode="_(* #,##0.00_);_(* \(#,##0.00\);_(* &quot;-&quot;??_);_(@_)">
                  <c:v>74.754316000000003</c:v>
                </c:pt>
                <c:pt idx="707" formatCode="_(* #,##0.00_);_(* \(#,##0.00\);_(* &quot;-&quot;??_);_(@_)">
                  <c:v>74.65064000000001</c:v>
                </c:pt>
                <c:pt idx="708" formatCode="_(* #,##0.00_);_(* \(#,##0.00\);_(* &quot;-&quot;??_);_(@_)">
                  <c:v>74.529284000000004</c:v>
                </c:pt>
                <c:pt idx="709" formatCode="_(* #,##0.00_);_(* \(#,##0.00\);_(* &quot;-&quot;??_);_(@_)">
                  <c:v>74.43150399999999</c:v>
                </c:pt>
                <c:pt idx="710" formatCode="_(* #,##0.00_);_(* \(#,##0.00\);_(* &quot;-&quot;??_);_(@_)">
                  <c:v>74.331540000000004</c:v>
                </c:pt>
                <c:pt idx="711" formatCode="_(* #,##0.00_);_(* \(#,##0.00\);_(* &quot;-&quot;??_);_(@_)">
                  <c:v>74.245251999999994</c:v>
                </c:pt>
                <c:pt idx="712" formatCode="_(* #,##0.00_);_(* \(#,##0.00\);_(* &quot;-&quot;??_);_(@_)">
                  <c:v>74.214063999999993</c:v>
                </c:pt>
                <c:pt idx="713" formatCode="_(* #,##0.00_);_(* \(#,##0.00\);_(* &quot;-&quot;??_);_(@_)">
                  <c:v>74.193659999999994</c:v>
                </c:pt>
                <c:pt idx="714" formatCode="_(* #,##0.00_);_(* \(#,##0.00\);_(* &quot;-&quot;??_);_(@_)">
                  <c:v>74.177548000000002</c:v>
                </c:pt>
                <c:pt idx="715" formatCode="_(* #,##0.00_);_(* \(#,##0.00\);_(* &quot;-&quot;??_);_(@_)">
                  <c:v>74.136720000000011</c:v>
                </c:pt>
                <c:pt idx="716" formatCode="_(* #,##0.00_);_(* \(#,##0.00\);_(* &quot;-&quot;??_);_(@_)">
                  <c:v>74.036407999999994</c:v>
                </c:pt>
                <c:pt idx="717" formatCode="_(* #,##0.00_);_(* \(#,##0.00\);_(* &quot;-&quot;??_);_(@_)">
                  <c:v>73.931280000000001</c:v>
                </c:pt>
                <c:pt idx="718" formatCode="_(* #,##0.00_);_(* \(#,##0.00\);_(* &quot;-&quot;??_);_(@_)">
                  <c:v>73.854359999999986</c:v>
                </c:pt>
                <c:pt idx="719" formatCode="_(* #,##0.00_);_(* \(#,##0.00\);_(* &quot;-&quot;??_);_(@_)">
                  <c:v>73.795075999999995</c:v>
                </c:pt>
                <c:pt idx="720" formatCode="_(* #,##0.00_);_(* \(#,##0.00\);_(* &quot;-&quot;??_);_(@_)">
                  <c:v>73.771227999999994</c:v>
                </c:pt>
                <c:pt idx="721" formatCode="_(* #,##0.00_);_(* \(#,##0.00\);_(* &quot;-&quot;??_);_(@_)">
                  <c:v>73.756140000000002</c:v>
                </c:pt>
                <c:pt idx="722" formatCode="_(* #,##0.00_);_(* \(#,##0.00\);_(* &quot;-&quot;??_);_(@_)">
                  <c:v>73.741051999999996</c:v>
                </c:pt>
                <c:pt idx="723" formatCode="_(* #,##0.00_);_(* \(#,##0.00\);_(* &quot;-&quot;??_);_(@_)">
                  <c:v>73.726056000000014</c:v>
                </c:pt>
                <c:pt idx="724" formatCode="_(* #,##0.00_);_(* \(#,##0.00\);_(* &quot;-&quot;??_);_(@_)">
                  <c:v>73.734612000000013</c:v>
                </c:pt>
                <c:pt idx="725" formatCode="_(* #,##0.00_);_(* \(#,##0.00\);_(* &quot;-&quot;??_);_(@_)">
                  <c:v>73.757412000000016</c:v>
                </c:pt>
                <c:pt idx="726" formatCode="_(* #,##0.00_);_(* \(#,##0.00\);_(* &quot;-&quot;??_);_(@_)">
                  <c:v>73.763944000000009</c:v>
                </c:pt>
                <c:pt idx="727" formatCode="_(* #,##0.00_);_(* \(#,##0.00\);_(* &quot;-&quot;??_);_(@_)">
                  <c:v>73.79419200000001</c:v>
                </c:pt>
                <c:pt idx="728" formatCode="_(* #,##0.00_);_(* \(#,##0.00\);_(* &quot;-&quot;??_);_(@_)">
                  <c:v>73.82444000000001</c:v>
                </c:pt>
                <c:pt idx="729" formatCode="_(* #,##0.00_);_(* \(#,##0.00\);_(* &quot;-&quot;??_);_(@_)">
                  <c:v>73.85468800000001</c:v>
                </c:pt>
                <c:pt idx="730" formatCode="_(* #,##0.00_);_(* \(#,##0.00\);_(* &quot;-&quot;??_);_(@_)">
                  <c:v>73.892628000000016</c:v>
                </c:pt>
                <c:pt idx="731" formatCode="_(* #,##0.00_);_(* \(#,##0.00\);_(* &quot;-&quot;??_);_(@_)">
                  <c:v>73.909844000000007</c:v>
                </c:pt>
                <c:pt idx="732" formatCode="_(* #,##0.00_);_(* \(#,##0.00\);_(* &quot;-&quot;??_);_(@_)">
                  <c:v>73.928068000000025</c:v>
                </c:pt>
                <c:pt idx="733" formatCode="_(* #,##0.00_);_(* \(#,##0.00\);_(* &quot;-&quot;??_);_(@_)">
                  <c:v>73.98957200000001</c:v>
                </c:pt>
                <c:pt idx="734" formatCode="_(* #,##0.00_);_(* \(#,##0.00\);_(* &quot;-&quot;??_);_(@_)">
                  <c:v>74.027604000000025</c:v>
                </c:pt>
                <c:pt idx="735" formatCode="_(* #,##0.00_);_(* \(#,##0.00\);_(* &quot;-&quot;??_);_(@_)">
                  <c:v>74.036040000000014</c:v>
                </c:pt>
                <c:pt idx="736" formatCode="_(* #,##0.00_);_(* \(#,##0.00\);_(* &quot;-&quot;??_);_(@_)">
                  <c:v>74.055264000000022</c:v>
                </c:pt>
                <c:pt idx="737" formatCode="_(* #,##0.00_);_(* \(#,##0.00\);_(* &quot;-&quot;??_);_(@_)">
                  <c:v>74.010192000000018</c:v>
                </c:pt>
                <c:pt idx="738" formatCode="_(* #,##0.00_);_(* \(#,##0.00\);_(* &quot;-&quot;??_);_(@_)">
                  <c:v>73.938012000000015</c:v>
                </c:pt>
                <c:pt idx="739" formatCode="_(* #,##0.00_);_(* \(#,##0.00\);_(* &quot;-&quot;??_);_(@_)">
                  <c:v>73.861540000000019</c:v>
                </c:pt>
                <c:pt idx="740" formatCode="_(* #,##0.00_);_(* \(#,##0.00\);_(* &quot;-&quot;??_);_(@_)">
                  <c:v>73.826912000000021</c:v>
                </c:pt>
                <c:pt idx="741" formatCode="_(* #,##0.00_);_(* \(#,##0.00\);_(* &quot;-&quot;??_);_(@_)">
                  <c:v>73.82820000000001</c:v>
                </c:pt>
                <c:pt idx="742" formatCode="_(* #,##0.00_);_(* \(#,##0.00\);_(* &quot;-&quot;??_);_(@_)">
                  <c:v>73.814716000000018</c:v>
                </c:pt>
                <c:pt idx="743" formatCode="_(* #,##0.00_);_(* \(#,##0.00\);_(* &quot;-&quot;??_);_(@_)">
                  <c:v>73.801808000000023</c:v>
                </c:pt>
                <c:pt idx="744" formatCode="_(* #,##0.00_);_(* \(#,##0.00\);_(* &quot;-&quot;??_);_(@_)">
                  <c:v>73.827568000000014</c:v>
                </c:pt>
                <c:pt idx="745" formatCode="_(* #,##0.00_);_(* \(#,##0.00\);_(* &quot;-&quot;??_);_(@_)">
                  <c:v>73.855760000000018</c:v>
                </c:pt>
                <c:pt idx="746" formatCode="_(* #,##0.00_);_(* \(#,##0.00\);_(* &quot;-&quot;??_);_(@_)">
                  <c:v>73.875192000000013</c:v>
                </c:pt>
                <c:pt idx="747" formatCode="_(* #,##0.00_);_(* \(#,##0.00\);_(* &quot;-&quot;??_);_(@_)">
                  <c:v>73.914439999999999</c:v>
                </c:pt>
                <c:pt idx="748" formatCode="_(* #,##0.00_);_(* \(#,##0.00\);_(* &quot;-&quot;??_);_(@_)">
                  <c:v>73.984828000000022</c:v>
                </c:pt>
                <c:pt idx="749" formatCode="_(* #,##0.00_);_(* \(#,##0.00\);_(* &quot;-&quot;??_);_(@_)">
                  <c:v>74.031399999999991</c:v>
                </c:pt>
                <c:pt idx="750" formatCode="_(* #,##0.00_);_(* \(#,##0.00\);_(* &quot;-&quot;??_);_(@_)">
                  <c:v>74.123788000000019</c:v>
                </c:pt>
                <c:pt idx="751" formatCode="_(* #,##0.00_);_(* \(#,##0.00\);_(* &quot;-&quot;??_);_(@_)">
                  <c:v>74.218868000000015</c:v>
                </c:pt>
                <c:pt idx="752" formatCode="_(* #,##0.00_);_(* \(#,##0.00\);_(* &quot;-&quot;??_);_(@_)">
                  <c:v>74.313948000000011</c:v>
                </c:pt>
                <c:pt idx="753" formatCode="_(* #,##0.00_);_(* \(#,##0.00\);_(* &quot;-&quot;??_);_(@_)">
                  <c:v>74.409027999999992</c:v>
                </c:pt>
                <c:pt idx="754" formatCode="_(* #,##0.00_);_(* \(#,##0.00\);_(* &quot;-&quot;??_);_(@_)">
                  <c:v>74.474211999999994</c:v>
                </c:pt>
                <c:pt idx="755" formatCode="_(* #,##0.00_);_(* \(#,##0.00\);_(* &quot;-&quot;??_);_(@_)">
                  <c:v>74.555388000000008</c:v>
                </c:pt>
                <c:pt idx="756" formatCode="_(* #,##0.00_);_(* \(#,##0.00\);_(* &quot;-&quot;??_);_(@_)">
                  <c:v>74.643563999999998</c:v>
                </c:pt>
                <c:pt idx="757" formatCode="_(* #,##0.00_);_(* \(#,##0.00\);_(* &quot;-&quot;??_);_(@_)">
                  <c:v>74.717707999999988</c:v>
                </c:pt>
                <c:pt idx="758" formatCode="_(* #,##0.00_);_(* \(#,##0.00\);_(* &quot;-&quot;??_);_(@_)">
                  <c:v>74.741507999999996</c:v>
                </c:pt>
                <c:pt idx="759" formatCode="_(* #,##0.00_);_(* \(#,##0.00\);_(* &quot;-&quot;??_);_(@_)">
                  <c:v>74.775283999999999</c:v>
                </c:pt>
                <c:pt idx="760" formatCode="_(* #,##0.00_);_(* \(#,##0.00\);_(* &quot;-&quot;??_);_(@_)">
                  <c:v>74.838655999999986</c:v>
                </c:pt>
                <c:pt idx="761" formatCode="_(* #,##0.00_);_(* \(#,##0.00\);_(* &quot;-&quot;??_);_(@_)">
                  <c:v>74.857219999999984</c:v>
                </c:pt>
                <c:pt idx="762" formatCode="_(* #,##0.00_);_(* \(#,##0.00\);_(* &quot;-&quot;??_);_(@_)">
                  <c:v>74.880175999999992</c:v>
                </c:pt>
                <c:pt idx="763" formatCode="_(* #,##0.00_);_(* \(#,##0.00\);_(* &quot;-&quot;??_);_(@_)">
                  <c:v>74.89246799999998</c:v>
                </c:pt>
                <c:pt idx="764" formatCode="_(* #,##0.00_);_(* \(#,##0.00\);_(* &quot;-&quot;??_);_(@_)">
                  <c:v>74.900971999999982</c:v>
                </c:pt>
                <c:pt idx="765" formatCode="_(* #,##0.00_);_(* \(#,##0.00\);_(* &quot;-&quot;??_);_(@_)">
                  <c:v>74.899543999999977</c:v>
                </c:pt>
                <c:pt idx="766" formatCode="_(* #,##0.00_);_(* \(#,##0.00\);_(* &quot;-&quot;??_);_(@_)">
                  <c:v>74.908083999999974</c:v>
                </c:pt>
                <c:pt idx="767" formatCode="_(* #,##0.00_);_(* \(#,##0.00\);_(* &quot;-&quot;??_);_(@_)">
                  <c:v>74.931395999999992</c:v>
                </c:pt>
                <c:pt idx="768" formatCode="_(* #,##0.00_);_(* \(#,##0.00\);_(* &quot;-&quot;??_);_(@_)">
                  <c:v>74.92898799999999</c:v>
                </c:pt>
                <c:pt idx="769" formatCode="_(* #,##0.00_);_(* \(#,##0.00\);_(* &quot;-&quot;??_);_(@_)">
                  <c:v>74.886107999999993</c:v>
                </c:pt>
                <c:pt idx="770" formatCode="_(* #,##0.00_);_(* \(#,##0.00\);_(* &quot;-&quot;??_);_(@_)">
                  <c:v>74.862324000000001</c:v>
                </c:pt>
                <c:pt idx="771" formatCode="_(* #,##0.00_);_(* \(#,##0.00\);_(* &quot;-&quot;??_);_(@_)">
                  <c:v>74.838883999999993</c:v>
                </c:pt>
                <c:pt idx="772" formatCode="_(* #,##0.00_);_(* \(#,##0.00\);_(* &quot;-&quot;??_);_(@_)">
                  <c:v>74.803476000000003</c:v>
                </c:pt>
                <c:pt idx="773" formatCode="_(* #,##0.00_);_(* \(#,##0.00\);_(* &quot;-&quot;??_);_(@_)">
                  <c:v>74.737392</c:v>
                </c:pt>
                <c:pt idx="774" formatCode="_(* #,##0.00_);_(* \(#,##0.00\);_(* &quot;-&quot;??_);_(@_)">
                  <c:v>74.695123999999993</c:v>
                </c:pt>
                <c:pt idx="775" formatCode="_(* #,##0.00_);_(* \(#,##0.00\);_(* &quot;-&quot;??_);_(@_)">
                  <c:v>74.607040000000012</c:v>
                </c:pt>
                <c:pt idx="776" formatCode="_(* #,##0.00_);_(* \(#,##0.00\);_(* &quot;-&quot;??_);_(@_)">
                  <c:v>74.516264000000007</c:v>
                </c:pt>
                <c:pt idx="777" formatCode="_(* #,##0.00_);_(* \(#,##0.00\);_(* &quot;-&quot;??_);_(@_)">
                  <c:v>74.416284000000019</c:v>
                </c:pt>
                <c:pt idx="778" formatCode="_(* #,##0.00_);_(* \(#,##0.00\);_(* &quot;-&quot;??_);_(@_)">
                  <c:v>74.305164000000019</c:v>
                </c:pt>
                <c:pt idx="779" formatCode="_(* #,##0.00_);_(* \(#,##0.00\);_(* &quot;-&quot;??_);_(@_)">
                  <c:v>74.262444000000045</c:v>
                </c:pt>
                <c:pt idx="780" formatCode="_(* #,##0.00_);_(* \(#,##0.00\);_(* &quot;-&quot;??_);_(@_)">
                  <c:v>74.203732000000031</c:v>
                </c:pt>
                <c:pt idx="781" formatCode="_(* #,##0.00_);_(* \(#,##0.00\);_(* &quot;-&quot;??_);_(@_)">
                  <c:v>74.13802000000004</c:v>
                </c:pt>
                <c:pt idx="782" formatCode="_(* #,##0.00_);_(* \(#,##0.00\);_(* &quot;-&quot;??_);_(@_)">
                  <c:v>74.070640000000026</c:v>
                </c:pt>
                <c:pt idx="783" formatCode="_(* #,##0.00_);_(* \(#,##0.00\);_(* &quot;-&quot;??_);_(@_)">
                  <c:v>74.049232000000018</c:v>
                </c:pt>
                <c:pt idx="784" formatCode="_(* #,##0.00_);_(* \(#,##0.00\);_(* &quot;-&quot;??_);_(@_)">
                  <c:v>73.985552000000027</c:v>
                </c:pt>
                <c:pt idx="785" formatCode="_(* #,##0.00_);_(* \(#,##0.00\);_(* &quot;-&quot;??_);_(@_)">
                  <c:v>73.932580000000002</c:v>
                </c:pt>
                <c:pt idx="786" formatCode="_(* #,##0.00_);_(* \(#,##0.00\);_(* &quot;-&quot;??_);_(@_)">
                  <c:v>73.939272000000017</c:v>
                </c:pt>
                <c:pt idx="787" formatCode="_(* #,##0.00_);_(* \(#,##0.00\);_(* &quot;-&quot;??_);_(@_)">
                  <c:v>73.951604000000003</c:v>
                </c:pt>
                <c:pt idx="788" formatCode="_(* #,##0.00_);_(* \(#,##0.00\);_(* &quot;-&quot;??_);_(@_)">
                  <c:v>73.974599999999995</c:v>
                </c:pt>
                <c:pt idx="789" formatCode="_(* #,##0.00_);_(* \(#,##0.00\);_(* &quot;-&quot;??_);_(@_)">
                  <c:v>74.001384000000002</c:v>
                </c:pt>
                <c:pt idx="790" formatCode="_(* #,##0.00_);_(* \(#,##0.00\);_(* &quot;-&quot;??_);_(@_)">
                  <c:v>74.014431999999985</c:v>
                </c:pt>
                <c:pt idx="791" formatCode="_(* #,##0.00_);_(* \(#,##0.00\);_(* &quot;-&quot;??_);_(@_)">
                  <c:v>74.018491999999981</c:v>
                </c:pt>
                <c:pt idx="792" formatCode="_(* #,##0.00_);_(* \(#,##0.00\);_(* &quot;-&quot;??_);_(@_)">
                  <c:v>74.000963999999996</c:v>
                </c:pt>
                <c:pt idx="793" formatCode="_(* #,##0.00_);_(* \(#,##0.00\);_(* &quot;-&quot;??_);_(@_)">
                  <c:v>74.008919999999989</c:v>
                </c:pt>
                <c:pt idx="794" formatCode="_(* #,##0.00_);_(* \(#,##0.00\);_(* &quot;-&quot;??_);_(@_)">
                  <c:v>74.017664000000011</c:v>
                </c:pt>
                <c:pt idx="795" formatCode="_(* #,##0.00_);_(* \(#,##0.00\);_(* &quot;-&quot;??_);_(@_)">
                  <c:v>74.007311999999999</c:v>
                </c:pt>
                <c:pt idx="796" formatCode="_(* #,##0.00_);_(* \(#,##0.00\);_(* &quot;-&quot;??_);_(@_)">
                  <c:v>73.985560000000007</c:v>
                </c:pt>
                <c:pt idx="797" formatCode="_(* #,##0.00_);_(* \(#,##0.00\);_(* &quot;-&quot;??_);_(@_)">
                  <c:v>73.945167999999995</c:v>
                </c:pt>
                <c:pt idx="798" formatCode="_(* #,##0.00_);_(* \(#,##0.00\);_(* &quot;-&quot;??_);_(@_)">
                  <c:v>73.909912000000006</c:v>
                </c:pt>
                <c:pt idx="799" formatCode="_(* #,##0.00_);_(* \(#,##0.00\);_(* &quot;-&quot;??_);_(@_)">
                  <c:v>73.896907999999996</c:v>
                </c:pt>
                <c:pt idx="800" formatCode="_(* #,##0.00_);_(* \(#,##0.00\);_(* &quot;-&quot;??_);_(@_)">
                  <c:v>73.903135999999989</c:v>
                </c:pt>
                <c:pt idx="801" formatCode="_(* #,##0.00_);_(* \(#,##0.00\);_(* &quot;-&quot;??_);_(@_)">
                  <c:v>73.909363999999997</c:v>
                </c:pt>
                <c:pt idx="802" formatCode="_(* #,##0.00_);_(* \(#,##0.00\);_(* &quot;-&quot;??_);_(@_)">
                  <c:v>73.924795999999986</c:v>
                </c:pt>
                <c:pt idx="803" formatCode="_(* #,##0.00_);_(* \(#,##0.00\);_(* &quot;-&quot;??_);_(@_)">
                  <c:v>73.970147999999995</c:v>
                </c:pt>
                <c:pt idx="804" formatCode="_(* #,##0.00_);_(* \(#,##0.00\);_(* &quot;-&quot;??_);_(@_)">
                  <c:v>74.006996000000001</c:v>
                </c:pt>
                <c:pt idx="805" formatCode="_(* #,##0.00_);_(* \(#,##0.00\);_(* &quot;-&quot;??_);_(@_)">
                  <c:v>74.075643999999997</c:v>
                </c:pt>
                <c:pt idx="806" formatCode="_(* #,##0.00_);_(* \(#,##0.00\);_(* &quot;-&quot;??_);_(@_)">
                  <c:v>74.145115999999987</c:v>
                </c:pt>
                <c:pt idx="807" formatCode="_(* #,##0.00_);_(* \(#,##0.00\);_(* &quot;-&quot;??_);_(@_)">
                  <c:v>74.213627999999986</c:v>
                </c:pt>
                <c:pt idx="808" formatCode="_(* #,##0.00_);_(* \(#,##0.00\);_(* &quot;-&quot;??_);_(@_)">
                  <c:v>74.260911999999976</c:v>
                </c:pt>
                <c:pt idx="809" formatCode="_(* #,##0.00_);_(* \(#,##0.00\);_(* &quot;-&quot;??_);_(@_)">
                  <c:v>74.350467999999978</c:v>
                </c:pt>
                <c:pt idx="810" formatCode="_(* #,##0.00_);_(* \(#,##0.00\);_(* &quot;-&quot;??_);_(@_)">
                  <c:v>74.432159999999982</c:v>
                </c:pt>
                <c:pt idx="811" formatCode="_(* #,##0.00_);_(* \(#,##0.00\);_(* &quot;-&quot;??_);_(@_)">
                  <c:v>74.483151999999976</c:v>
                </c:pt>
                <c:pt idx="812" formatCode="_(* #,##0.00_);_(* \(#,##0.00\);_(* &quot;-&quot;??_);_(@_)">
                  <c:v>74.531543999999982</c:v>
                </c:pt>
                <c:pt idx="813" formatCode="_(* #,##0.00_);_(* \(#,##0.00\);_(* &quot;-&quot;??_);_(@_)">
                  <c:v>74.586735999999988</c:v>
                </c:pt>
                <c:pt idx="814" formatCode="_(* #,##0.00_);_(* \(#,##0.00\);_(* &quot;-&quot;??_);_(@_)">
                  <c:v>74.652571999999978</c:v>
                </c:pt>
                <c:pt idx="815" formatCode="_(* #,##0.00_);_(* \(#,##0.00\);_(* &quot;-&quot;??_);_(@_)">
                  <c:v>74.724947999999983</c:v>
                </c:pt>
                <c:pt idx="816" formatCode="_(* #,##0.00_);_(* \(#,##0.00\);_(* &quot;-&quot;??_);_(@_)">
                  <c:v>74.806311999999991</c:v>
                </c:pt>
                <c:pt idx="817" formatCode="_(* #,##0.00_);_(* \(#,##0.00\);_(* &quot;-&quot;??_);_(@_)">
                  <c:v>74.930535999999989</c:v>
                </c:pt>
                <c:pt idx="818" formatCode="_(* #,##0.00_);_(* \(#,##0.00\);_(* &quot;-&quot;??_);_(@_)">
                  <c:v>75.045419999999993</c:v>
                </c:pt>
                <c:pt idx="819" formatCode="_(* #,##0.00_);_(* \(#,##0.00\);_(* &quot;-&quot;??_);_(@_)">
                  <c:v>75.216015999999996</c:v>
                </c:pt>
                <c:pt idx="820" formatCode="_(* #,##0.00_);_(* \(#,##0.00\);_(* &quot;-&quot;??_);_(@_)">
                  <c:v>75.359735999999998</c:v>
                </c:pt>
                <c:pt idx="821" formatCode="_(* #,##0.00_);_(* \(#,##0.00\);_(* &quot;-&quot;??_);_(@_)">
                  <c:v>75.517095999999995</c:v>
                </c:pt>
                <c:pt idx="822" formatCode="_(* #,##0.00_);_(* \(#,##0.00\);_(* &quot;-&quot;??_);_(@_)">
                  <c:v>75.685248000000001</c:v>
                </c:pt>
                <c:pt idx="823" formatCode="_(* #,##0.00_);_(* \(#,##0.00\);_(* &quot;-&quot;??_);_(@_)">
                  <c:v>75.847800000000007</c:v>
                </c:pt>
                <c:pt idx="824" formatCode="_(* #,##0.00_);_(* \(#,##0.00\);_(* &quot;-&quot;??_);_(@_)">
                  <c:v>76.001887999999994</c:v>
                </c:pt>
                <c:pt idx="825" formatCode="_(* #,##0.00_);_(* \(#,##0.00\);_(* &quot;-&quot;??_);_(@_)">
                  <c:v>76.126468000000017</c:v>
                </c:pt>
                <c:pt idx="826" formatCode="_(* #,##0.00_);_(* \(#,##0.00\);_(* &quot;-&quot;??_);_(@_)">
                  <c:v>76.188212000000007</c:v>
                </c:pt>
                <c:pt idx="827" formatCode="_(* #,##0.00_);_(* \(#,##0.00\);_(* &quot;-&quot;??_);_(@_)">
                  <c:v>76.301884000000015</c:v>
                </c:pt>
                <c:pt idx="828" formatCode="_(* #,##0.00_);_(* \(#,##0.00\);_(* &quot;-&quot;??_);_(@_)">
                  <c:v>76.33968400000002</c:v>
                </c:pt>
                <c:pt idx="829" formatCode="_(* #,##0.00_);_(* \(#,##0.00\);_(* &quot;-&quot;??_);_(@_)">
                  <c:v>76.347484000000009</c:v>
                </c:pt>
                <c:pt idx="830" formatCode="_(* #,##0.00_);_(* \(#,##0.00\);_(* &quot;-&quot;??_);_(@_)">
                  <c:v>76.323484000000008</c:v>
                </c:pt>
                <c:pt idx="831" formatCode="_(* #,##0.00_);_(* \(#,##0.00\);_(* &quot;-&quot;??_);_(@_)">
                  <c:v>76.326483999999994</c:v>
                </c:pt>
                <c:pt idx="832" formatCode="_(* #,##0.00_);_(* \(#,##0.00\);_(* &quot;-&quot;??_);_(@_)">
                  <c:v>76.336799999999997</c:v>
                </c:pt>
                <c:pt idx="833" formatCode="_(* #,##0.00_);_(* \(#,##0.00\);_(* &quot;-&quot;??_);_(@_)">
                  <c:v>76.379288000000003</c:v>
                </c:pt>
                <c:pt idx="834" formatCode="_(* #,##0.00_);_(* \(#,##0.00\);_(* &quot;-&quot;??_);_(@_)">
                  <c:v>76.40585200000001</c:v>
                </c:pt>
                <c:pt idx="835" formatCode="_(* #,##0.00_);_(* \(#,##0.00\);_(* &quot;-&quot;??_);_(@_)">
                  <c:v>76.376276000000018</c:v>
                </c:pt>
                <c:pt idx="836" formatCode="_(* #,##0.00_);_(* \(#,##0.00\);_(* &quot;-&quot;??_);_(@_)">
                  <c:v>76.351756000000009</c:v>
                </c:pt>
                <c:pt idx="837" formatCode="_(* #,##0.00_);_(* \(#,##0.00\);_(* &quot;-&quot;??_);_(@_)">
                  <c:v>76.329836000000014</c:v>
                </c:pt>
                <c:pt idx="838" formatCode="_(* #,##0.00_);_(* \(#,##0.00\);_(* &quot;-&quot;??_);_(@_)">
                  <c:v>76.288264000000012</c:v>
                </c:pt>
                <c:pt idx="839" formatCode="_(* #,##0.00_);_(* \(#,##0.00\);_(* &quot;-&quot;??_);_(@_)">
                  <c:v>76.243640000000013</c:v>
                </c:pt>
                <c:pt idx="840" formatCode="_(* #,##0.00_);_(* \(#,##0.00\);_(* &quot;-&quot;??_);_(@_)">
                  <c:v>76.198264000000023</c:v>
                </c:pt>
                <c:pt idx="841" formatCode="_(* #,##0.00_);_(* \(#,##0.00\);_(* &quot;-&quot;??_);_(@_)">
                  <c:v>76.130620000000022</c:v>
                </c:pt>
                <c:pt idx="842" formatCode="_(* #,##0.00_);_(* \(#,##0.00\);_(* &quot;-&quot;??_);_(@_)">
                  <c:v>76.060216000000011</c:v>
                </c:pt>
                <c:pt idx="843" formatCode="_(* #,##0.00_);_(* \(#,##0.00\);_(* &quot;-&quot;??_);_(@_)">
                  <c:v>75.998812000000015</c:v>
                </c:pt>
                <c:pt idx="844" formatCode="_(* #,##0.00_);_(* \(#,##0.00\);_(* &quot;-&quot;??_);_(@_)">
                  <c:v>75.881696000000019</c:v>
                </c:pt>
                <c:pt idx="845" formatCode="_(* #,##0.00_);_(* \(#,##0.00\);_(* &quot;-&quot;??_);_(@_)">
                  <c:v>75.791456000000011</c:v>
                </c:pt>
                <c:pt idx="846" formatCode="_(* #,##0.00_);_(* \(#,##0.00\);_(* &quot;-&quot;??_);_(@_)">
                  <c:v>75.715096000000003</c:v>
                </c:pt>
                <c:pt idx="847" formatCode="_(* #,##0.00_);_(* \(#,##0.00\);_(* &quot;-&quot;??_);_(@_)">
                  <c:v>75.622935999999996</c:v>
                </c:pt>
                <c:pt idx="848" formatCode="_(* #,##0.00_);_(* \(#,##0.00\);_(* &quot;-&quot;??_);_(@_)">
                  <c:v>75.519387999999992</c:v>
                </c:pt>
                <c:pt idx="849" formatCode="_(* #,##0.00_);_(* \(#,##0.00\);_(* &quot;-&quot;??_);_(@_)">
                  <c:v>75.384463999999994</c:v>
                </c:pt>
                <c:pt idx="850" formatCode="_(* #,##0.00_);_(* \(#,##0.00\);_(* &quot;-&quot;??_);_(@_)">
                  <c:v>75.259816000000001</c:v>
                </c:pt>
                <c:pt idx="851" formatCode="_(* #,##0.00_);_(* \(#,##0.00\);_(* &quot;-&quot;??_);_(@_)">
                  <c:v>75.198003999999997</c:v>
                </c:pt>
                <c:pt idx="852" formatCode="_(* #,##0.00_);_(* \(#,##0.00\);_(* &quot;-&quot;??_);_(@_)">
                  <c:v>75.084264000000019</c:v>
                </c:pt>
                <c:pt idx="853" formatCode="_(* #,##0.00_);_(* \(#,##0.00\);_(* &quot;-&quot;??_);_(@_)">
                  <c:v>75.028392000000011</c:v>
                </c:pt>
                <c:pt idx="854" formatCode="_(* #,##0.00_);_(* \(#,##0.00\);_(* &quot;-&quot;??_);_(@_)">
                  <c:v>74.967852000000008</c:v>
                </c:pt>
                <c:pt idx="855" formatCode="_(* #,##0.00_);_(* \(#,##0.00\);_(* &quot;-&quot;??_);_(@_)">
                  <c:v>74.91997600000002</c:v>
                </c:pt>
                <c:pt idx="856" formatCode="_(* #,##0.00_);_(* \(#,##0.00\);_(* &quot;-&quot;??_);_(@_)">
                  <c:v>74.829884000000007</c:v>
                </c:pt>
                <c:pt idx="857" formatCode="_(* #,##0.00_);_(* \(#,##0.00\);_(* &quot;-&quot;??_);_(@_)">
                  <c:v>74.749135999999993</c:v>
                </c:pt>
                <c:pt idx="858" formatCode="_(* #,##0.00_);_(* \(#,##0.00\);_(* &quot;-&quot;??_);_(@_)">
                  <c:v>74.636216000000005</c:v>
                </c:pt>
                <c:pt idx="859" formatCode="_(* #,##0.00_);_(* \(#,##0.00\);_(* &quot;-&quot;??_);_(@_)">
                  <c:v>74.533496000000014</c:v>
                </c:pt>
                <c:pt idx="860" formatCode="_(* #,##0.00_);_(* \(#,##0.00\);_(* &quot;-&quot;??_);_(@_)">
                  <c:v>74.477892000000011</c:v>
                </c:pt>
                <c:pt idx="861" formatCode="_(* #,##0.00_);_(* \(#,##0.00\);_(* &quot;-&quot;??_);_(@_)">
                  <c:v>74.42143200000001</c:v>
                </c:pt>
                <c:pt idx="862" formatCode="_(* #,##0.00_);_(* \(#,##0.00\);_(* &quot;-&quot;??_);_(@_)">
                  <c:v>74.361887999999993</c:v>
                </c:pt>
                <c:pt idx="863" formatCode="_(* #,##0.00_);_(* \(#,##0.00\);_(* &quot;-&quot;??_);_(@_)">
                  <c:v>74.314379999999986</c:v>
                </c:pt>
                <c:pt idx="864" formatCode="_(* #,##0.00_);_(* \(#,##0.00\);_(* &quot;-&quot;??_);_(@_)">
                  <c:v>74.259280000000004</c:v>
                </c:pt>
                <c:pt idx="865" formatCode="_(* #,##0.00_);_(* \(#,##0.00\);_(* &quot;-&quot;??_);_(@_)">
                  <c:v>74.204931999999985</c:v>
                </c:pt>
                <c:pt idx="866" formatCode="_(* #,##0.00_);_(* \(#,##0.00\);_(* &quot;-&quot;??_);_(@_)">
                  <c:v>74.170704000000001</c:v>
                </c:pt>
                <c:pt idx="867" formatCode="_(* #,##0.00_);_(* \(#,##0.00\);_(* &quot;-&quot;??_);_(@_)">
                  <c:v>74.112752</c:v>
                </c:pt>
                <c:pt idx="868" formatCode="_(* #,##0.00_);_(* \(#,##0.00\);_(* &quot;-&quot;??_);_(@_)">
                  <c:v>74.057896</c:v>
                </c:pt>
                <c:pt idx="869" formatCode="_(* #,##0.00_);_(* \(#,##0.00\);_(* &quot;-&quot;??_);_(@_)">
                  <c:v>74.002412000000007</c:v>
                </c:pt>
                <c:pt idx="870" formatCode="_(* #,##0.00_);_(* \(#,##0.00\);_(* &quot;-&quot;??_);_(@_)">
                  <c:v>73.952088000000003</c:v>
                </c:pt>
                <c:pt idx="871" formatCode="_(* #,##0.00_);_(* \(#,##0.00\);_(* &quot;-&quot;??_);_(@_)">
                  <c:v>73.885299999999987</c:v>
                </c:pt>
                <c:pt idx="872" formatCode="_(* #,##0.00_);_(* \(#,##0.00\);_(* &quot;-&quot;??_);_(@_)">
                  <c:v>73.834312000000011</c:v>
                </c:pt>
                <c:pt idx="873" formatCode="_(* #,##0.00_);_(* \(#,##0.00\);_(* &quot;-&quot;??_);_(@_)">
                  <c:v>73.783092000000011</c:v>
                </c:pt>
                <c:pt idx="874" formatCode="_(* #,##0.00_);_(* \(#,##0.00\);_(* &quot;-&quot;??_);_(@_)">
                  <c:v>73.747243999999995</c:v>
                </c:pt>
                <c:pt idx="875" formatCode="_(* #,##0.00_);_(* \(#,##0.00\);_(* &quot;-&quot;??_);_(@_)">
                  <c:v>73.721668000000008</c:v>
                </c:pt>
                <c:pt idx="876" formatCode="_(* #,##0.00_);_(* \(#,##0.00\);_(* &quot;-&quot;??_);_(@_)">
                  <c:v>73.686719999999994</c:v>
                </c:pt>
                <c:pt idx="877" formatCode="_(* #,##0.00_);_(* \(#,##0.00\);_(* &quot;-&quot;??_);_(@_)">
                  <c:v>73.652112000000002</c:v>
                </c:pt>
                <c:pt idx="878" formatCode="_(* #,##0.00_);_(* \(#,##0.00\);_(* &quot;-&quot;??_);_(@_)">
                  <c:v>73.616727999999995</c:v>
                </c:pt>
                <c:pt idx="879" formatCode="_(* #,##0.00_);_(* \(#,##0.00\);_(* &quot;-&quot;??_);_(@_)">
                  <c:v>73.586011999999982</c:v>
                </c:pt>
                <c:pt idx="880" formatCode="_(* #,##0.00_);_(* \(#,##0.00\);_(* &quot;-&quot;??_);_(@_)">
                  <c:v>73.528923999999975</c:v>
                </c:pt>
                <c:pt idx="881" formatCode="_(* #,##0.00_);_(* \(#,##0.00\);_(* &quot;-&quot;??_);_(@_)">
                  <c:v>73.482075999999978</c:v>
                </c:pt>
                <c:pt idx="882" formatCode="_(* #,##0.00_);_(* \(#,##0.00\);_(* &quot;-&quot;??_);_(@_)">
                  <c:v>73.405519999999981</c:v>
                </c:pt>
                <c:pt idx="883" formatCode="_(* #,##0.00_);_(* \(#,##0.00\);_(* &quot;-&quot;??_);_(@_)">
                  <c:v>73.333543999999989</c:v>
                </c:pt>
                <c:pt idx="884" formatCode="_(* #,##0.00_);_(* \(#,##0.00\);_(* &quot;-&quot;??_);_(@_)">
                  <c:v>73.24658399999997</c:v>
                </c:pt>
                <c:pt idx="885" formatCode="_(* #,##0.00_);_(* \(#,##0.00\);_(* &quot;-&quot;??_);_(@_)">
                  <c:v>73.165803999999994</c:v>
                </c:pt>
                <c:pt idx="886" formatCode="_(* #,##0.00_);_(* \(#,##0.00\);_(* &quot;-&quot;??_);_(@_)">
                  <c:v>73.085879999999975</c:v>
                </c:pt>
                <c:pt idx="887" formatCode="_(* #,##0.00_);_(* \(#,##0.00\);_(* &quot;-&quot;??_);_(@_)">
                  <c:v>73.00903999999997</c:v>
                </c:pt>
                <c:pt idx="888" formatCode="_(* #,##0.00_);_(* \(#,##0.00\);_(* &quot;-&quot;??_);_(@_)">
                  <c:v>72.939099999999968</c:v>
                </c:pt>
                <c:pt idx="889" formatCode="_(* #,##0.00_);_(* \(#,##0.00\);_(* &quot;-&quot;??_);_(@_)">
                  <c:v>72.877179999999981</c:v>
                </c:pt>
                <c:pt idx="890" formatCode="_(* #,##0.00_);_(* \(#,##0.00\);_(* &quot;-&quot;??_);_(@_)">
                  <c:v>72.834159999999969</c:v>
                </c:pt>
                <c:pt idx="891" formatCode="_(* #,##0.00_);_(* \(#,##0.00\);_(* &quot;-&quot;??_);_(@_)">
                  <c:v>72.781959999999984</c:v>
                </c:pt>
                <c:pt idx="892" formatCode="_(* #,##0.00_);_(* \(#,##0.00\);_(* &quot;-&quot;??_);_(@_)">
                  <c:v>72.734971999999985</c:v>
                </c:pt>
                <c:pt idx="893" formatCode="_(* #,##0.00_);_(* \(#,##0.00\);_(* &quot;-&quot;??_);_(@_)">
                  <c:v>72.684888000000001</c:v>
                </c:pt>
                <c:pt idx="894" formatCode="_(* #,##0.00_);_(* \(#,##0.00\);_(* &quot;-&quot;??_);_(@_)">
                  <c:v>72.674515999999997</c:v>
                </c:pt>
                <c:pt idx="895" formatCode="_(* #,##0.00_);_(* \(#,##0.00\);_(* &quot;-&quot;??_);_(@_)">
                  <c:v>72.657679999999999</c:v>
                </c:pt>
                <c:pt idx="896" formatCode="_(* #,##0.00_);_(* \(#,##0.00\);_(* &quot;-&quot;??_);_(@_)">
                  <c:v>72.620884000000004</c:v>
                </c:pt>
                <c:pt idx="897" formatCode="_(* #,##0.00_);_(* \(#,##0.00\);_(* &quot;-&quot;??_);_(@_)">
                  <c:v>72.570444000000009</c:v>
                </c:pt>
                <c:pt idx="898" formatCode="_(* #,##0.00_);_(* \(#,##0.00\);_(* &quot;-&quot;??_);_(@_)">
                  <c:v>72.525360000000006</c:v>
                </c:pt>
                <c:pt idx="899" formatCode="_(* #,##0.00_);_(* \(#,##0.00\);_(* &quot;-&quot;??_);_(@_)">
                  <c:v>72.482492000000008</c:v>
                </c:pt>
                <c:pt idx="900" formatCode="_(* #,##0.00_);_(* \(#,##0.00\);_(* &quot;-&quot;??_);_(@_)">
                  <c:v>72.429352000000009</c:v>
                </c:pt>
                <c:pt idx="901" formatCode="_(* #,##0.00_);_(* \(#,##0.00\);_(* &quot;-&quot;??_);_(@_)">
                  <c:v>72.385915999999995</c:v>
                </c:pt>
                <c:pt idx="902" formatCode="_(* #,##0.00_);_(* \(#,##0.00\);_(* &quot;-&quot;??_);_(@_)">
                  <c:v>72.349923999999987</c:v>
                </c:pt>
                <c:pt idx="903" formatCode="_(* #,##0.00_);_(* \(#,##0.00\);_(* &quot;-&quot;??_);_(@_)">
                  <c:v>72.327976000000007</c:v>
                </c:pt>
                <c:pt idx="904" formatCode="_(* #,##0.00_);_(* \(#,##0.00\);_(* &quot;-&quot;??_);_(@_)">
                  <c:v>72.313435999999996</c:v>
                </c:pt>
                <c:pt idx="905" formatCode="_(* #,##0.00_);_(* \(#,##0.00\);_(* &quot;-&quot;??_);_(@_)">
                  <c:v>72.34096000000001</c:v>
                </c:pt>
                <c:pt idx="906" formatCode="_(* #,##0.00_);_(* \(#,##0.00\);_(* &quot;-&quot;??_);_(@_)">
                  <c:v>72.372636</c:v>
                </c:pt>
                <c:pt idx="907" formatCode="_(* #,##0.00_);_(* \(#,##0.00\);_(* &quot;-&quot;??_);_(@_)">
                  <c:v>72.434020000000004</c:v>
                </c:pt>
                <c:pt idx="908" formatCode="_(* #,##0.00_);_(* \(#,##0.00\);_(* &quot;-&quot;??_);_(@_)">
                  <c:v>72.480284000000012</c:v>
                </c:pt>
                <c:pt idx="909" formatCode="_(* #,##0.00_);_(* \(#,##0.00\);_(* &quot;-&quot;??_);_(@_)">
                  <c:v>72.54373600000001</c:v>
                </c:pt>
                <c:pt idx="910" formatCode="_(* #,##0.00_);_(* \(#,##0.00\);_(* &quot;-&quot;??_);_(@_)">
                  <c:v>72.638868000000016</c:v>
                </c:pt>
                <c:pt idx="911" formatCode="_(* #,##0.00_);_(* \(#,##0.00\);_(* &quot;-&quot;??_);_(@_)">
                  <c:v>72.779488000000015</c:v>
                </c:pt>
                <c:pt idx="912" formatCode="_(* #,##0.00_);_(* \(#,##0.00\);_(* &quot;-&quot;??_);_(@_)">
                  <c:v>72.89100000000002</c:v>
                </c:pt>
                <c:pt idx="913" formatCode="_(* #,##0.00_);_(* \(#,##0.00\);_(* &quot;-&quot;??_);_(@_)">
                  <c:v>72.996428000000009</c:v>
                </c:pt>
                <c:pt idx="914" formatCode="_(* #,##0.00_);_(* \(#,##0.00\);_(* &quot;-&quot;??_);_(@_)">
                  <c:v>73.093835999999996</c:v>
                </c:pt>
                <c:pt idx="915" formatCode="_(* #,##0.00_);_(* \(#,##0.00\);_(* &quot;-&quot;??_);_(@_)">
                  <c:v>73.17898799999999</c:v>
                </c:pt>
                <c:pt idx="916" formatCode="_(* #,##0.00_);_(* \(#,##0.00\);_(* &quot;-&quot;??_);_(@_)">
                  <c:v>73.252479999999991</c:v>
                </c:pt>
                <c:pt idx="917" formatCode="_(* #,##0.00_);_(* \(#,##0.00\);_(* &quot;-&quot;??_);_(@_)">
                  <c:v>73.328559999999996</c:v>
                </c:pt>
                <c:pt idx="918" formatCode="_(* #,##0.00_);_(* \(#,##0.00\);_(* &quot;-&quot;??_);_(@_)">
                  <c:v>73.408483999999987</c:v>
                </c:pt>
                <c:pt idx="919" formatCode="_(* #,##0.00_);_(* \(#,##0.00\);_(* &quot;-&quot;??_);_(@_)">
                  <c:v>73.447159999999997</c:v>
                </c:pt>
                <c:pt idx="920" formatCode="_(* #,##0.00_);_(* \(#,##0.00\);_(* &quot;-&quot;??_);_(@_)">
                  <c:v>73.487139999999997</c:v>
                </c:pt>
                <c:pt idx="921" formatCode="_(* #,##0.00_);_(* \(#,##0.00\);_(* &quot;-&quot;??_);_(@_)">
                  <c:v>73.547080000000008</c:v>
                </c:pt>
                <c:pt idx="922" formatCode="_(* #,##0.00_);_(* \(#,##0.00\);_(* &quot;-&quot;??_);_(@_)">
                  <c:v>73.627892000000017</c:v>
                </c:pt>
                <c:pt idx="923" formatCode="_(* #,##0.00_);_(* \(#,##0.00\);_(* &quot;-&quot;??_);_(@_)">
                  <c:v>73.720755999999994</c:v>
                </c:pt>
                <c:pt idx="924" formatCode="_(* #,##0.00_);_(* \(#,##0.00\);_(* &quot;-&quot;??_);_(@_)">
                  <c:v>73.813767999999996</c:v>
                </c:pt>
                <c:pt idx="925" formatCode="_(* #,##0.00_);_(* \(#,##0.00\);_(* &quot;-&quot;??_);_(@_)">
                  <c:v>73.874772000000007</c:v>
                </c:pt>
                <c:pt idx="926" formatCode="_(* #,##0.00_);_(* \(#,##0.00\);_(* &quot;-&quot;??_);_(@_)">
                  <c:v>73.938316</c:v>
                </c:pt>
                <c:pt idx="927" formatCode="_(* #,##0.00_);_(* \(#,##0.00\);_(* &quot;-&quot;??_);_(@_)">
                  <c:v>73.994075999999993</c:v>
                </c:pt>
                <c:pt idx="928" formatCode="_(* #,##0.00_);_(* \(#,##0.00\);_(* &quot;-&quot;??_);_(@_)">
                  <c:v>74.035792000000001</c:v>
                </c:pt>
                <c:pt idx="929" formatCode="_(* #,##0.00_);_(* \(#,##0.00\);_(* &quot;-&quot;??_);_(@_)">
                  <c:v>74.083368000000007</c:v>
                </c:pt>
                <c:pt idx="930" formatCode="_(* #,##0.00_);_(* \(#,##0.00\);_(* &quot;-&quot;??_);_(@_)">
                  <c:v>74.092551999999998</c:v>
                </c:pt>
                <c:pt idx="931" formatCode="_(* #,##0.00_);_(* \(#,##0.00\);_(* &quot;-&quot;??_);_(@_)">
                  <c:v>74.092203999999995</c:v>
                </c:pt>
                <c:pt idx="932" formatCode="_(* #,##0.00_);_(* \(#,##0.00\);_(* &quot;-&quot;??_);_(@_)">
                  <c:v>74.075119999999984</c:v>
                </c:pt>
                <c:pt idx="933" formatCode="_(* #,##0.00_);_(* \(#,##0.00\);_(* &quot;-&quot;??_);_(@_)">
                  <c:v>74.066511999999989</c:v>
                </c:pt>
                <c:pt idx="934" formatCode="_(* #,##0.00_);_(* \(#,##0.00\);_(* &quot;-&quot;??_);_(@_)">
                  <c:v>74.061424000000002</c:v>
                </c:pt>
                <c:pt idx="935" formatCode="_(* #,##0.00_);_(* \(#,##0.00\);_(* &quot;-&quot;??_);_(@_)">
                  <c:v>74.024655999999993</c:v>
                </c:pt>
                <c:pt idx="936" formatCode="_(* #,##0.00_);_(* \(#,##0.00\);_(* &quot;-&quot;??_);_(@_)">
                  <c:v>73.937471999999985</c:v>
                </c:pt>
                <c:pt idx="937" formatCode="_(* #,##0.00_);_(* \(#,##0.00\);_(* &quot;-&quot;??_);_(@_)">
                  <c:v>73.873667999999995</c:v>
                </c:pt>
                <c:pt idx="938" formatCode="_(* #,##0.00_);_(* \(#,##0.00\);_(* &quot;-&quot;??_);_(@_)">
                  <c:v>73.806395999999978</c:v>
                </c:pt>
                <c:pt idx="939" formatCode="_(* #,##0.00_);_(* \(#,##0.00\);_(* &quot;-&quot;??_);_(@_)">
                  <c:v>73.754415999999978</c:v>
                </c:pt>
                <c:pt idx="940" formatCode="_(* #,##0.00_);_(* \(#,##0.00\);_(* &quot;-&quot;??_);_(@_)">
                  <c:v>73.694287999999972</c:v>
                </c:pt>
                <c:pt idx="941" formatCode="_(* #,##0.00_);_(* \(#,##0.00\);_(* &quot;-&quot;??_);_(@_)">
                  <c:v>73.657147999999978</c:v>
                </c:pt>
                <c:pt idx="942" formatCode="_(* #,##0.00_);_(* \(#,##0.00\);_(* &quot;-&quot;??_);_(@_)">
                  <c:v>73.617419999999981</c:v>
                </c:pt>
                <c:pt idx="943" formatCode="_(* #,##0.00_);_(* \(#,##0.00\);_(* &quot;-&quot;??_);_(@_)">
                  <c:v>73.588943999999984</c:v>
                </c:pt>
                <c:pt idx="944" formatCode="_(* #,##0.00_);_(* \(#,##0.00\);_(* &quot;-&quot;??_);_(@_)">
                  <c:v>73.56616799999999</c:v>
                </c:pt>
                <c:pt idx="945" formatCode="_(* #,##0.00_);_(* \(#,##0.00\);_(* &quot;-&quot;??_);_(@_)">
                  <c:v>73.558323999999971</c:v>
                </c:pt>
                <c:pt idx="946" formatCode="_(* #,##0.00_);_(* \(#,##0.00\);_(* &quot;-&quot;??_);_(@_)">
                  <c:v>73.534383999999989</c:v>
                </c:pt>
                <c:pt idx="947" formatCode="_(* #,##0.00_);_(* \(#,##0.00\);_(* &quot;-&quot;??_);_(@_)">
                  <c:v>73.499415999999968</c:v>
                </c:pt>
                <c:pt idx="948" formatCode="_(* #,##0.00_);_(* \(#,##0.00\);_(* &quot;-&quot;??_);_(@_)">
                  <c:v>73.458659999999995</c:v>
                </c:pt>
                <c:pt idx="949" formatCode="_(* #,##0.00_);_(* \(#,##0.00\);_(* &quot;-&quot;??_);_(@_)">
                  <c:v>73.417755999999983</c:v>
                </c:pt>
                <c:pt idx="950" formatCode="_(* #,##0.00_);_(* \(#,##0.00\);_(* &quot;-&quot;??_);_(@_)">
                  <c:v>73.405655999999993</c:v>
                </c:pt>
                <c:pt idx="951" formatCode="_(* #,##0.00_);_(* \(#,##0.00\);_(* &quot;-&quot;??_);_(@_)">
                  <c:v>73.394015999999993</c:v>
                </c:pt>
                <c:pt idx="952" formatCode="_(* #,##0.00_);_(* \(#,##0.00\);_(* &quot;-&quot;??_);_(@_)">
                  <c:v>73.381895999999998</c:v>
                </c:pt>
                <c:pt idx="953" formatCode="_(* #,##0.00_);_(* \(#,##0.00\);_(* &quot;-&quot;??_);_(@_)">
                  <c:v>73.397256000000013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EB-B440-B649-CE81B66AA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353072"/>
        <c:axId val="98348080"/>
      </c:lineChart>
      <c:catAx>
        <c:axId val="98353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348080"/>
        <c:crosses val="autoZero"/>
        <c:auto val="1"/>
        <c:lblAlgn val="ctr"/>
        <c:lblOffset val="100"/>
        <c:tickLblSkip val="50"/>
        <c:tickMarkSkip val="30"/>
        <c:noMultiLvlLbl val="0"/>
      </c:catAx>
      <c:valAx>
        <c:axId val="9834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35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/>
              <a:t>Прибыль по валютам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Sheet1!$A$11:$A$14</c:f>
              <c:strCache>
                <c:ptCount val="4"/>
                <c:pt idx="0">
                  <c:v>EUR</c:v>
                </c:pt>
                <c:pt idx="1">
                  <c:v>USD</c:v>
                </c:pt>
                <c:pt idx="2">
                  <c:v>RUR</c:v>
                </c:pt>
                <c:pt idx="3">
                  <c:v>YEN</c:v>
                </c:pt>
              </c:strCache>
            </c:strRef>
          </c:cat>
          <c:val>
            <c:numRef>
              <c:f>Sheet1!$C$11:$C$14</c:f>
              <c:numCache>
                <c:formatCode>0.00</c:formatCode>
                <c:ptCount val="4"/>
                <c:pt idx="0">
                  <c:v>1639.5788428563108</c:v>
                </c:pt>
                <c:pt idx="1">
                  <c:v>1152.5180244393082</c:v>
                </c:pt>
                <c:pt idx="2">
                  <c:v>50.840867609000007</c:v>
                </c:pt>
                <c:pt idx="3">
                  <c:v>4.84459472918582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FE-2745-960E-750447A14B9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371216"/>
        <c:axId val="194840784"/>
      </c:barChart>
      <c:catAx>
        <c:axId val="19437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4840784"/>
        <c:crosses val="autoZero"/>
        <c:auto val="1"/>
        <c:lblAlgn val="ctr"/>
        <c:lblOffset val="100"/>
        <c:noMultiLvlLbl val="0"/>
      </c:catAx>
      <c:valAx>
        <c:axId val="19484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Млн.</a:t>
                </a:r>
                <a:r>
                  <a:rPr lang="ru-RU" baseline="0" dirty="0"/>
                  <a:t> ₽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437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/>
              <a:t>Прибыль по типам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Sheet1!$M$12:$M$17</c:f>
              <c:strCache>
                <c:ptCount val="6"/>
                <c:pt idx="0">
                  <c:v>AA</c:v>
                </c:pt>
                <c:pt idx="1">
                  <c:v>C</c:v>
                </c:pt>
                <c:pt idx="2">
                  <c:v>Corp</c:v>
                </c:pt>
                <c:pt idx="3">
                  <c:v>RTS</c:v>
                </c:pt>
                <c:pt idx="4">
                  <c:v>IBM</c:v>
                </c:pt>
                <c:pt idx="5">
                  <c:v>Asia</c:v>
                </c:pt>
              </c:strCache>
            </c:strRef>
          </c:cat>
          <c:val>
            <c:numRef>
              <c:f>Sheet1!$O$12:$O$17</c:f>
              <c:numCache>
                <c:formatCode>0.0</c:formatCode>
                <c:ptCount val="6"/>
                <c:pt idx="0">
                  <c:v>1611.503888287785</c:v>
                </c:pt>
                <c:pt idx="1">
                  <c:v>456.43626700207295</c:v>
                </c:pt>
                <c:pt idx="2">
                  <c:v>290.6715776426571</c:v>
                </c:pt>
                <c:pt idx="3">
                  <c:v>271.96264767943251</c:v>
                </c:pt>
                <c:pt idx="4">
                  <c:v>172.50116250857818</c:v>
                </c:pt>
                <c:pt idx="5">
                  <c:v>44.706786513278196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35-184F-9E6A-312747F67A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434704"/>
        <c:axId val="195123520"/>
      </c:barChart>
      <c:catAx>
        <c:axId val="19543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123520"/>
        <c:crosses val="autoZero"/>
        <c:auto val="1"/>
        <c:lblAlgn val="ctr"/>
        <c:lblOffset val="100"/>
        <c:noMultiLvlLbl val="0"/>
      </c:catAx>
      <c:valAx>
        <c:axId val="1951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0" i="0" kern="1200" baseline="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</a:rPr>
                  <a:t>Млн. 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43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[case_4.xlsx]1!PivotTable8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Распределение</a:t>
            </a:r>
            <a:r>
              <a:rPr lang="ru-RU" sz="1600" baseline="0" dirty="0"/>
              <a:t> облигаций по валюте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'1'!$M$3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'1'!$L$4:$L$8</c:f>
              <c:strCache>
                <c:ptCount val="4"/>
                <c:pt idx="0">
                  <c:v>EUR</c:v>
                </c:pt>
                <c:pt idx="1">
                  <c:v>RUR</c:v>
                </c:pt>
                <c:pt idx="2">
                  <c:v>USD</c:v>
                </c:pt>
                <c:pt idx="3">
                  <c:v>YEN</c:v>
                </c:pt>
              </c:strCache>
            </c:strRef>
          </c:cat>
          <c:val>
            <c:numRef>
              <c:f>'1'!$M$4:$M$8</c:f>
              <c:numCache>
                <c:formatCode>General</c:formatCode>
                <c:ptCount val="4"/>
                <c:pt idx="0">
                  <c:v>127</c:v>
                </c:pt>
                <c:pt idx="1">
                  <c:v>67</c:v>
                </c:pt>
                <c:pt idx="2">
                  <c:v>110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CB-FC4C-A2D1-78E7A957B87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620544"/>
        <c:axId val="660709488"/>
      </c:barChart>
      <c:catAx>
        <c:axId val="69962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0709488"/>
        <c:crosses val="autoZero"/>
        <c:auto val="1"/>
        <c:lblAlgn val="ctr"/>
        <c:lblOffset val="100"/>
        <c:noMultiLvlLbl val="0"/>
      </c:catAx>
      <c:valAx>
        <c:axId val="6607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dirty="0"/>
                  <a:t>Количество,</a:t>
                </a:r>
                <a:r>
                  <a:rPr lang="ru-RU" sz="1200" baseline="0" dirty="0"/>
                  <a:t> </a:t>
                </a:r>
                <a:r>
                  <a:rPr lang="ru-RU" sz="1200" baseline="0" dirty="0" err="1"/>
                  <a:t>шт</a:t>
                </a:r>
                <a:endParaRPr lang="en-GB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962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Средневзвешенная длительность облигаций по валюте</a:t>
            </a:r>
            <a:endParaRPr lang="en-GB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'1'!$W$13:$W$16</c:f>
              <c:strCache>
                <c:ptCount val="4"/>
                <c:pt idx="0">
                  <c:v>EUR</c:v>
                </c:pt>
                <c:pt idx="1">
                  <c:v>USD</c:v>
                </c:pt>
                <c:pt idx="2">
                  <c:v>RUR</c:v>
                </c:pt>
                <c:pt idx="3">
                  <c:v>YEN</c:v>
                </c:pt>
              </c:strCache>
            </c:strRef>
          </c:cat>
          <c:val>
            <c:numRef>
              <c:f>'1'!$X$13:$X$16</c:f>
              <c:numCache>
                <c:formatCode>0.00</c:formatCode>
                <c:ptCount val="4"/>
                <c:pt idx="0">
                  <c:v>18.370078740157481</c:v>
                </c:pt>
                <c:pt idx="1">
                  <c:v>16.251968503937007</c:v>
                </c:pt>
                <c:pt idx="2">
                  <c:v>9.6299212598425203</c:v>
                </c:pt>
                <c:pt idx="3">
                  <c:v>3.3228346456692912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E-DD46-925D-BBF2EDC2B2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7222112"/>
        <c:axId val="711333088"/>
      </c:barChart>
      <c:catAx>
        <c:axId val="69722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1333088"/>
        <c:crosses val="autoZero"/>
        <c:auto val="1"/>
        <c:lblAlgn val="ctr"/>
        <c:lblOffset val="100"/>
        <c:noMultiLvlLbl val="0"/>
      </c:catAx>
      <c:valAx>
        <c:axId val="711333088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/>
                  <a:t>Месяцы</a:t>
                </a:r>
                <a:endParaRPr lang="en-GB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722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ru-RU" sz="14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Средневзвешенная длительность облигаций по типам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ru-RU" sz="1400" b="0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'1'!$BD$5:$BD$10</c:f>
              <c:strCache>
                <c:ptCount val="6"/>
                <c:pt idx="0">
                  <c:v>AA</c:v>
                </c:pt>
                <c:pt idx="1">
                  <c:v>Asia</c:v>
                </c:pt>
                <c:pt idx="2">
                  <c:v>C</c:v>
                </c:pt>
                <c:pt idx="3">
                  <c:v>Corp</c:v>
                </c:pt>
                <c:pt idx="4">
                  <c:v>IBM</c:v>
                </c:pt>
                <c:pt idx="5">
                  <c:v>RTS</c:v>
                </c:pt>
              </c:strCache>
            </c:strRef>
          </c:cat>
          <c:val>
            <c:numRef>
              <c:f>'1'!$CP$5:$CP$10</c:f>
              <c:numCache>
                <c:formatCode>0.00</c:formatCode>
                <c:ptCount val="6"/>
                <c:pt idx="0">
                  <c:v>19.728813559322035</c:v>
                </c:pt>
                <c:pt idx="1">
                  <c:v>5.1779661016949152</c:v>
                </c:pt>
                <c:pt idx="2">
                  <c:v>4.1355932203389827</c:v>
                </c:pt>
                <c:pt idx="3">
                  <c:v>10.822033898305085</c:v>
                </c:pt>
                <c:pt idx="4">
                  <c:v>2.6186440677966103</c:v>
                </c:pt>
                <c:pt idx="5">
                  <c:v>8.7203389830508478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51-5246-91DC-2A640B95EB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0834320"/>
        <c:axId val="661180736"/>
      </c:barChart>
      <c:catAx>
        <c:axId val="66083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1180736"/>
        <c:crosses val="autoZero"/>
        <c:auto val="1"/>
        <c:lblAlgn val="ctr"/>
        <c:lblOffset val="100"/>
        <c:noMultiLvlLbl val="0"/>
      </c:catAx>
      <c:valAx>
        <c:axId val="66118073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/>
                  <a:t>Месяцы</a:t>
                </a:r>
                <a:endParaRPr lang="en-GB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083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Распределени</a:t>
            </a:r>
            <a:r>
              <a:rPr lang="ru-RU" baseline="0" dirty="0"/>
              <a:t>е номиналов облигаций по валютам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'1'!$DL$26</c:f>
              <c:strCache>
                <c:ptCount val="1"/>
                <c:pt idx="0">
                  <c:v>EUR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'1'!$DK$27:$DK$31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'1'!$DL$27:$DL$31</c:f>
              <c:numCache>
                <c:formatCode>General</c:formatCode>
                <c:ptCount val="5"/>
                <c:pt idx="0">
                  <c:v>62</c:v>
                </c:pt>
                <c:pt idx="1">
                  <c:v>14</c:v>
                </c:pt>
                <c:pt idx="2">
                  <c:v>19</c:v>
                </c:pt>
                <c:pt idx="3">
                  <c:v>14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8E-0349-A7F0-A5907183209E}"/>
            </c:ext>
          </c:extLst>
        </c:ser>
        <c:ser>
          <c:idx val="1"/>
          <c:order val="1"/>
          <c:tx>
            <c:strRef>
              <c:f>'1'!$DM$26</c:f>
              <c:strCache>
                <c:ptCount val="1"/>
                <c:pt idx="0">
                  <c:v>USD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'1'!$DK$27:$DK$31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'1'!$DM$27:$DM$31</c:f>
              <c:numCache>
                <c:formatCode>General</c:formatCode>
                <c:ptCount val="5"/>
                <c:pt idx="0">
                  <c:v>31</c:v>
                </c:pt>
                <c:pt idx="1">
                  <c:v>36</c:v>
                </c:pt>
                <c:pt idx="2">
                  <c:v>13</c:v>
                </c:pt>
                <c:pt idx="3">
                  <c:v>13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8E-0349-A7F0-A5907183209E}"/>
            </c:ext>
          </c:extLst>
        </c:ser>
        <c:ser>
          <c:idx val="2"/>
          <c:order val="2"/>
          <c:tx>
            <c:strRef>
              <c:f>'1'!$DN$26</c:f>
              <c:strCache>
                <c:ptCount val="1"/>
                <c:pt idx="0">
                  <c:v>YEN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'1'!$DK$27:$DK$31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'1'!$DN$27:$DN$31</c:f>
              <c:numCache>
                <c:formatCode>General</c:formatCode>
                <c:ptCount val="5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8E-0349-A7F0-A5907183209E}"/>
            </c:ext>
          </c:extLst>
        </c:ser>
        <c:ser>
          <c:idx val="3"/>
          <c:order val="3"/>
          <c:tx>
            <c:strRef>
              <c:f>'1'!$DO$26</c:f>
              <c:strCache>
                <c:ptCount val="1"/>
                <c:pt idx="0">
                  <c:v>RUR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'1'!$DK$27:$DK$31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'1'!$DO$27:$DO$31</c:f>
              <c:numCache>
                <c:formatCode>General</c:formatCode>
                <c:ptCount val="5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8E-0349-A7F0-A59071832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67818959"/>
        <c:axId val="1995217503"/>
      </c:barChart>
      <c:catAx>
        <c:axId val="196781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Номинал</a:t>
                </a:r>
                <a:r>
                  <a:rPr lang="ru-RU" baseline="0" dirty="0"/>
                  <a:t> облигаций, в 100 000 </a:t>
                </a:r>
                <a:r>
                  <a:rPr lang="en-GB" sz="1000" b="0" i="0" u="none" strike="noStrike" baseline="0" dirty="0">
                    <a:effectLst/>
                  </a:rPr>
                  <a:t>₽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5217503"/>
        <c:crosses val="autoZero"/>
        <c:auto val="1"/>
        <c:lblAlgn val="ctr"/>
        <c:lblOffset val="100"/>
        <c:noMultiLvlLbl val="0"/>
      </c:catAx>
      <c:valAx>
        <c:axId val="199521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Количество,</a:t>
                </a:r>
                <a:r>
                  <a:rPr lang="ru-RU" baseline="0"/>
                  <a:t> шт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781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Распределение номиналов</a:t>
            </a:r>
            <a:r>
              <a:rPr lang="ru-RU" baseline="0" dirty="0"/>
              <a:t> облигаций по типам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'1'!$DL$61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'1'!$DL$62:$DL$66</c:f>
              <c:numCache>
                <c:formatCode>General</c:formatCode>
                <c:ptCount val="5"/>
                <c:pt idx="0">
                  <c:v>70</c:v>
                </c:pt>
                <c:pt idx="1">
                  <c:v>19</c:v>
                </c:pt>
                <c:pt idx="2">
                  <c:v>8</c:v>
                </c:pt>
                <c:pt idx="3">
                  <c:v>9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89-0A4D-91EC-F3643EE20D03}"/>
            </c:ext>
          </c:extLst>
        </c:ser>
        <c:ser>
          <c:idx val="1"/>
          <c:order val="1"/>
          <c:tx>
            <c:strRef>
              <c:f>'1'!$DM$61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'1'!$DM$62:$DM$66</c:f>
              <c:numCache>
                <c:formatCode>General</c:formatCode>
                <c:ptCount val="5"/>
                <c:pt idx="0">
                  <c:v>29</c:v>
                </c:pt>
                <c:pt idx="1">
                  <c:v>4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89-0A4D-91EC-F3643EE20D03}"/>
            </c:ext>
          </c:extLst>
        </c:ser>
        <c:ser>
          <c:idx val="2"/>
          <c:order val="2"/>
          <c:tx>
            <c:strRef>
              <c:f>'1'!$DN$61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'1'!$DN$62:$DN$66</c:f>
              <c:numCache>
                <c:formatCode>General</c:formatCode>
                <c:ptCount val="5"/>
                <c:pt idx="0">
                  <c:v>15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89-0A4D-91EC-F3643EE20D03}"/>
            </c:ext>
          </c:extLst>
        </c:ser>
        <c:ser>
          <c:idx val="3"/>
          <c:order val="3"/>
          <c:tx>
            <c:strRef>
              <c:f>'1'!$DO$61</c:f>
              <c:strCache>
                <c:ptCount val="1"/>
                <c:pt idx="0">
                  <c:v>Corp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'1'!$DO$62:$DO$66</c:f>
              <c:numCache>
                <c:formatCode>General</c:formatCode>
                <c:ptCount val="5"/>
                <c:pt idx="0">
                  <c:v>36</c:v>
                </c:pt>
                <c:pt idx="1">
                  <c:v>15</c:v>
                </c:pt>
                <c:pt idx="2">
                  <c:v>12</c:v>
                </c:pt>
                <c:pt idx="3">
                  <c:v>9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89-0A4D-91EC-F3643EE20D03}"/>
            </c:ext>
          </c:extLst>
        </c:ser>
        <c:ser>
          <c:idx val="4"/>
          <c:order val="4"/>
          <c:tx>
            <c:strRef>
              <c:f>'1'!$DP$61</c:f>
              <c:strCache>
                <c:ptCount val="1"/>
                <c:pt idx="0">
                  <c:v>IBM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'1'!$DP$62:$DP$66</c:f>
              <c:numCache>
                <c:formatCode>General</c:formatCode>
                <c:ptCount val="5"/>
                <c:pt idx="0">
                  <c:v>6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89-0A4D-91EC-F3643EE20D03}"/>
            </c:ext>
          </c:extLst>
        </c:ser>
        <c:ser>
          <c:idx val="5"/>
          <c:order val="5"/>
          <c:tx>
            <c:strRef>
              <c:f>'1'!$DQ$61</c:f>
              <c:strCache>
                <c:ptCount val="1"/>
                <c:pt idx="0">
                  <c:v>RTS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'1'!$DQ$62:$DQ$66</c:f>
              <c:numCache>
                <c:formatCode>General</c:formatCode>
                <c:ptCount val="5"/>
                <c:pt idx="0">
                  <c:v>38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389-0A4D-91EC-F3643EE20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6853183"/>
        <c:axId val="275618672"/>
      </c:barChart>
      <c:catAx>
        <c:axId val="196685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Номинал облигаций,</a:t>
                </a:r>
                <a:r>
                  <a:rPr lang="ru-RU" baseline="0" dirty="0"/>
                  <a:t> в</a:t>
                </a:r>
                <a:r>
                  <a:rPr lang="ru-RU" dirty="0"/>
                  <a:t> 100 000</a:t>
                </a:r>
                <a:r>
                  <a:rPr lang="ru-RU" baseline="0" dirty="0"/>
                  <a:t> </a:t>
                </a:r>
                <a:r>
                  <a:rPr lang="en-GB" sz="1000" b="0" i="0" u="none" strike="noStrike" baseline="0" dirty="0">
                    <a:effectLst/>
                  </a:rPr>
                  <a:t>₽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618672"/>
        <c:crosses val="autoZero"/>
        <c:auto val="1"/>
        <c:lblAlgn val="ctr"/>
        <c:lblOffset val="100"/>
        <c:noMultiLvlLbl val="0"/>
      </c:catAx>
      <c:valAx>
        <c:axId val="27561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Кол-во,</a:t>
                </a:r>
                <a:r>
                  <a:rPr lang="ru-RU" baseline="0"/>
                  <a:t> шт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685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Средневзвешенная</a:t>
            </a:r>
            <a:r>
              <a:rPr lang="ru-RU" baseline="0" dirty="0"/>
              <a:t> доходность по валютам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'1'!$DP$11:$DP$14</c:f>
              <c:strCache>
                <c:ptCount val="4"/>
                <c:pt idx="0">
                  <c:v>EUR</c:v>
                </c:pt>
                <c:pt idx="1">
                  <c:v>RUR</c:v>
                </c:pt>
                <c:pt idx="2">
                  <c:v>USD</c:v>
                </c:pt>
                <c:pt idx="3">
                  <c:v>YEN</c:v>
                </c:pt>
              </c:strCache>
            </c:strRef>
          </c:cat>
          <c:val>
            <c:numRef>
              <c:f>'1'!$DQ$11:$DQ$14</c:f>
              <c:numCache>
                <c:formatCode>0.0000</c:formatCode>
                <c:ptCount val="4"/>
                <c:pt idx="0" formatCode="0.000">
                  <c:v>3.4276142534497442E-2</c:v>
                </c:pt>
                <c:pt idx="1">
                  <c:v>3.1348139834813979E-2</c:v>
                </c:pt>
                <c:pt idx="2">
                  <c:v>3.0596628949229432E-2</c:v>
                </c:pt>
                <c:pt idx="3" formatCode="0.000">
                  <c:v>1.0506680513964282E-2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51-0A4E-8A00-851225AEBCB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839664"/>
        <c:axId val="129315920"/>
      </c:barChart>
      <c:catAx>
        <c:axId val="11283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315920"/>
        <c:crosses val="autoZero"/>
        <c:auto val="1"/>
        <c:lblAlgn val="ctr"/>
        <c:lblOffset val="100"/>
        <c:noMultiLvlLbl val="0"/>
      </c:catAx>
      <c:valAx>
        <c:axId val="12931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Доходность,</a:t>
                </a:r>
                <a:r>
                  <a:rPr lang="ru-RU" baseline="0"/>
                  <a:t> д.е.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283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Средневзвешенная доходность</a:t>
            </a:r>
            <a:r>
              <a:rPr lang="ru-RU" baseline="0" dirty="0"/>
              <a:t> по типам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'1'!$DW$16:$DW$21</c:f>
              <c:strCache>
                <c:ptCount val="6"/>
                <c:pt idx="0">
                  <c:v>C</c:v>
                </c:pt>
                <c:pt idx="1">
                  <c:v>AA</c:v>
                </c:pt>
                <c:pt idx="2">
                  <c:v>IBM</c:v>
                </c:pt>
                <c:pt idx="3">
                  <c:v>RTS</c:v>
                </c:pt>
                <c:pt idx="4">
                  <c:v>CorpI</c:v>
                </c:pt>
                <c:pt idx="5">
                  <c:v>Asia</c:v>
                </c:pt>
              </c:strCache>
            </c:strRef>
          </c:cat>
          <c:val>
            <c:numRef>
              <c:f>'1'!$DX$16:$DX$21</c:f>
              <c:numCache>
                <c:formatCode>0.000</c:formatCode>
                <c:ptCount val="6"/>
                <c:pt idx="0">
                  <c:v>5.79238372708119E-2</c:v>
                </c:pt>
                <c:pt idx="1">
                  <c:v>4.3617220676061857E-2</c:v>
                </c:pt>
                <c:pt idx="2">
                  <c:v>3.1593188359342987E-2</c:v>
                </c:pt>
                <c:pt idx="3">
                  <c:v>2.6524168513303168E-2</c:v>
                </c:pt>
                <c:pt idx="4">
                  <c:v>1.5871759669812729E-2</c:v>
                </c:pt>
                <c:pt idx="5" formatCode="0.00">
                  <c:v>1.0494790308372763E-2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5-5942-8BEC-327BAE92C64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905056"/>
        <c:axId val="170474336"/>
      </c:barChart>
      <c:catAx>
        <c:axId val="15790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474336"/>
        <c:crosses val="autoZero"/>
        <c:auto val="1"/>
        <c:lblAlgn val="ctr"/>
        <c:lblOffset val="100"/>
        <c:noMultiLvlLbl val="0"/>
      </c:catAx>
      <c:valAx>
        <c:axId val="17047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Доходность, д.е.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90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EUR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'2'!$J$1</c:f>
              <c:strCache>
                <c:ptCount val="1"/>
                <c:pt idx="0">
                  <c:v>trend_error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'2'!$A$2:$A$955</c:f>
              <c:numCache>
                <c:formatCode>#,##0</c:formatCode>
                <c:ptCount val="95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</c:numCache>
            </c:numRef>
          </c:cat>
          <c:val>
            <c:numRef>
              <c:f>'2'!$J$2:$J$955</c:f>
              <c:numCache>
                <c:formatCode>General</c:formatCode>
                <c:ptCount val="954"/>
                <c:pt idx="14" formatCode="0.00">
                  <c:v>-0.91585333333333097</c:v>
                </c:pt>
                <c:pt idx="15" formatCode="0.00">
                  <c:v>-1.1462866666666685</c:v>
                </c:pt>
                <c:pt idx="16" formatCode="0.00">
                  <c:v>-1.3737333333333339</c:v>
                </c:pt>
                <c:pt idx="17" formatCode="0.00">
                  <c:v>-1.2072666666666549</c:v>
                </c:pt>
                <c:pt idx="18" formatCode="0.00">
                  <c:v>-1.0408000000000044</c:v>
                </c:pt>
                <c:pt idx="19" formatCode="0.00">
                  <c:v>-0.34979999999998768</c:v>
                </c:pt>
                <c:pt idx="20" formatCode="0.00">
                  <c:v>0.41730666666666139</c:v>
                </c:pt>
                <c:pt idx="21" formatCode="0.00">
                  <c:v>0.1987533333333289</c:v>
                </c:pt>
                <c:pt idx="22" formatCode="0.00">
                  <c:v>-0.10895333333334634</c:v>
                </c:pt>
                <c:pt idx="23" formatCode="0.00">
                  <c:v>-0.12922000000000367</c:v>
                </c:pt>
                <c:pt idx="24" formatCode="0.00">
                  <c:v>-0.10014666666667438</c:v>
                </c:pt>
                <c:pt idx="25" formatCode="0.00">
                  <c:v>-7.107333333334509E-2</c:v>
                </c:pt>
                <c:pt idx="26" formatCode="0.00">
                  <c:v>-0.12740000000000862</c:v>
                </c:pt>
                <c:pt idx="27" formatCode="0.00">
                  <c:v>-0.22884000000001947</c:v>
                </c:pt>
                <c:pt idx="28" formatCode="0.00">
                  <c:v>-0.31898666666666031</c:v>
                </c:pt>
                <c:pt idx="29" formatCode="0.00">
                  <c:v>-9.5653333333345358E-2</c:v>
                </c:pt>
                <c:pt idx="30" formatCode="0.00">
                  <c:v>-0.15684000000001674</c:v>
                </c:pt>
                <c:pt idx="31" formatCode="0.00">
                  <c:v>-0.17445333333333224</c:v>
                </c:pt>
                <c:pt idx="32" formatCode="0.00">
                  <c:v>-0.19206666666666194</c:v>
                </c:pt>
                <c:pt idx="33" formatCode="0.00">
                  <c:v>-0.74270666666667751</c:v>
                </c:pt>
                <c:pt idx="34" formatCode="0.00">
                  <c:v>-0.85128666666668096</c:v>
                </c:pt>
                <c:pt idx="35" formatCode="0.00">
                  <c:v>-0.51039333333334014</c:v>
                </c:pt>
                <c:pt idx="36" formatCode="0.00">
                  <c:v>0.18440666666667482</c:v>
                </c:pt>
                <c:pt idx="37" formatCode="0.00">
                  <c:v>0.3832666666666853</c:v>
                </c:pt>
                <c:pt idx="38" formatCode="0.00">
                  <c:v>0.3765199999999993</c:v>
                </c:pt>
                <c:pt idx="39" formatCode="0.00">
                  <c:v>0.36977333333334172</c:v>
                </c:pt>
                <c:pt idx="40" formatCode="0.00">
                  <c:v>4.2239999999992506E-2</c:v>
                </c:pt>
                <c:pt idx="41" formatCode="0.00">
                  <c:v>-3.2066666666665355E-2</c:v>
                </c:pt>
                <c:pt idx="42" formatCode="0.00">
                  <c:v>-0.15015999999999963</c:v>
                </c:pt>
                <c:pt idx="43" formatCode="0.00">
                  <c:v>-0.50385999999998887</c:v>
                </c:pt>
                <c:pt idx="44" formatCode="0.00">
                  <c:v>-0.42479999999999052</c:v>
                </c:pt>
                <c:pt idx="45" formatCode="0.00">
                  <c:v>-0.38731999999998834</c:v>
                </c:pt>
                <c:pt idx="46" formatCode="0.00">
                  <c:v>-0.34983999999998616</c:v>
                </c:pt>
                <c:pt idx="47" formatCode="0.00">
                  <c:v>-0.54158666666666022</c:v>
                </c:pt>
                <c:pt idx="48" formatCode="0.00">
                  <c:v>-0.15041999999999689</c:v>
                </c:pt>
                <c:pt idx="49" formatCode="0.00">
                  <c:v>0.13941333333332295</c:v>
                </c:pt>
                <c:pt idx="50" formatCode="0.00">
                  <c:v>0.24481999999999005</c:v>
                </c:pt>
                <c:pt idx="51" formatCode="0.00">
                  <c:v>9.667333333332806E-2</c:v>
                </c:pt>
                <c:pt idx="52" formatCode="0.00">
                  <c:v>0.12629999999998631</c:v>
                </c:pt>
                <c:pt idx="53" formatCode="0.00">
                  <c:v>0.15592666666667299</c:v>
                </c:pt>
                <c:pt idx="54" formatCode="0.00">
                  <c:v>0.12861999999999796</c:v>
                </c:pt>
                <c:pt idx="55" formatCode="0.00">
                  <c:v>-8.27333333333371E-2</c:v>
                </c:pt>
                <c:pt idx="56" formatCode="0.00">
                  <c:v>-0.146113333333318</c:v>
                </c:pt>
                <c:pt idx="57" formatCode="0.00">
                  <c:v>1.8326666666652613E-2</c:v>
                </c:pt>
                <c:pt idx="58" formatCode="0.00">
                  <c:v>-1.2000000000966793E-4</c:v>
                </c:pt>
                <c:pt idx="59" formatCode="0.00">
                  <c:v>-1.6106666666672709E-2</c:v>
                </c:pt>
                <c:pt idx="60" formatCode="0.00">
                  <c:v>-3.209333333334996E-2</c:v>
                </c:pt>
                <c:pt idx="61" formatCode="0.00">
                  <c:v>-0.31258666666667523</c:v>
                </c:pt>
                <c:pt idx="62" formatCode="0.00">
                  <c:v>-0.53362666666666314</c:v>
                </c:pt>
                <c:pt idx="63" formatCode="0.00">
                  <c:v>-0.54605333333330464</c:v>
                </c:pt>
                <c:pt idx="64" formatCode="0.00">
                  <c:v>-0.45754666666665855</c:v>
                </c:pt>
                <c:pt idx="65" formatCode="0.00">
                  <c:v>-0.39021333333332109</c:v>
                </c:pt>
                <c:pt idx="66" formatCode="0.00">
                  <c:v>-0.34113333333331752</c:v>
                </c:pt>
                <c:pt idx="67" formatCode="0.00">
                  <c:v>-0.29205333333332817</c:v>
                </c:pt>
                <c:pt idx="68" formatCode="0.00">
                  <c:v>-0.90339999999999065</c:v>
                </c:pt>
                <c:pt idx="69" formatCode="0.00">
                  <c:v>-1.1486133333333299</c:v>
                </c:pt>
                <c:pt idx="70" formatCode="0.00">
                  <c:v>-1.1047533333333348</c:v>
                </c:pt>
                <c:pt idx="71" formatCode="0.00">
                  <c:v>-1.1480666666666792</c:v>
                </c:pt>
                <c:pt idx="72" formatCode="0.00">
                  <c:v>-1.2128666666666561</c:v>
                </c:pt>
                <c:pt idx="73" formatCode="0.00">
                  <c:v>-1.0806666666666729</c:v>
                </c:pt>
                <c:pt idx="74" formatCode="0.00">
                  <c:v>-0.94846666666666124</c:v>
                </c:pt>
                <c:pt idx="75" formatCode="0.00">
                  <c:v>-0.50556000000001688</c:v>
                </c:pt>
                <c:pt idx="76" formatCode="0.00">
                  <c:v>-0.73374000000001161</c:v>
                </c:pt>
                <c:pt idx="77" formatCode="0.00">
                  <c:v>-0.50640666666667755</c:v>
                </c:pt>
                <c:pt idx="78" formatCode="0.00">
                  <c:v>-0.26052000000001385</c:v>
                </c:pt>
                <c:pt idx="79" formatCode="0.00">
                  <c:v>-0.33670000000000755</c:v>
                </c:pt>
                <c:pt idx="80" formatCode="0.00">
                  <c:v>-0.24699333333335005</c:v>
                </c:pt>
                <c:pt idx="81" formatCode="0.00">
                  <c:v>-0.15728666666667834</c:v>
                </c:pt>
                <c:pt idx="82" formatCode="0.00">
                  <c:v>0.65454000000001145</c:v>
                </c:pt>
                <c:pt idx="83" formatCode="0.00">
                  <c:v>0.47702666666666005</c:v>
                </c:pt>
                <c:pt idx="84" formatCode="0.00">
                  <c:v>0.32179333333334625</c:v>
                </c:pt>
                <c:pt idx="85" formatCode="0.00">
                  <c:v>0.53936666666668032</c:v>
                </c:pt>
                <c:pt idx="86" formatCode="0.00">
                  <c:v>0.5127866666666705</c:v>
                </c:pt>
                <c:pt idx="87" formatCode="0.00">
                  <c:v>0.4561733333333251</c:v>
                </c:pt>
                <c:pt idx="88" formatCode="0.00">
                  <c:v>0.39955999999999392</c:v>
                </c:pt>
                <c:pt idx="89" formatCode="0.00">
                  <c:v>0.27061333333332982</c:v>
                </c:pt>
                <c:pt idx="90" formatCode="0.00">
                  <c:v>-0.12348000000001491</c:v>
                </c:pt>
                <c:pt idx="91" formatCode="0.00">
                  <c:v>-0.17262666666667315</c:v>
                </c:pt>
                <c:pt idx="92" formatCode="0.00">
                  <c:v>-0.45932000000000528</c:v>
                </c:pt>
                <c:pt idx="93" formatCode="0.00">
                  <c:v>-0.27138000000002194</c:v>
                </c:pt>
                <c:pt idx="94" formatCode="0.00">
                  <c:v>-0.27916666666668277</c:v>
                </c:pt>
                <c:pt idx="95" formatCode="0.00">
                  <c:v>-0.2869533333333294</c:v>
                </c:pt>
                <c:pt idx="96" formatCode="0.00">
                  <c:v>-0.42354000000000269</c:v>
                </c:pt>
                <c:pt idx="97" formatCode="0.00">
                  <c:v>-0.41749333333333993</c:v>
                </c:pt>
                <c:pt idx="98" formatCode="0.00">
                  <c:v>-0.64505999999998664</c:v>
                </c:pt>
                <c:pt idx="99" formatCode="0.00">
                  <c:v>-0.69935999999999865</c:v>
                </c:pt>
                <c:pt idx="100" formatCode="0.00">
                  <c:v>-0.92021999999998627</c:v>
                </c:pt>
                <c:pt idx="101" formatCode="0.00">
                  <c:v>-0.81915333333333251</c:v>
                </c:pt>
                <c:pt idx="102" formatCode="0.00">
                  <c:v>-0.71808666666666454</c:v>
                </c:pt>
                <c:pt idx="103" formatCode="0.00">
                  <c:v>-0.80573999999998591</c:v>
                </c:pt>
                <c:pt idx="104" formatCode="0.00">
                  <c:v>-0.67367999999997608</c:v>
                </c:pt>
                <c:pt idx="105" formatCode="0.00">
                  <c:v>-0.6202599999999876</c:v>
                </c:pt>
                <c:pt idx="106" formatCode="0.00">
                  <c:v>-0.16850000000000875</c:v>
                </c:pt>
                <c:pt idx="107" formatCode="0.00">
                  <c:v>-0.15360666666666134</c:v>
                </c:pt>
                <c:pt idx="108" formatCode="0.00">
                  <c:v>-0.10350000000001103</c:v>
                </c:pt>
                <c:pt idx="109" formatCode="0.00">
                  <c:v>-5.3393333333332293E-2</c:v>
                </c:pt>
                <c:pt idx="110" formatCode="0.00">
                  <c:v>0.10329999999999018</c:v>
                </c:pt>
                <c:pt idx="111" formatCode="0.00">
                  <c:v>0.23664666666665823</c:v>
                </c:pt>
                <c:pt idx="112" formatCode="0.00">
                  <c:v>0.25943999999999789</c:v>
                </c:pt>
                <c:pt idx="113" formatCode="0.00">
                  <c:v>0.26281333333332668</c:v>
                </c:pt>
                <c:pt idx="114" formatCode="0.00">
                  <c:v>0.25843999999999312</c:v>
                </c:pt>
                <c:pt idx="115" formatCode="0.00">
                  <c:v>0.23267999999998779</c:v>
                </c:pt>
                <c:pt idx="116" formatCode="0.00">
                  <c:v>0.20691999999998245</c:v>
                </c:pt>
                <c:pt idx="117" formatCode="0.00">
                  <c:v>0.92810666666663622</c:v>
                </c:pt>
                <c:pt idx="118" formatCode="0.00">
                  <c:v>0.80919333333331167</c:v>
                </c:pt>
                <c:pt idx="119" formatCode="0.00">
                  <c:v>0.72672666666665009</c:v>
                </c:pt>
                <c:pt idx="120" formatCode="0.00">
                  <c:v>0.63514000000000692</c:v>
                </c:pt>
                <c:pt idx="121" formatCode="0.00">
                  <c:v>0.5699600000000089</c:v>
                </c:pt>
                <c:pt idx="122" formatCode="0.00">
                  <c:v>0.50325333333333333</c:v>
                </c:pt>
                <c:pt idx="123" formatCode="0.00">
                  <c:v>0.43654666666667197</c:v>
                </c:pt>
                <c:pt idx="124" formatCode="0.00">
                  <c:v>0.77518666666667002</c:v>
                </c:pt>
                <c:pt idx="125" formatCode="0.00">
                  <c:v>0.54536666666668054</c:v>
                </c:pt>
                <c:pt idx="126" formatCode="0.00">
                  <c:v>-0.16203333333334058</c:v>
                </c:pt>
                <c:pt idx="127" formatCode="0.00">
                  <c:v>-0.48973333333333358</c:v>
                </c:pt>
                <c:pt idx="128" formatCode="0.00">
                  <c:v>-0.60421999999999798</c:v>
                </c:pt>
                <c:pt idx="129" formatCode="0.00">
                  <c:v>-0.60000666666668678</c:v>
                </c:pt>
                <c:pt idx="130" formatCode="0.00">
                  <c:v>-0.59579333333334716</c:v>
                </c:pt>
                <c:pt idx="131" formatCode="0.00">
                  <c:v>-0.8559933333333305</c:v>
                </c:pt>
                <c:pt idx="132" formatCode="0.00">
                  <c:v>-0.77739333333333605</c:v>
                </c:pt>
                <c:pt idx="133" formatCode="0.00">
                  <c:v>-0.81749333333333141</c:v>
                </c:pt>
                <c:pt idx="134" formatCode="0.00">
                  <c:v>-0.7398333333333369</c:v>
                </c:pt>
                <c:pt idx="135" formatCode="0.00">
                  <c:v>-0.2067866666666589</c:v>
                </c:pt>
                <c:pt idx="136" formatCode="0.00">
                  <c:v>-0.15543999999999869</c:v>
                </c:pt>
                <c:pt idx="137" formatCode="0.00">
                  <c:v>-0.10409333333333848</c:v>
                </c:pt>
                <c:pt idx="138" formatCode="0.00">
                  <c:v>-0.17622666666667897</c:v>
                </c:pt>
                <c:pt idx="139" formatCode="0.00">
                  <c:v>-0.10418666666666354</c:v>
                </c:pt>
                <c:pt idx="140" formatCode="0.00">
                  <c:v>0.20357333333332406</c:v>
                </c:pt>
                <c:pt idx="141" formatCode="0.00">
                  <c:v>0.23242000000000473</c:v>
                </c:pt>
                <c:pt idx="142" formatCode="0.00">
                  <c:v>0.62121999999999389</c:v>
                </c:pt>
                <c:pt idx="143" formatCode="0.00">
                  <c:v>0.58140666666666618</c:v>
                </c:pt>
                <c:pt idx="144" formatCode="0.00">
                  <c:v>0.54159333333333848</c:v>
                </c:pt>
                <c:pt idx="145" formatCode="0.00">
                  <c:v>0.85121999999999787</c:v>
                </c:pt>
                <c:pt idx="146" formatCode="0.00">
                  <c:v>0.95973333333333244</c:v>
                </c:pt>
                <c:pt idx="147" formatCode="0.00">
                  <c:v>0.8112599999999901</c:v>
                </c:pt>
                <c:pt idx="148" formatCode="0.00">
                  <c:v>0.61785333333332915</c:v>
                </c:pt>
                <c:pt idx="149" formatCode="0.00">
                  <c:v>0.51264666666665448</c:v>
                </c:pt>
                <c:pt idx="150" formatCode="0.00">
                  <c:v>0.44985333333332278</c:v>
                </c:pt>
                <c:pt idx="151" formatCode="0.00">
                  <c:v>0.38705999999999108</c:v>
                </c:pt>
                <c:pt idx="152" formatCode="0.00">
                  <c:v>0.28161333333333971</c:v>
                </c:pt>
                <c:pt idx="153" formatCode="0.00">
                  <c:v>5.4379999999994766E-2</c:v>
                </c:pt>
                <c:pt idx="154" formatCode="0.00">
                  <c:v>-4.0733333333378141E-3</c:v>
                </c:pt>
                <c:pt idx="155" formatCode="0.00">
                  <c:v>-7.4926666666669917E-2</c:v>
                </c:pt>
                <c:pt idx="156" formatCode="0.00">
                  <c:v>-0.40815333333333115</c:v>
                </c:pt>
                <c:pt idx="157" formatCode="0.00">
                  <c:v>-0.39853333333331875</c:v>
                </c:pt>
                <c:pt idx="158" formatCode="0.00">
                  <c:v>-0.38891333333332057</c:v>
                </c:pt>
                <c:pt idx="159" formatCode="0.00">
                  <c:v>-0.93145333333333724</c:v>
                </c:pt>
                <c:pt idx="160" formatCode="0.00">
                  <c:v>-0.74412666666665928</c:v>
                </c:pt>
                <c:pt idx="161" formatCode="0.00">
                  <c:v>-1.2164466666666556</c:v>
                </c:pt>
                <c:pt idx="162" formatCode="0.00">
                  <c:v>-1.1868933333333302</c:v>
                </c:pt>
                <c:pt idx="163" formatCode="0.00">
                  <c:v>-1.2554733333333274</c:v>
                </c:pt>
                <c:pt idx="164" formatCode="0.00">
                  <c:v>-1.1280399999999986</c:v>
                </c:pt>
                <c:pt idx="165" formatCode="0.00">
                  <c:v>-1.0006066666666698</c:v>
                </c:pt>
                <c:pt idx="166" formatCode="0.00">
                  <c:v>-0.64142666666667481</c:v>
                </c:pt>
                <c:pt idx="167" formatCode="0.00">
                  <c:v>-0.8742600000000067</c:v>
                </c:pt>
                <c:pt idx="168" formatCode="0.00">
                  <c:v>-0.61408000000000129</c:v>
                </c:pt>
                <c:pt idx="169" formatCode="0.00">
                  <c:v>-0.24009333333336258</c:v>
                </c:pt>
                <c:pt idx="170" formatCode="0.00">
                  <c:v>-5.9466666666878609E-3</c:v>
                </c:pt>
                <c:pt idx="171" formatCode="0.00">
                  <c:v>5.2813333333318724E-2</c:v>
                </c:pt>
                <c:pt idx="172" formatCode="0.00">
                  <c:v>0.11157333333332531</c:v>
                </c:pt>
                <c:pt idx="173" formatCode="0.00">
                  <c:v>-0.22325333333333219</c:v>
                </c:pt>
                <c:pt idx="174" formatCode="0.00">
                  <c:v>-0.16480666666666366</c:v>
                </c:pt>
                <c:pt idx="175" formatCode="0.00">
                  <c:v>7.2306666666662522E-2</c:v>
                </c:pt>
                <c:pt idx="176" formatCode="0.00">
                  <c:v>1.7286666666677775E-2</c:v>
                </c:pt>
                <c:pt idx="177" formatCode="0.00">
                  <c:v>0.12701333333332343</c:v>
                </c:pt>
                <c:pt idx="178" formatCode="0.00">
                  <c:v>0.1063266666666749</c:v>
                </c:pt>
                <c:pt idx="179" formatCode="0.00">
                  <c:v>8.563999999999794E-2</c:v>
                </c:pt>
                <c:pt idx="180" formatCode="0.00">
                  <c:v>0.10919333333332304</c:v>
                </c:pt>
                <c:pt idx="181" formatCode="0.00">
                  <c:v>-0.12592666666667185</c:v>
                </c:pt>
                <c:pt idx="182" formatCode="0.00">
                  <c:v>-4.7479999999993083E-2</c:v>
                </c:pt>
                <c:pt idx="183" formatCode="0.00">
                  <c:v>-0.5783266666666691</c:v>
                </c:pt>
                <c:pt idx="184" formatCode="0.00">
                  <c:v>-0.53075333333333674</c:v>
                </c:pt>
                <c:pt idx="185" formatCode="0.00">
                  <c:v>-0.47698666666667577</c:v>
                </c:pt>
                <c:pt idx="186" formatCode="0.00">
                  <c:v>-0.4232200000000006</c:v>
                </c:pt>
                <c:pt idx="187" formatCode="0.00">
                  <c:v>-0.51318666666665536</c:v>
                </c:pt>
                <c:pt idx="188" formatCode="0.00">
                  <c:v>-0.64554666666667515</c:v>
                </c:pt>
                <c:pt idx="189" formatCode="0.00">
                  <c:v>-0.7105933333333212</c:v>
                </c:pt>
                <c:pt idx="190" formatCode="0.00">
                  <c:v>-0.59255333333332771</c:v>
                </c:pt>
                <c:pt idx="191" formatCode="0.00">
                  <c:v>-0.355393333333339</c:v>
                </c:pt>
                <c:pt idx="192" formatCode="0.00">
                  <c:v>-0.29771333333331995</c:v>
                </c:pt>
                <c:pt idx="193" formatCode="0.00">
                  <c:v>-0.24003333333332932</c:v>
                </c:pt>
                <c:pt idx="194" formatCode="0.00">
                  <c:v>-0.31255333333331237</c:v>
                </c:pt>
                <c:pt idx="195" formatCode="0.00">
                  <c:v>-0.26070666666664977</c:v>
                </c:pt>
                <c:pt idx="196" formatCode="0.00">
                  <c:v>-0.4957066666666492</c:v>
                </c:pt>
                <c:pt idx="197" formatCode="0.00">
                  <c:v>-0.44119999999999493</c:v>
                </c:pt>
                <c:pt idx="198" formatCode="0.00">
                  <c:v>-0.37777999999998713</c:v>
                </c:pt>
                <c:pt idx="199" formatCode="0.00">
                  <c:v>-0.33108666666666409</c:v>
                </c:pt>
                <c:pt idx="200" formatCode="0.00">
                  <c:v>-0.28439333333332684</c:v>
                </c:pt>
                <c:pt idx="201" formatCode="0.00">
                  <c:v>7.0953333333321211E-2</c:v>
                </c:pt>
                <c:pt idx="202" formatCode="0.00">
                  <c:v>4.4546666666647639E-2</c:v>
                </c:pt>
                <c:pt idx="203" formatCode="0.00">
                  <c:v>0.17815333333332717</c:v>
                </c:pt>
                <c:pt idx="204" formatCode="0.00">
                  <c:v>-7.9146666666673582E-2</c:v>
                </c:pt>
                <c:pt idx="205" formatCode="0.00">
                  <c:v>1.0824599999999975</c:v>
                </c:pt>
                <c:pt idx="206" formatCode="0.00">
                  <c:v>1.0215533333333298</c:v>
                </c:pt>
                <c:pt idx="207" formatCode="0.00">
                  <c:v>0.96064666666666199</c:v>
                </c:pt>
                <c:pt idx="208" formatCode="0.00">
                  <c:v>1.5208733333333271</c:v>
                </c:pt>
                <c:pt idx="209" formatCode="0.00">
                  <c:v>2.0594466666666307</c:v>
                </c:pt>
                <c:pt idx="210" formatCode="0.00">
                  <c:v>1.7274199999999951</c:v>
                </c:pt>
                <c:pt idx="211" formatCode="0.00">
                  <c:v>1.6979466666666525</c:v>
                </c:pt>
                <c:pt idx="212" formatCode="0.00">
                  <c:v>1.4926399999999944</c:v>
                </c:pt>
                <c:pt idx="213" formatCode="0.00">
                  <c:v>1.3120666666666665</c:v>
                </c:pt>
                <c:pt idx="214" formatCode="0.00">
                  <c:v>1.1314933333333244</c:v>
                </c:pt>
                <c:pt idx="215" formatCode="0.00">
                  <c:v>1.04752000000002</c:v>
                </c:pt>
                <c:pt idx="216" formatCode="0.00">
                  <c:v>1.1544400000000081</c:v>
                </c:pt>
                <c:pt idx="217" formatCode="0.00">
                  <c:v>0.4895266666666771</c:v>
                </c:pt>
                <c:pt idx="218" formatCode="0.00">
                  <c:v>0.85952666666668165</c:v>
                </c:pt>
                <c:pt idx="219" formatCode="0.00">
                  <c:v>0.44389333333333525</c:v>
                </c:pt>
                <c:pt idx="220" formatCode="0.00">
                  <c:v>0.34289333333333616</c:v>
                </c:pt>
                <c:pt idx="221" formatCode="0.00">
                  <c:v>0.24189333333333707</c:v>
                </c:pt>
                <c:pt idx="222" formatCode="0.00">
                  <c:v>0.81821333333333257</c:v>
                </c:pt>
                <c:pt idx="223" formatCode="0.00">
                  <c:v>0.73951999999999884</c:v>
                </c:pt>
                <c:pt idx="224" formatCode="0.00">
                  <c:v>0.23342666666665934</c:v>
                </c:pt>
                <c:pt idx="225" formatCode="0.00">
                  <c:v>-0.43026000000000408</c:v>
                </c:pt>
                <c:pt idx="226" formatCode="0.00">
                  <c:v>-0.60923333333332153</c:v>
                </c:pt>
                <c:pt idx="227" formatCode="0.00">
                  <c:v>-0.58288000000000295</c:v>
                </c:pt>
                <c:pt idx="228" formatCode="0.00">
                  <c:v>-0.55652666666665596</c:v>
                </c:pt>
                <c:pt idx="229" formatCode="0.00">
                  <c:v>0.18961333333332675</c:v>
                </c:pt>
                <c:pt idx="230" formatCode="0.00">
                  <c:v>0.37081333333333077</c:v>
                </c:pt>
                <c:pt idx="231" formatCode="0.00">
                  <c:v>0.40378666666667584</c:v>
                </c:pt>
                <c:pt idx="232" formatCode="0.00">
                  <c:v>0.63114666666666608</c:v>
                </c:pt>
                <c:pt idx="233" formatCode="0.00">
                  <c:v>6.4733333333322207E-2</c:v>
                </c:pt>
                <c:pt idx="234" formatCode="0.00">
                  <c:v>5.3933333333318956E-2</c:v>
                </c:pt>
                <c:pt idx="235" formatCode="0.00">
                  <c:v>4.3133333333329915E-2</c:v>
                </c:pt>
                <c:pt idx="236" formatCode="0.00">
                  <c:v>-0.16562666666666814</c:v>
                </c:pt>
                <c:pt idx="237" formatCode="0.00">
                  <c:v>-8.5346666666652027E-2</c:v>
                </c:pt>
                <c:pt idx="238" formatCode="0.00">
                  <c:v>-0.16389333333330569</c:v>
                </c:pt>
                <c:pt idx="239" formatCode="0.00">
                  <c:v>-0.31007333333332099</c:v>
                </c:pt>
                <c:pt idx="240" formatCode="0.00">
                  <c:v>-0.30168000000000461</c:v>
                </c:pt>
                <c:pt idx="241" formatCode="0.00">
                  <c:v>-0.31927999999999201</c:v>
                </c:pt>
                <c:pt idx="242" formatCode="0.00">
                  <c:v>-0.33687999999999363</c:v>
                </c:pt>
                <c:pt idx="243" formatCode="0.00">
                  <c:v>-0.8755599999999788</c:v>
                </c:pt>
                <c:pt idx="244" formatCode="0.00">
                  <c:v>-0.8288866666666479</c:v>
                </c:pt>
                <c:pt idx="245" formatCode="0.00">
                  <c:v>-0.81644666666664989</c:v>
                </c:pt>
                <c:pt idx="246" formatCode="0.00">
                  <c:v>-1.0910800000000052</c:v>
                </c:pt>
                <c:pt idx="247" formatCode="0.00">
                  <c:v>-1.2260066666666631</c:v>
                </c:pt>
                <c:pt idx="248" formatCode="0.00">
                  <c:v>-1.1024066666666812</c:v>
                </c:pt>
                <c:pt idx="249" formatCode="0.00">
                  <c:v>-0.97880666666668503</c:v>
                </c:pt>
                <c:pt idx="250" formatCode="0.00">
                  <c:v>-1.6589933333333562</c:v>
                </c:pt>
                <c:pt idx="251" formatCode="0.00">
                  <c:v>-1.5532533333333447</c:v>
                </c:pt>
                <c:pt idx="252" formatCode="0.00">
                  <c:v>-0.78721333333334087</c:v>
                </c:pt>
                <c:pt idx="253" formatCode="0.00">
                  <c:v>-0.9472466666666719</c:v>
                </c:pt>
                <c:pt idx="254" formatCode="0.00">
                  <c:v>-1.1351400000000069</c:v>
                </c:pt>
                <c:pt idx="255" formatCode="0.00">
                  <c:v>-0.98241999999999052</c:v>
                </c:pt>
                <c:pt idx="256" formatCode="0.00">
                  <c:v>-0.82970000000001676</c:v>
                </c:pt>
                <c:pt idx="257" formatCode="0.00">
                  <c:v>-0.97714000000000567</c:v>
                </c:pt>
                <c:pt idx="258" formatCode="0.00">
                  <c:v>-1.0796933333333243</c:v>
                </c:pt>
                <c:pt idx="259" formatCode="0.00">
                  <c:v>-0.39771999999999252</c:v>
                </c:pt>
                <c:pt idx="260" formatCode="0.00">
                  <c:v>-0.4784133333333358</c:v>
                </c:pt>
                <c:pt idx="261" formatCode="0.00">
                  <c:v>-0.44496666666665874</c:v>
                </c:pt>
                <c:pt idx="262" formatCode="0.00">
                  <c:v>-0.36399333333332606</c:v>
                </c:pt>
                <c:pt idx="263" formatCode="0.00">
                  <c:v>-0.28301999999999339</c:v>
                </c:pt>
                <c:pt idx="264" formatCode="0.00">
                  <c:v>0.17203333333333148</c:v>
                </c:pt>
                <c:pt idx="265" formatCode="0.00">
                  <c:v>0.28834000000000515</c:v>
                </c:pt>
                <c:pt idx="266" formatCode="0.00">
                  <c:v>0.8528133333333443</c:v>
                </c:pt>
                <c:pt idx="267" formatCode="0.00">
                  <c:v>0.68101333333333969</c:v>
                </c:pt>
                <c:pt idx="268" formatCode="0.00">
                  <c:v>0.70524000000000342</c:v>
                </c:pt>
                <c:pt idx="269" formatCode="0.00">
                  <c:v>0.65501333333334344</c:v>
                </c:pt>
                <c:pt idx="270" formatCode="0.00">
                  <c:v>0.60478666666665504</c:v>
                </c:pt>
                <c:pt idx="271" formatCode="0.00">
                  <c:v>0.36369333333333032</c:v>
                </c:pt>
                <c:pt idx="272" formatCode="0.00">
                  <c:v>0.39040666666666368</c:v>
                </c:pt>
                <c:pt idx="273" formatCode="0.00">
                  <c:v>0.50885333333333449</c:v>
                </c:pt>
                <c:pt idx="274" formatCode="0.00">
                  <c:v>0.31011333333331947</c:v>
                </c:pt>
                <c:pt idx="275" formatCode="0.00">
                  <c:v>-0.28326666666667677</c:v>
                </c:pt>
                <c:pt idx="276" formatCode="0.00">
                  <c:v>-0.31083333333333485</c:v>
                </c:pt>
                <c:pt idx="277" formatCode="0.00">
                  <c:v>-0.33839999999999293</c:v>
                </c:pt>
                <c:pt idx="278" formatCode="0.00">
                  <c:v>-0.17846000000001538</c:v>
                </c:pt>
                <c:pt idx="279" formatCode="0.00">
                  <c:v>-0.27035333333331835</c:v>
                </c:pt>
                <c:pt idx="280" formatCode="0.00">
                  <c:v>-8.1046666666665601E-2</c:v>
                </c:pt>
                <c:pt idx="281" formatCode="0.00">
                  <c:v>-0.19140666666667983</c:v>
                </c:pt>
                <c:pt idx="282" formatCode="0.00">
                  <c:v>4.7473333333357459E-2</c:v>
                </c:pt>
                <c:pt idx="283" formatCode="0.00">
                  <c:v>6.2206666666668298E-2</c:v>
                </c:pt>
                <c:pt idx="284" formatCode="0.00">
                  <c:v>7.6940000000007558E-2</c:v>
                </c:pt>
                <c:pt idx="285" formatCode="0.00">
                  <c:v>0.12872666666666532</c:v>
                </c:pt>
                <c:pt idx="286" formatCode="0.00">
                  <c:v>-0.10615333333332444</c:v>
                </c:pt>
                <c:pt idx="287" formatCode="0.00">
                  <c:v>-4.3166666666678566E-2</c:v>
                </c:pt>
                <c:pt idx="288" formatCode="0.00">
                  <c:v>0.15317333333332783</c:v>
                </c:pt>
                <c:pt idx="289" formatCode="0.00">
                  <c:v>0.144606666666661</c:v>
                </c:pt>
                <c:pt idx="290" formatCode="0.00">
                  <c:v>0.11861999999999284</c:v>
                </c:pt>
                <c:pt idx="291" formatCode="0.00">
                  <c:v>9.2633333333324686E-2</c:v>
                </c:pt>
                <c:pt idx="292" formatCode="0.00">
                  <c:v>-0.19580666666666957</c:v>
                </c:pt>
                <c:pt idx="293" formatCode="0.00">
                  <c:v>-0.24686666666667634</c:v>
                </c:pt>
                <c:pt idx="294" formatCode="0.00">
                  <c:v>-2.6386666666667224E-2</c:v>
                </c:pt>
                <c:pt idx="295" formatCode="0.00">
                  <c:v>0.14787999999998647</c:v>
                </c:pt>
                <c:pt idx="296" formatCode="0.00">
                  <c:v>0.39616666666665878</c:v>
                </c:pt>
                <c:pt idx="297" formatCode="0.00">
                  <c:v>0.37292666666667174</c:v>
                </c:pt>
                <c:pt idx="298" formatCode="0.00">
                  <c:v>0.34968666666668469</c:v>
                </c:pt>
                <c:pt idx="299" formatCode="0.00">
                  <c:v>0.32644666666668343</c:v>
                </c:pt>
                <c:pt idx="300" formatCode="0.00">
                  <c:v>-0.68179999999998131</c:v>
                </c:pt>
                <c:pt idx="301" formatCode="0.00">
                  <c:v>-0.63936666666664621</c:v>
                </c:pt>
                <c:pt idx="302" formatCode="0.00">
                  <c:v>-0.49286666666665724</c:v>
                </c:pt>
                <c:pt idx="303" formatCode="0.00">
                  <c:v>-0.57274000000001024</c:v>
                </c:pt>
                <c:pt idx="304" formatCode="0.00">
                  <c:v>-0.5261866666666748</c:v>
                </c:pt>
                <c:pt idx="305" formatCode="0.00">
                  <c:v>-0.47963333333335356</c:v>
                </c:pt>
                <c:pt idx="306" formatCode="0.00">
                  <c:v>-0.38193333333333612</c:v>
                </c:pt>
                <c:pt idx="307" formatCode="0.00">
                  <c:v>-0.40668666666665843</c:v>
                </c:pt>
                <c:pt idx="308" formatCode="0.00">
                  <c:v>-0.15082000000001017</c:v>
                </c:pt>
                <c:pt idx="309" formatCode="0.00">
                  <c:v>-0.1249866666666577</c:v>
                </c:pt>
                <c:pt idx="310" formatCode="0.00">
                  <c:v>-0.33793999999998903</c:v>
                </c:pt>
                <c:pt idx="311" formatCode="0.00">
                  <c:v>-0.26677999999999713</c:v>
                </c:pt>
                <c:pt idx="312" formatCode="0.00">
                  <c:v>-0.19562000000000523</c:v>
                </c:pt>
                <c:pt idx="313" formatCode="0.00">
                  <c:v>-1.227333333335423E-2</c:v>
                </c:pt>
                <c:pt idx="314" formatCode="0.00">
                  <c:v>0.14168666666665786</c:v>
                </c:pt>
                <c:pt idx="315" formatCode="0.00">
                  <c:v>0.33667999999998699</c:v>
                </c:pt>
                <c:pt idx="316" formatCode="0.00">
                  <c:v>0.16600666666667507</c:v>
                </c:pt>
                <c:pt idx="317" formatCode="0.00">
                  <c:v>-1.1113333333327091E-2</c:v>
                </c:pt>
                <c:pt idx="318" formatCode="0.00">
                  <c:v>-1.7753333333331511E-2</c:v>
                </c:pt>
                <c:pt idx="319" formatCode="0.00">
                  <c:v>-2.4393333333335931E-2</c:v>
                </c:pt>
                <c:pt idx="320" formatCode="0.00">
                  <c:v>-0.22563333333333446</c:v>
                </c:pt>
                <c:pt idx="321" formatCode="0.00">
                  <c:v>-2.4600000000006617E-2</c:v>
                </c:pt>
                <c:pt idx="322" formatCode="0.00">
                  <c:v>-0.10178666666666913</c:v>
                </c:pt>
                <c:pt idx="323" formatCode="0.00">
                  <c:v>3.9626666666677579E-2</c:v>
                </c:pt>
                <c:pt idx="324" formatCode="0.00">
                  <c:v>2.1000000000000796E-2</c:v>
                </c:pt>
                <c:pt idx="325" formatCode="0.00">
                  <c:v>1.1906666666675392E-2</c:v>
                </c:pt>
                <c:pt idx="326" formatCode="0.00">
                  <c:v>2.8133333333357768E-3</c:v>
                </c:pt>
                <c:pt idx="327" formatCode="0.00">
                  <c:v>0.39085333333332528</c:v>
                </c:pt>
                <c:pt idx="328" formatCode="0.00">
                  <c:v>0.44335333333332017</c:v>
                </c:pt>
                <c:pt idx="329" formatCode="0.00">
                  <c:v>0.45915333333333308</c:v>
                </c:pt>
                <c:pt idx="330" formatCode="0.00">
                  <c:v>8.3580000000011978E-2</c:v>
                </c:pt>
                <c:pt idx="331" formatCode="0.00">
                  <c:v>0.11450000000000671</c:v>
                </c:pt>
                <c:pt idx="332" formatCode="0.00">
                  <c:v>9.8586666666662381E-2</c:v>
                </c:pt>
                <c:pt idx="333" formatCode="0.00">
                  <c:v>8.2673333333332266E-2</c:v>
                </c:pt>
                <c:pt idx="334" formatCode="0.00">
                  <c:v>-0.17096000000002221</c:v>
                </c:pt>
                <c:pt idx="335" formatCode="0.00">
                  <c:v>-0.29262000000001365</c:v>
                </c:pt>
                <c:pt idx="336" formatCode="0.00">
                  <c:v>-0.22091333333334262</c:v>
                </c:pt>
                <c:pt idx="337" formatCode="0.00">
                  <c:v>-0.24876666666668257</c:v>
                </c:pt>
                <c:pt idx="338" formatCode="0.00">
                  <c:v>-0.7674733333333279</c:v>
                </c:pt>
                <c:pt idx="339" formatCode="0.00">
                  <c:v>-0.72169333333333441</c:v>
                </c:pt>
                <c:pt idx="340" formatCode="0.00">
                  <c:v>-0.67591333333334092</c:v>
                </c:pt>
                <c:pt idx="341" formatCode="0.00">
                  <c:v>-0.55331999999999937</c:v>
                </c:pt>
                <c:pt idx="342" formatCode="0.00">
                  <c:v>-0.73012666666666348</c:v>
                </c:pt>
                <c:pt idx="343" formatCode="0.00">
                  <c:v>-0.62650666666667121</c:v>
                </c:pt>
                <c:pt idx="344" formatCode="0.00">
                  <c:v>-0.62991333333333444</c:v>
                </c:pt>
                <c:pt idx="345" formatCode="0.00">
                  <c:v>-0.74984666666668431</c:v>
                </c:pt>
                <c:pt idx="346" formatCode="0.00">
                  <c:v>-0.65775333333334629</c:v>
                </c:pt>
                <c:pt idx="347" formatCode="0.00">
                  <c:v>-0.56565999999999406</c:v>
                </c:pt>
                <c:pt idx="348" formatCode="0.00">
                  <c:v>-0.82842000000000837</c:v>
                </c:pt>
                <c:pt idx="349" formatCode="0.00">
                  <c:v>-0.81345333333334224</c:v>
                </c:pt>
                <c:pt idx="350" formatCode="0.00">
                  <c:v>-1.1810466666666741</c:v>
                </c:pt>
                <c:pt idx="351" formatCode="0.00">
                  <c:v>-0.95688000000001239</c:v>
                </c:pt>
                <c:pt idx="352" formatCode="0.00">
                  <c:v>-0.32946666666667568</c:v>
                </c:pt>
                <c:pt idx="353" formatCode="0.00">
                  <c:v>-0.27440666666667823</c:v>
                </c:pt>
                <c:pt idx="354" formatCode="0.00">
                  <c:v>-0.21934666666666658</c:v>
                </c:pt>
                <c:pt idx="355" formatCode="0.00">
                  <c:v>0.12103333333332955</c:v>
                </c:pt>
                <c:pt idx="356" formatCode="0.00">
                  <c:v>0.19582666666669013</c:v>
                </c:pt>
                <c:pt idx="357" formatCode="0.00">
                  <c:v>0.21598666666666588</c:v>
                </c:pt>
                <c:pt idx="358" formatCode="0.00">
                  <c:v>0.23697333333332438</c:v>
                </c:pt>
                <c:pt idx="359" formatCode="0.00">
                  <c:v>0.25097333333333438</c:v>
                </c:pt>
                <c:pt idx="360" formatCode="0.00">
                  <c:v>0.25099333333334073</c:v>
                </c:pt>
                <c:pt idx="361" formatCode="0.00">
                  <c:v>0.25101333333333287</c:v>
                </c:pt>
                <c:pt idx="362" formatCode="0.00">
                  <c:v>0.251033333333325</c:v>
                </c:pt>
                <c:pt idx="363" formatCode="0.00">
                  <c:v>0.22570666666666739</c:v>
                </c:pt>
                <c:pt idx="364" formatCode="0.00">
                  <c:v>0.19427333333332797</c:v>
                </c:pt>
                <c:pt idx="365" formatCode="0.00">
                  <c:v>-1.104526666666672</c:v>
                </c:pt>
                <c:pt idx="366" formatCode="0.00">
                  <c:v>-1.0846733333333418</c:v>
                </c:pt>
                <c:pt idx="367" formatCode="0.00">
                  <c:v>-1.0186799999999891</c:v>
                </c:pt>
                <c:pt idx="368" formatCode="0.00">
                  <c:v>-0.95268666666666491</c:v>
                </c:pt>
                <c:pt idx="369" formatCode="0.00">
                  <c:v>-1.1002399999999994</c:v>
                </c:pt>
                <c:pt idx="370" formatCode="0.00">
                  <c:v>-0.43385333333333165</c:v>
                </c:pt>
                <c:pt idx="371" formatCode="0.00">
                  <c:v>-0.4135866666666459</c:v>
                </c:pt>
                <c:pt idx="372" formatCode="0.00">
                  <c:v>-8.4173333333311007E-2</c:v>
                </c:pt>
                <c:pt idx="373" formatCode="0.00">
                  <c:v>-0.14824666666666531</c:v>
                </c:pt>
                <c:pt idx="374" formatCode="0.00">
                  <c:v>-9.2119999999994207E-2</c:v>
                </c:pt>
                <c:pt idx="375" formatCode="0.00">
                  <c:v>-3.5993333333337318E-2</c:v>
                </c:pt>
                <c:pt idx="376" formatCode="0.00">
                  <c:v>-0.28562666666664427</c:v>
                </c:pt>
                <c:pt idx="377" formatCode="0.00">
                  <c:v>0.17874000000001899</c:v>
                </c:pt>
                <c:pt idx="378" formatCode="0.00">
                  <c:v>0.13241333333334637</c:v>
                </c:pt>
                <c:pt idx="379" formatCode="0.00">
                  <c:v>0.34555333333332783</c:v>
                </c:pt>
                <c:pt idx="380" formatCode="0.00">
                  <c:v>-6.3439999999999941E-2</c:v>
                </c:pt>
                <c:pt idx="381" formatCode="0.00">
                  <c:v>-7.9933333333329415E-2</c:v>
                </c:pt>
                <c:pt idx="382" formatCode="0.00">
                  <c:v>-9.64266666666731E-2</c:v>
                </c:pt>
                <c:pt idx="383" formatCode="0.00">
                  <c:v>0.33983999999999526</c:v>
                </c:pt>
                <c:pt idx="384" formatCode="0.00">
                  <c:v>0.69435333333332494</c:v>
                </c:pt>
                <c:pt idx="385" formatCode="0.00">
                  <c:v>0.12774666666665269</c:v>
                </c:pt>
                <c:pt idx="386" formatCode="0.00">
                  <c:v>0.79708666666665806</c:v>
                </c:pt>
                <c:pt idx="387" formatCode="0.00">
                  <c:v>0.91681333333330883</c:v>
                </c:pt>
                <c:pt idx="388" formatCode="0.00">
                  <c:v>0.84602666666667403</c:v>
                </c:pt>
                <c:pt idx="389" formatCode="0.00">
                  <c:v>0.77523999999998239</c:v>
                </c:pt>
                <c:pt idx="390" formatCode="0.00">
                  <c:v>1.8193200000000047</c:v>
                </c:pt>
                <c:pt idx="391" formatCode="0.00">
                  <c:v>1.025833333333324</c:v>
                </c:pt>
                <c:pt idx="392" formatCode="0.00">
                  <c:v>0.56882666666666637</c:v>
                </c:pt>
                <c:pt idx="393" formatCode="0.00">
                  <c:v>-0.1294466666666807</c:v>
                </c:pt>
                <c:pt idx="394" formatCode="0.00">
                  <c:v>0.35277333333333161</c:v>
                </c:pt>
                <c:pt idx="395" formatCode="0.00">
                  <c:v>0.26368000000000791</c:v>
                </c:pt>
                <c:pt idx="396" formatCode="0.00">
                  <c:v>0.17458666666667</c:v>
                </c:pt>
                <c:pt idx="397" formatCode="0.00">
                  <c:v>0.26637333333333402</c:v>
                </c:pt>
                <c:pt idx="398" formatCode="0.00">
                  <c:v>0.14611333333334642</c:v>
                </c:pt>
                <c:pt idx="399" formatCode="0.00">
                  <c:v>-0.8085399999999936</c:v>
                </c:pt>
                <c:pt idx="400" formatCode="0.00">
                  <c:v>-0.44687999999997885</c:v>
                </c:pt>
                <c:pt idx="401" formatCode="0.00">
                  <c:v>-0.81243999999998096</c:v>
                </c:pt>
                <c:pt idx="402" formatCode="0.00">
                  <c:v>-0.75733333333333519</c:v>
                </c:pt>
                <c:pt idx="403" formatCode="0.00">
                  <c:v>-0.702226666666661</c:v>
                </c:pt>
                <c:pt idx="404" formatCode="0.00">
                  <c:v>-0.78795999999999822</c:v>
                </c:pt>
                <c:pt idx="405" formatCode="0.00">
                  <c:v>-0.20626666666666438</c:v>
                </c:pt>
                <c:pt idx="406" formatCode="0.00">
                  <c:v>-0.42255333333332601</c:v>
                </c:pt>
                <c:pt idx="407" formatCode="0.00">
                  <c:v>-0.36943333333331907</c:v>
                </c:pt>
                <c:pt idx="408" formatCode="0.00">
                  <c:v>0.25680666666667662</c:v>
                </c:pt>
                <c:pt idx="409" formatCode="0.00">
                  <c:v>0.27078666666668028</c:v>
                </c:pt>
                <c:pt idx="410" formatCode="0.00">
                  <c:v>0.28476666666666972</c:v>
                </c:pt>
                <c:pt idx="411" formatCode="0.00">
                  <c:v>0.29874666666667338</c:v>
                </c:pt>
                <c:pt idx="412" formatCode="0.00">
                  <c:v>1.2963133333333445</c:v>
                </c:pt>
                <c:pt idx="413" formatCode="0.00">
                  <c:v>1.9827466666666709</c:v>
                </c:pt>
                <c:pt idx="414" formatCode="0.00">
                  <c:v>2.1938800000000072</c:v>
                </c:pt>
                <c:pt idx="415" formatCode="0.00">
                  <c:v>3.9686466666666718</c:v>
                </c:pt>
                <c:pt idx="416" formatCode="0.00">
                  <c:v>3.6384799999999871</c:v>
                </c:pt>
                <c:pt idx="417" formatCode="0.00">
                  <c:v>3.3083133333333308</c:v>
                </c:pt>
                <c:pt idx="418" formatCode="0.00">
                  <c:v>2.6928266666666474</c:v>
                </c:pt>
                <c:pt idx="419" formatCode="0.00">
                  <c:v>2.8589666666666602</c:v>
                </c:pt>
                <c:pt idx="420" formatCode="0.00">
                  <c:v>2.3474533333333341</c:v>
                </c:pt>
                <c:pt idx="421" formatCode="0.00">
                  <c:v>1.967960000000005</c:v>
                </c:pt>
                <c:pt idx="422" formatCode="0.00">
                  <c:v>3.6547000000000054</c:v>
                </c:pt>
                <c:pt idx="423" formatCode="0.00">
                  <c:v>3.2264799999999951</c:v>
                </c:pt>
                <c:pt idx="424" formatCode="0.00">
                  <c:v>2.7982599999999991</c:v>
                </c:pt>
                <c:pt idx="425" formatCode="0.00">
                  <c:v>2.370040000000003</c:v>
                </c:pt>
                <c:pt idx="426" formatCode="0.00">
                  <c:v>7.5571266666666759</c:v>
                </c:pt>
                <c:pt idx="427" formatCode="0.00">
                  <c:v>6.0149200000000036</c:v>
                </c:pt>
                <c:pt idx="428" formatCode="0.00">
                  <c:v>7.8249866666666748</c:v>
                </c:pt>
                <c:pt idx="429" formatCode="0.00">
                  <c:v>5.346573333333339</c:v>
                </c:pt>
                <c:pt idx="430" formatCode="0.00">
                  <c:v>4.8040733333333208</c:v>
                </c:pt>
                <c:pt idx="431" formatCode="0.00">
                  <c:v>4.261573333333331</c:v>
                </c:pt>
                <c:pt idx="432" formatCode="0.00">
                  <c:v>4.5460999999999956</c:v>
                </c:pt>
                <c:pt idx="433" formatCode="0.00">
                  <c:v>3.5120800000000116</c:v>
                </c:pt>
                <c:pt idx="434" formatCode="0.00">
                  <c:v>5.3646066666666741</c:v>
                </c:pt>
                <c:pt idx="435" formatCode="0.00">
                  <c:v>6.8414066666666713</c:v>
                </c:pt>
                <c:pt idx="436" formatCode="0.00">
                  <c:v>3.0316399999999959</c:v>
                </c:pt>
                <c:pt idx="437" formatCode="0.00">
                  <c:v>2.4774533333333295</c:v>
                </c:pt>
                <c:pt idx="438" formatCode="0.00">
                  <c:v>1.9232666666666773</c:v>
                </c:pt>
                <c:pt idx="439" formatCode="0.00">
                  <c:v>3.7488933333333279</c:v>
                </c:pt>
                <c:pt idx="440" formatCode="0.00">
                  <c:v>1.8303333333333143</c:v>
                </c:pt>
                <c:pt idx="441" formatCode="0.00">
                  <c:v>0.40088666666665063</c:v>
                </c:pt>
                <c:pt idx="442" formatCode="0.00">
                  <c:v>1.8875799999999998</c:v>
                </c:pt>
                <c:pt idx="443" formatCode="0.00">
                  <c:v>1.5229799999999898</c:v>
                </c:pt>
                <c:pt idx="444" formatCode="0.00">
                  <c:v>1.2644533333333214</c:v>
                </c:pt>
                <c:pt idx="445" formatCode="0.00">
                  <c:v>1.0059266666666531</c:v>
                </c:pt>
                <c:pt idx="446" formatCode="0.00">
                  <c:v>0.74739999999998474</c:v>
                </c:pt>
                <c:pt idx="447" formatCode="0.00">
                  <c:v>0.54794666666666103</c:v>
                </c:pt>
                <c:pt idx="448" formatCode="0.00">
                  <c:v>0.31905999999997903</c:v>
                </c:pt>
                <c:pt idx="449" formatCode="0.00">
                  <c:v>0.26233999999998048</c:v>
                </c:pt>
                <c:pt idx="450" formatCode="0.00">
                  <c:v>0.36420666666663237</c:v>
                </c:pt>
                <c:pt idx="451" formatCode="0.00">
                  <c:v>0.25862666666664325</c:v>
                </c:pt>
                <c:pt idx="452" formatCode="0.00">
                  <c:v>0.15304666666663991</c:v>
                </c:pt>
                <c:pt idx="453" formatCode="0.00">
                  <c:v>-2.8498800000000273</c:v>
                </c:pt>
                <c:pt idx="454" formatCode="0.00">
                  <c:v>-3.1596133333333682</c:v>
                </c:pt>
                <c:pt idx="455" formatCode="0.00">
                  <c:v>-2.7247666666666817</c:v>
                </c:pt>
                <c:pt idx="456" formatCode="0.00">
                  <c:v>-3.6666466666666793</c:v>
                </c:pt>
                <c:pt idx="457" formatCode="0.00">
                  <c:v>-3.6704466666666633</c:v>
                </c:pt>
                <c:pt idx="458" formatCode="0.00">
                  <c:v>-3.336906666666664</c:v>
                </c:pt>
                <c:pt idx="459" formatCode="0.00">
                  <c:v>-3.0033666666666647</c:v>
                </c:pt>
                <c:pt idx="460" formatCode="0.00">
                  <c:v>-2.8537866666666645</c:v>
                </c:pt>
                <c:pt idx="461" formatCode="0.00">
                  <c:v>-2.8992000000000075</c:v>
                </c:pt>
                <c:pt idx="462" formatCode="0.00">
                  <c:v>-2.0069800000000129</c:v>
                </c:pt>
                <c:pt idx="463" formatCode="0.00">
                  <c:v>-1.103660000000005</c:v>
                </c:pt>
                <c:pt idx="464" formatCode="0.00">
                  <c:v>-1.8965666666666721</c:v>
                </c:pt>
                <c:pt idx="465" formatCode="0.00">
                  <c:v>-1.5213733333333579</c:v>
                </c:pt>
                <c:pt idx="466" formatCode="0.00">
                  <c:v>-1.1461800000000153</c:v>
                </c:pt>
                <c:pt idx="467" formatCode="0.00">
                  <c:v>0.15385333333334472</c:v>
                </c:pt>
                <c:pt idx="468" formatCode="0.00">
                  <c:v>1.6691933333333395</c:v>
                </c:pt>
                <c:pt idx="469" formatCode="0.00">
                  <c:v>2.6244200000000006</c:v>
                </c:pt>
                <c:pt idx="470" formatCode="0.00">
                  <c:v>0.16110666666666873</c:v>
                </c:pt>
                <c:pt idx="471" formatCode="0.00">
                  <c:v>-0.67720000000001335</c:v>
                </c:pt>
                <c:pt idx="472" formatCode="0.00">
                  <c:v>-0.64499999999999602</c:v>
                </c:pt>
                <c:pt idx="473" formatCode="0.00">
                  <c:v>-0.61280000000000712</c:v>
                </c:pt>
                <c:pt idx="474" formatCode="0.00">
                  <c:v>-0.10618666666665888</c:v>
                </c:pt>
                <c:pt idx="475" formatCode="0.00">
                  <c:v>-0.10813333333332764</c:v>
                </c:pt>
                <c:pt idx="476" formatCode="0.00">
                  <c:v>-0.82957999999997867</c:v>
                </c:pt>
                <c:pt idx="477" formatCode="0.00">
                  <c:v>-1.6558666666666539</c:v>
                </c:pt>
                <c:pt idx="478" formatCode="0.00">
                  <c:v>-1.5118533333333204</c:v>
                </c:pt>
                <c:pt idx="479" formatCode="0.00">
                  <c:v>-1.4457133333333303</c:v>
                </c:pt>
                <c:pt idx="480" formatCode="0.00">
                  <c:v>-1.379573333333326</c:v>
                </c:pt>
                <c:pt idx="481" formatCode="0.00">
                  <c:v>-1.3134333333333217</c:v>
                </c:pt>
                <c:pt idx="482" formatCode="0.00">
                  <c:v>-1.1812333333333243</c:v>
                </c:pt>
                <c:pt idx="483" formatCode="0.00">
                  <c:v>-6.9919999999981997E-2</c:v>
                </c:pt>
                <c:pt idx="484" formatCode="0.00">
                  <c:v>0.1728133333333659</c:v>
                </c:pt>
                <c:pt idx="485" formatCode="0.00">
                  <c:v>0.19180666666670732</c:v>
                </c:pt>
                <c:pt idx="486" formatCode="0.00">
                  <c:v>0.2084000000000259</c:v>
                </c:pt>
                <c:pt idx="487" formatCode="0.00">
                  <c:v>0.22499333333335869</c:v>
                </c:pt>
                <c:pt idx="488" formatCode="0.00">
                  <c:v>0.24158666666667727</c:v>
                </c:pt>
                <c:pt idx="489" formatCode="0.00">
                  <c:v>-0.23479999999999279</c:v>
                </c:pt>
                <c:pt idx="490" formatCode="0.00">
                  <c:v>0.16979333333334523</c:v>
                </c:pt>
                <c:pt idx="491" formatCode="0.00">
                  <c:v>0.30529333333333852</c:v>
                </c:pt>
                <c:pt idx="492" formatCode="0.00">
                  <c:v>-0.47070666666667194</c:v>
                </c:pt>
                <c:pt idx="493" formatCode="0.00">
                  <c:v>-0.47130666666667764</c:v>
                </c:pt>
                <c:pt idx="494" formatCode="0.00">
                  <c:v>-0.47190666666666914</c:v>
                </c:pt>
                <c:pt idx="495" formatCode="0.00">
                  <c:v>-0.64582666666665034</c:v>
                </c:pt>
                <c:pt idx="496" formatCode="0.00">
                  <c:v>-0.42358000000000118</c:v>
                </c:pt>
                <c:pt idx="497" formatCode="0.00">
                  <c:v>-0.41413999999998907</c:v>
                </c:pt>
                <c:pt idx="498" formatCode="0.00">
                  <c:v>-1.6480533333333085</c:v>
                </c:pt>
                <c:pt idx="499" formatCode="0.00">
                  <c:v>-0.89358666666663567</c:v>
                </c:pt>
                <c:pt idx="500" formatCode="0.00">
                  <c:v>-0.78953333333330988</c:v>
                </c:pt>
                <c:pt idx="501" formatCode="0.00">
                  <c:v>-0.6854799999999841</c:v>
                </c:pt>
                <c:pt idx="502" formatCode="0.00">
                  <c:v>-1.1048399999999816</c:v>
                </c:pt>
                <c:pt idx="503" formatCode="0.00">
                  <c:v>-1.0538399999999939</c:v>
                </c:pt>
                <c:pt idx="504" formatCode="0.00">
                  <c:v>-0.83017333333332033</c:v>
                </c:pt>
                <c:pt idx="505" formatCode="0.00">
                  <c:v>-0.37487999999999033</c:v>
                </c:pt>
                <c:pt idx="506" formatCode="0.00">
                  <c:v>3.2133333333490555E-3</c:v>
                </c:pt>
                <c:pt idx="507" formatCode="0.00">
                  <c:v>4.1813333333351466E-2</c:v>
                </c:pt>
                <c:pt idx="508" formatCode="0.00">
                  <c:v>8.0413333333353876E-2</c:v>
                </c:pt>
                <c:pt idx="509" formatCode="0.00">
                  <c:v>-0.73153333333333137</c:v>
                </c:pt>
                <c:pt idx="510" formatCode="0.00">
                  <c:v>-1.4466666666666725</c:v>
                </c:pt>
                <c:pt idx="511" formatCode="0.00">
                  <c:v>-1.4310066666666614</c:v>
                </c:pt>
                <c:pt idx="512" formatCode="0.00">
                  <c:v>-0.60701999999999146</c:v>
                </c:pt>
                <c:pt idx="513" formatCode="0.00">
                  <c:v>2.29933333333463E-2</c:v>
                </c:pt>
                <c:pt idx="514" formatCode="0.00">
                  <c:v>5.4813333333342484E-2</c:v>
                </c:pt>
                <c:pt idx="515" formatCode="0.00">
                  <c:v>8.663333333335288E-2</c:v>
                </c:pt>
                <c:pt idx="516" formatCode="0.00">
                  <c:v>-0.60926666666665596</c:v>
                </c:pt>
                <c:pt idx="517" formatCode="0.00">
                  <c:v>-0.41165333333330523</c:v>
                </c:pt>
                <c:pt idx="518" formatCode="0.00">
                  <c:v>0.15398000000000422</c:v>
                </c:pt>
                <c:pt idx="519" formatCode="0.00">
                  <c:v>0.71253999999998996</c:v>
                </c:pt>
                <c:pt idx="520" formatCode="0.00">
                  <c:v>0.69511333333332459</c:v>
                </c:pt>
                <c:pt idx="521" formatCode="0.00">
                  <c:v>0.6968733333333148</c:v>
                </c:pt>
                <c:pt idx="522" formatCode="0.00">
                  <c:v>0.69863333333331923</c:v>
                </c:pt>
                <c:pt idx="523" formatCode="0.00">
                  <c:v>1.2814866666666518</c:v>
                </c:pt>
                <c:pt idx="524" formatCode="0.00">
                  <c:v>1.0860666666666532</c:v>
                </c:pt>
                <c:pt idx="525" formatCode="0.00">
                  <c:v>0.31858666666666124</c:v>
                </c:pt>
                <c:pt idx="526" formatCode="0.00">
                  <c:v>0.11687999999999477</c:v>
                </c:pt>
                <c:pt idx="527" formatCode="0.00">
                  <c:v>-0.21616666666668038</c:v>
                </c:pt>
                <c:pt idx="528" formatCode="0.00">
                  <c:v>-0.21875999999998896</c:v>
                </c:pt>
                <c:pt idx="529" formatCode="0.00">
                  <c:v>-0.22135333333332596</c:v>
                </c:pt>
                <c:pt idx="530" formatCode="0.00">
                  <c:v>-0.38839999999999009</c:v>
                </c:pt>
                <c:pt idx="531" formatCode="0.00">
                  <c:v>-0.56683999999998491</c:v>
                </c:pt>
                <c:pt idx="532" formatCode="0.00">
                  <c:v>-0.51843333333333419</c:v>
                </c:pt>
                <c:pt idx="533" formatCode="0.00">
                  <c:v>-0.22759999999999536</c:v>
                </c:pt>
                <c:pt idx="534" formatCode="0.00">
                  <c:v>-0.67978666666665788</c:v>
                </c:pt>
                <c:pt idx="535" formatCode="0.00">
                  <c:v>-0.61437333333333299</c:v>
                </c:pt>
                <c:pt idx="536" formatCode="0.00">
                  <c:v>-0.5489599999999939</c:v>
                </c:pt>
                <c:pt idx="537" formatCode="0.00">
                  <c:v>0.58035999999999888</c:v>
                </c:pt>
                <c:pt idx="538" formatCode="0.00">
                  <c:v>0.90220666666667171</c:v>
                </c:pt>
                <c:pt idx="539" formatCode="0.00">
                  <c:v>1.0896266666666605</c:v>
                </c:pt>
                <c:pt idx="540" formatCode="0.00">
                  <c:v>1.3419466666666722</c:v>
                </c:pt>
                <c:pt idx="541" formatCode="0.00">
                  <c:v>0.98265999999999565</c:v>
                </c:pt>
                <c:pt idx="542" formatCode="0.00">
                  <c:v>0.9015933333333237</c:v>
                </c:pt>
                <c:pt idx="543" formatCode="0.00">
                  <c:v>0.82052666666665175</c:v>
                </c:pt>
                <c:pt idx="544" formatCode="0.00">
                  <c:v>1.9877000000000038</c:v>
                </c:pt>
                <c:pt idx="545" formatCode="0.00">
                  <c:v>2.654593333333338</c:v>
                </c:pt>
                <c:pt idx="546" formatCode="0.00">
                  <c:v>1.4116600000000119</c:v>
                </c:pt>
                <c:pt idx="547" formatCode="0.00">
                  <c:v>1.2419000000000153</c:v>
                </c:pt>
                <c:pt idx="548" formatCode="0.00">
                  <c:v>0.95006666666668593</c:v>
                </c:pt>
                <c:pt idx="549" formatCode="0.00">
                  <c:v>0.76822666666667772</c:v>
                </c:pt>
                <c:pt idx="550" formatCode="0.00">
                  <c:v>0.58638666666665529</c:v>
                </c:pt>
                <c:pt idx="551" formatCode="0.00">
                  <c:v>0.24102666666667005</c:v>
                </c:pt>
                <c:pt idx="552" formatCode="0.00">
                  <c:v>0.64087333333333163</c:v>
                </c:pt>
                <c:pt idx="553" formatCode="0.00">
                  <c:v>0.73398666666668078</c:v>
                </c:pt>
                <c:pt idx="554" formatCode="0.00">
                  <c:v>0.99047333333332688</c:v>
                </c:pt>
                <c:pt idx="555" formatCode="0.00">
                  <c:v>1.2965066666666587</c:v>
                </c:pt>
                <c:pt idx="556" formatCode="0.00">
                  <c:v>1.1324133333333322</c:v>
                </c:pt>
                <c:pt idx="557" formatCode="0.00">
                  <c:v>0.96831999999999141</c:v>
                </c:pt>
                <c:pt idx="558" formatCode="0.00">
                  <c:v>1.4651199999999847</c:v>
                </c:pt>
                <c:pt idx="559" formatCode="0.00">
                  <c:v>0.2786999999999864</c:v>
                </c:pt>
                <c:pt idx="560" formatCode="0.00">
                  <c:v>0.6110133333333323</c:v>
                </c:pt>
                <c:pt idx="561" formatCode="0.00">
                  <c:v>1.0910399999999925</c:v>
                </c:pt>
                <c:pt idx="562" formatCode="0.00">
                  <c:v>1.8255266666666614</c:v>
                </c:pt>
                <c:pt idx="563" formatCode="0.00">
                  <c:v>1.636579999999995</c:v>
                </c:pt>
                <c:pt idx="564" formatCode="0.00">
                  <c:v>1.4476333333333287</c:v>
                </c:pt>
                <c:pt idx="565" formatCode="0.00">
                  <c:v>1.8866333333332932</c:v>
                </c:pt>
                <c:pt idx="566" formatCode="0.00">
                  <c:v>2.0939133333333189</c:v>
                </c:pt>
                <c:pt idx="567" formatCode="0.00">
                  <c:v>2.4589799999999968</c:v>
                </c:pt>
                <c:pt idx="568" formatCode="0.00">
                  <c:v>3.4392466666666621</c:v>
                </c:pt>
                <c:pt idx="569" formatCode="0.00">
                  <c:v>4.0711399999999855</c:v>
                </c:pt>
                <c:pt idx="570" formatCode="0.00">
                  <c:v>3.6973533333333108</c:v>
                </c:pt>
                <c:pt idx="571" formatCode="0.00">
                  <c:v>3.3235666666666646</c:v>
                </c:pt>
                <c:pt idx="572" formatCode="0.00">
                  <c:v>2.8904199999999918</c:v>
                </c:pt>
                <c:pt idx="573" formatCode="0.00">
                  <c:v>1.8921599999999899</c:v>
                </c:pt>
                <c:pt idx="574" formatCode="0.00">
                  <c:v>1.6577199999999976</c:v>
                </c:pt>
                <c:pt idx="575" formatCode="0.00">
                  <c:v>1.3153600000000125</c:v>
                </c:pt>
                <c:pt idx="576" formatCode="0.00">
                  <c:v>1.5375666666666774</c:v>
                </c:pt>
                <c:pt idx="577" formatCode="0.00">
                  <c:v>1.266293333333337</c:v>
                </c:pt>
                <c:pt idx="578" formatCode="0.00">
                  <c:v>0.9950200000000109</c:v>
                </c:pt>
                <c:pt idx="579" formatCode="0.00">
                  <c:v>0.40044000000000324</c:v>
                </c:pt>
                <c:pt idx="580" formatCode="0.00">
                  <c:v>-0.6440066666666695</c:v>
                </c:pt>
                <c:pt idx="581" formatCode="0.00">
                  <c:v>-0.72560666666666407</c:v>
                </c:pt>
                <c:pt idx="582" formatCode="0.00">
                  <c:v>0.21643333333334169</c:v>
                </c:pt>
                <c:pt idx="583" formatCode="0.00">
                  <c:v>-0.42466666666665276</c:v>
                </c:pt>
                <c:pt idx="584" formatCode="0.00">
                  <c:v>-0.3660199999999918</c:v>
                </c:pt>
                <c:pt idx="585" formatCode="0.00">
                  <c:v>-0.30737333333334504</c:v>
                </c:pt>
                <c:pt idx="586" formatCode="0.00">
                  <c:v>-0.19515333333332308</c:v>
                </c:pt>
                <c:pt idx="587" formatCode="0.00">
                  <c:v>0.67069333333334669</c:v>
                </c:pt>
                <c:pt idx="588" formatCode="0.00">
                  <c:v>0.67412000000000205</c:v>
                </c:pt>
                <c:pt idx="589" formatCode="0.00">
                  <c:v>0.6431133333333463</c:v>
                </c:pt>
                <c:pt idx="590" formatCode="0.00">
                  <c:v>0.87687999999999988</c:v>
                </c:pt>
                <c:pt idx="591" formatCode="0.00">
                  <c:v>0.83940666666666175</c:v>
                </c:pt>
                <c:pt idx="592" formatCode="0.00">
                  <c:v>0.80193333333332362</c:v>
                </c:pt>
                <c:pt idx="593" formatCode="0.00">
                  <c:v>0.92191333333333603</c:v>
                </c:pt>
                <c:pt idx="594" formatCode="0.00">
                  <c:v>0.99569999999999936</c:v>
                </c:pt>
                <c:pt idx="595" formatCode="0.00">
                  <c:v>1.9420466666666698</c:v>
                </c:pt>
                <c:pt idx="596" formatCode="0.00">
                  <c:v>1.5099799999999988</c:v>
                </c:pt>
                <c:pt idx="597" formatCode="0.00">
                  <c:v>1.1451199999999915</c:v>
                </c:pt>
                <c:pt idx="598" formatCode="0.00">
                  <c:v>0.98941333333334569</c:v>
                </c:pt>
                <c:pt idx="599" formatCode="0.00">
                  <c:v>0.83370666666667148</c:v>
                </c:pt>
                <c:pt idx="600" formatCode="0.00">
                  <c:v>-0.17898666666665974</c:v>
                </c:pt>
                <c:pt idx="601" formatCode="0.00">
                  <c:v>3.6573333333322466E-2</c:v>
                </c:pt>
                <c:pt idx="602" formatCode="0.00">
                  <c:v>-0.40767999999999915</c:v>
                </c:pt>
                <c:pt idx="603" formatCode="0.00">
                  <c:v>0.87528000000000361</c:v>
                </c:pt>
                <c:pt idx="604" formatCode="0.00">
                  <c:v>0.67089333333333911</c:v>
                </c:pt>
                <c:pt idx="605" formatCode="0.00">
                  <c:v>0.58395333333335486</c:v>
                </c:pt>
                <c:pt idx="606" formatCode="0.00">
                  <c:v>0.49701333333337061</c:v>
                </c:pt>
                <c:pt idx="607" formatCode="0.00">
                  <c:v>0.81952666666666119</c:v>
                </c:pt>
                <c:pt idx="608" formatCode="0.00">
                  <c:v>0.95706666666667672</c:v>
                </c:pt>
                <c:pt idx="609" formatCode="0.00">
                  <c:v>0.68597999999998649</c:v>
                </c:pt>
                <c:pt idx="610" formatCode="0.00">
                  <c:v>0.41806666666666104</c:v>
                </c:pt>
                <c:pt idx="611" formatCode="0.00">
                  <c:v>-0.18745333333333747</c:v>
                </c:pt>
                <c:pt idx="612" formatCode="0.00">
                  <c:v>-0.18291999999998154</c:v>
                </c:pt>
                <c:pt idx="613" formatCode="0.00">
                  <c:v>-0.17838666666665404</c:v>
                </c:pt>
                <c:pt idx="614" formatCode="0.00">
                  <c:v>-0.26242666666664149</c:v>
                </c:pt>
                <c:pt idx="615" formatCode="0.00">
                  <c:v>0.4147533333333655</c:v>
                </c:pt>
                <c:pt idx="616" formatCode="0.00">
                  <c:v>-0.12955999999998369</c:v>
                </c:pt>
                <c:pt idx="617" formatCode="0.00">
                  <c:v>-0.42228666666665049</c:v>
                </c:pt>
                <c:pt idx="618" formatCode="0.00">
                  <c:v>-8.395333333331223E-2</c:v>
                </c:pt>
                <c:pt idx="619" formatCode="0.00">
                  <c:v>-7.8579999999973893E-2</c:v>
                </c:pt>
                <c:pt idx="620" formatCode="0.00">
                  <c:v>-7.3206666666635556E-2</c:v>
                </c:pt>
                <c:pt idx="621" formatCode="0.00">
                  <c:v>0.9107666666666745</c:v>
                </c:pt>
                <c:pt idx="622" formatCode="0.00">
                  <c:v>0.38548666666667941</c:v>
                </c:pt>
                <c:pt idx="623" formatCode="0.00">
                  <c:v>0.18739333333333263</c:v>
                </c:pt>
                <c:pt idx="624" formatCode="0.00">
                  <c:v>0.89069333333333134</c:v>
                </c:pt>
                <c:pt idx="625" formatCode="0.00">
                  <c:v>0.54858666666666522</c:v>
                </c:pt>
                <c:pt idx="626" formatCode="0.00">
                  <c:v>0.4827933333333192</c:v>
                </c:pt>
                <c:pt idx="627" formatCode="0.00">
                  <c:v>0.41700000000000159</c:v>
                </c:pt>
                <c:pt idx="628" formatCode="0.00">
                  <c:v>2.0454866666666476</c:v>
                </c:pt>
                <c:pt idx="629" formatCode="0.00">
                  <c:v>3.2940666666666516</c:v>
                </c:pt>
                <c:pt idx="630" formatCode="0.00">
                  <c:v>2.4959799999999746</c:v>
                </c:pt>
                <c:pt idx="631" formatCode="0.00">
                  <c:v>0.66552666666665061</c:v>
                </c:pt>
                <c:pt idx="632" formatCode="0.00">
                  <c:v>1.3232866666666609</c:v>
                </c:pt>
                <c:pt idx="633" formatCode="0.00">
                  <c:v>1.1486133333333157</c:v>
                </c:pt>
                <c:pt idx="634" formatCode="0.00">
                  <c:v>0.97393999999999892</c:v>
                </c:pt>
                <c:pt idx="635" formatCode="0.00">
                  <c:v>0.87579999999998392</c:v>
                </c:pt>
                <c:pt idx="636" formatCode="0.00">
                  <c:v>1.566826666666671</c:v>
                </c:pt>
                <c:pt idx="637" formatCode="0.00">
                  <c:v>0.70588666666667166</c:v>
                </c:pt>
                <c:pt idx="638" formatCode="0.00">
                  <c:v>0.42877333333333922</c:v>
                </c:pt>
                <c:pt idx="639" formatCode="0.00">
                  <c:v>-0.60289333333332706</c:v>
                </c:pt>
                <c:pt idx="640" formatCode="0.00">
                  <c:v>-0.67306666666668491</c:v>
                </c:pt>
                <c:pt idx="641" formatCode="0.00">
                  <c:v>-0.74324000000001433</c:v>
                </c:pt>
                <c:pt idx="642" formatCode="0.00">
                  <c:v>-0.54517333333335216</c:v>
                </c:pt>
                <c:pt idx="643" formatCode="0.00">
                  <c:v>-0.44862000000000535</c:v>
                </c:pt>
                <c:pt idx="644" formatCode="0.00">
                  <c:v>-0.66084000000000742</c:v>
                </c:pt>
                <c:pt idx="645" formatCode="0.00">
                  <c:v>0.1519266666666681</c:v>
                </c:pt>
                <c:pt idx="646" formatCode="0.00">
                  <c:v>-3.6866666666654169E-2</c:v>
                </c:pt>
                <c:pt idx="647" formatCode="0.00">
                  <c:v>-1.8613333333334481E-2</c:v>
                </c:pt>
                <c:pt idx="648" formatCode="0.00">
                  <c:v>-3.6000000001479293E-4</c:v>
                </c:pt>
                <c:pt idx="649" formatCode="0.00">
                  <c:v>2.4799999999970623E-2</c:v>
                </c:pt>
                <c:pt idx="650" formatCode="0.00">
                  <c:v>0.28023999999997784</c:v>
                </c:pt>
                <c:pt idx="651" formatCode="0.00">
                  <c:v>0.14297999999998012</c:v>
                </c:pt>
                <c:pt idx="652" formatCode="0.00">
                  <c:v>0.18491999999999109</c:v>
                </c:pt>
                <c:pt idx="653" formatCode="0.00">
                  <c:v>-0.67152666666667926</c:v>
                </c:pt>
                <c:pt idx="654" formatCode="0.00">
                  <c:v>-0.65138666666666722</c:v>
                </c:pt>
                <c:pt idx="655" formatCode="0.00">
                  <c:v>-0.6312466666666694</c:v>
                </c:pt>
                <c:pt idx="656" formatCode="0.00">
                  <c:v>-0.57872000000001833</c:v>
                </c:pt>
                <c:pt idx="657" formatCode="0.00">
                  <c:v>-0.62918666666666923</c:v>
                </c:pt>
                <c:pt idx="658" formatCode="0.00">
                  <c:v>0.26614666666667119</c:v>
                </c:pt>
                <c:pt idx="659" formatCode="0.00">
                  <c:v>1.4777399999999972</c:v>
                </c:pt>
                <c:pt idx="660" formatCode="0.00">
                  <c:v>1.4267599999999874</c:v>
                </c:pt>
                <c:pt idx="661" formatCode="0.00">
                  <c:v>1.3384733333333401</c:v>
                </c:pt>
                <c:pt idx="662" formatCode="0.00">
                  <c:v>1.2501866666666501</c:v>
                </c:pt>
                <c:pt idx="663" formatCode="0.00">
                  <c:v>2.2152600000000149</c:v>
                </c:pt>
                <c:pt idx="664" formatCode="0.00">
                  <c:v>1.6674133333333288</c:v>
                </c:pt>
                <c:pt idx="665" formatCode="0.00">
                  <c:v>1.5484533333333133</c:v>
                </c:pt>
                <c:pt idx="666" formatCode="0.00">
                  <c:v>0.27477999999996428</c:v>
                </c:pt>
                <c:pt idx="667" formatCode="0.00">
                  <c:v>-0.49639333333335856</c:v>
                </c:pt>
                <c:pt idx="668" formatCode="0.00">
                  <c:v>-0.55887333333335221</c:v>
                </c:pt>
                <c:pt idx="669" formatCode="0.00">
                  <c:v>-0.62135333333336007</c:v>
                </c:pt>
                <c:pt idx="670" formatCode="0.00">
                  <c:v>-0.54952666666666516</c:v>
                </c:pt>
                <c:pt idx="671" formatCode="0.00">
                  <c:v>-1.6829133333333459</c:v>
                </c:pt>
                <c:pt idx="672" formatCode="0.00">
                  <c:v>-1.9712533333333226</c:v>
                </c:pt>
                <c:pt idx="673" formatCode="0.00">
                  <c:v>-1.1774666666666747</c:v>
                </c:pt>
                <c:pt idx="674" formatCode="0.00">
                  <c:v>-0.58040666666668983</c:v>
                </c:pt>
                <c:pt idx="675" formatCode="0.00">
                  <c:v>-0.49332666666668956</c:v>
                </c:pt>
                <c:pt idx="676" formatCode="0.00">
                  <c:v>-0.40624666666668929</c:v>
                </c:pt>
                <c:pt idx="677" formatCode="0.00">
                  <c:v>-0.4585133333333431</c:v>
                </c:pt>
                <c:pt idx="678" formatCode="0.00">
                  <c:v>-1.0166666666666657</c:v>
                </c:pt>
                <c:pt idx="679" formatCode="0.00">
                  <c:v>-0.96801333333331741</c:v>
                </c:pt>
                <c:pt idx="680" formatCode="0.00">
                  <c:v>-0.6512599999999793</c:v>
                </c:pt>
                <c:pt idx="681" formatCode="0.00">
                  <c:v>-0.61145333333331564</c:v>
                </c:pt>
                <c:pt idx="682" formatCode="0.00">
                  <c:v>-0.53898000000000934</c:v>
                </c:pt>
                <c:pt idx="683" formatCode="0.00">
                  <c:v>-0.46650666666667462</c:v>
                </c:pt>
                <c:pt idx="684" formatCode="0.00">
                  <c:v>-0.70166000000000395</c:v>
                </c:pt>
                <c:pt idx="685" formatCode="0.00">
                  <c:v>-0.63616666666666788</c:v>
                </c:pt>
                <c:pt idx="686" formatCode="0.00">
                  <c:v>-0.6103866666666562</c:v>
                </c:pt>
                <c:pt idx="687" formatCode="0.00">
                  <c:v>-0.46810666666665668</c:v>
                </c:pt>
                <c:pt idx="688" formatCode="0.00">
                  <c:v>-1.1139999999997485E-2</c:v>
                </c:pt>
                <c:pt idx="689" formatCode="0.00">
                  <c:v>4.614666666665812E-2</c:v>
                </c:pt>
                <c:pt idx="690" formatCode="0.00">
                  <c:v>0.10343333333331373</c:v>
                </c:pt>
                <c:pt idx="691" formatCode="0.00">
                  <c:v>0.8521333333333132</c:v>
                </c:pt>
                <c:pt idx="692" formatCode="0.00">
                  <c:v>0.94891999999998689</c:v>
                </c:pt>
                <c:pt idx="693" formatCode="0.00">
                  <c:v>0.88352666666666835</c:v>
                </c:pt>
                <c:pt idx="694" formatCode="0.00">
                  <c:v>0.70871333333332132</c:v>
                </c:pt>
                <c:pt idx="695" formatCode="0.00">
                  <c:v>-0.21831333333334157</c:v>
                </c:pt>
                <c:pt idx="696" formatCode="0.00">
                  <c:v>-0.21814666666666938</c:v>
                </c:pt>
                <c:pt idx="697" formatCode="0.00">
                  <c:v>-0.21797999999999718</c:v>
                </c:pt>
                <c:pt idx="698" formatCode="0.00">
                  <c:v>-0.49062666666667099</c:v>
                </c:pt>
                <c:pt idx="699" formatCode="0.00">
                  <c:v>-1.2070400000000063</c:v>
                </c:pt>
                <c:pt idx="700" formatCode="0.00">
                  <c:v>-1.4061999999999983</c:v>
                </c:pt>
                <c:pt idx="701" formatCode="0.00">
                  <c:v>-1.1646666666666761</c:v>
                </c:pt>
                <c:pt idx="702" formatCode="0.00">
                  <c:v>-1.4396200000000192</c:v>
                </c:pt>
                <c:pt idx="703" formatCode="0.00">
                  <c:v>-1.327053333333339</c:v>
                </c:pt>
                <c:pt idx="704" formatCode="0.00">
                  <c:v>-1.2144866666666729</c:v>
                </c:pt>
                <c:pt idx="705" formatCode="0.00">
                  <c:v>-1.2789733333333402</c:v>
                </c:pt>
                <c:pt idx="706" formatCode="0.00">
                  <c:v>-0.54446666666667909</c:v>
                </c:pt>
                <c:pt idx="707" formatCode="0.00">
                  <c:v>-0.27372000000001151</c:v>
                </c:pt>
                <c:pt idx="708" formatCode="0.00">
                  <c:v>-0.1734866666666619</c:v>
                </c:pt>
                <c:pt idx="709" formatCode="0.00">
                  <c:v>0.45523999999998921</c:v>
                </c:pt>
                <c:pt idx="710" formatCode="0.00">
                  <c:v>0.48427999999999827</c:v>
                </c:pt>
                <c:pt idx="711" formatCode="0.00">
                  <c:v>0.51332000000000733</c:v>
                </c:pt>
                <c:pt idx="712" formatCode="0.00">
                  <c:v>1.6406133333333344</c:v>
                </c:pt>
                <c:pt idx="713" formatCode="0.00">
                  <c:v>2.5675866666666707</c:v>
                </c:pt>
                <c:pt idx="714" formatCode="0.00">
                  <c:v>2.2947000000000202</c:v>
                </c:pt>
                <c:pt idx="715" formatCode="0.00">
                  <c:v>1.5007400000000075</c:v>
                </c:pt>
                <c:pt idx="716" formatCode="0.00">
                  <c:v>-2.2519999999985885E-2</c:v>
                </c:pt>
                <c:pt idx="717" formatCode="0.00">
                  <c:v>-9.5886666666672227E-2</c:v>
                </c:pt>
                <c:pt idx="718" formatCode="0.00">
                  <c:v>-0.16925333333333015</c:v>
                </c:pt>
                <c:pt idx="719" formatCode="0.00">
                  <c:v>-7.3266666666711444E-3</c:v>
                </c:pt>
                <c:pt idx="720" formatCode="0.00">
                  <c:v>-3.5106666666649744E-2</c:v>
                </c:pt>
                <c:pt idx="721" formatCode="0.00">
                  <c:v>0.3400400000000019</c:v>
                </c:pt>
                <c:pt idx="722" formatCode="0.00">
                  <c:v>0.35281999999999414</c:v>
                </c:pt>
                <c:pt idx="723" formatCode="0.00">
                  <c:v>0.25251999999997565</c:v>
                </c:pt>
                <c:pt idx="724" formatCode="0.00">
                  <c:v>0.18805333333331475</c:v>
                </c:pt>
                <c:pt idx="725" formatCode="0.00">
                  <c:v>0.12358666666665385</c:v>
                </c:pt>
                <c:pt idx="726" formatCode="0.00">
                  <c:v>5.9119999999992956E-2</c:v>
                </c:pt>
                <c:pt idx="727" formatCode="0.00">
                  <c:v>7.3099999999982401E-2</c:v>
                </c:pt>
                <c:pt idx="728" formatCode="0.00">
                  <c:v>0.15821333333332177</c:v>
                </c:pt>
                <c:pt idx="729" formatCode="0.00">
                  <c:v>0.23747999999999081</c:v>
                </c:pt>
                <c:pt idx="730" formatCode="0.00">
                  <c:v>0.2745133333333456</c:v>
                </c:pt>
                <c:pt idx="731" formatCode="0.00">
                  <c:v>0.21329333333333977</c:v>
                </c:pt>
                <c:pt idx="732" formatCode="0.00">
                  <c:v>0.15207333333333395</c:v>
                </c:pt>
                <c:pt idx="733" formatCode="0.00">
                  <c:v>0.10867999999999256</c:v>
                </c:pt>
                <c:pt idx="734" formatCode="0.00">
                  <c:v>-0.39396666666665681</c:v>
                </c:pt>
                <c:pt idx="735" formatCode="0.00">
                  <c:v>-0.90527999999999054</c:v>
                </c:pt>
                <c:pt idx="736" formatCode="0.00">
                  <c:v>-0.97188666666666279</c:v>
                </c:pt>
                <c:pt idx="737" formatCode="0.00">
                  <c:v>-1.2622133333333352</c:v>
                </c:pt>
                <c:pt idx="738" formatCode="0.00">
                  <c:v>-1.159639999999996</c:v>
                </c:pt>
                <c:pt idx="739" formatCode="0.00">
                  <c:v>-1.0570666666666568</c:v>
                </c:pt>
                <c:pt idx="740" formatCode="0.00">
                  <c:v>-0.88374666666666712</c:v>
                </c:pt>
                <c:pt idx="741" formatCode="0.00">
                  <c:v>-0.90196000000000254</c:v>
                </c:pt>
                <c:pt idx="742" formatCode="0.00">
                  <c:v>-0.85040000000000759</c:v>
                </c:pt>
                <c:pt idx="743" formatCode="0.00">
                  <c:v>-0.90930000000000177</c:v>
                </c:pt>
                <c:pt idx="744" formatCode="0.00">
                  <c:v>0.55733333333333235</c:v>
                </c:pt>
                <c:pt idx="745" formatCode="0.00">
                  <c:v>0.58296666666667818</c:v>
                </c:pt>
                <c:pt idx="746" formatCode="0.00">
                  <c:v>0.6086000000000098</c:v>
                </c:pt>
                <c:pt idx="747" formatCode="0.00">
                  <c:v>1.3221933333333311</c:v>
                </c:pt>
                <c:pt idx="748" formatCode="0.00">
                  <c:v>1.7893066666666755</c:v>
                </c:pt>
                <c:pt idx="749" formatCode="0.00">
                  <c:v>1.2780799999999886</c:v>
                </c:pt>
                <c:pt idx="750" formatCode="0.00">
                  <c:v>2.0339533333333435</c:v>
                </c:pt>
                <c:pt idx="751" formatCode="0.00">
                  <c:v>2.0226666666666802</c:v>
                </c:pt>
                <c:pt idx="752" formatCode="0.00">
                  <c:v>1.819886666666676</c:v>
                </c:pt>
                <c:pt idx="753" formatCode="0.00">
                  <c:v>1.6171066666666718</c:v>
                </c:pt>
                <c:pt idx="754" formatCode="0.00">
                  <c:v>0.71087333333333902</c:v>
                </c:pt>
                <c:pt idx="755" formatCode="0.00">
                  <c:v>0.64029999999999632</c:v>
                </c:pt>
                <c:pt idx="756" formatCode="0.00">
                  <c:v>0.42063333333332764</c:v>
                </c:pt>
                <c:pt idx="757" formatCode="0.00">
                  <c:v>-0.33932000000000073</c:v>
                </c:pt>
                <c:pt idx="758" formatCode="0.00">
                  <c:v>-1.4360733333333116</c:v>
                </c:pt>
                <c:pt idx="759" formatCode="0.00">
                  <c:v>-1.401159999999976</c:v>
                </c:pt>
                <c:pt idx="760" formatCode="0.00">
                  <c:v>-1.3662466666666546</c:v>
                </c:pt>
                <c:pt idx="761" formatCode="0.00">
                  <c:v>-1.7822266666666735</c:v>
                </c:pt>
                <c:pt idx="762" formatCode="0.00">
                  <c:v>-1.5477133333333484</c:v>
                </c:pt>
                <c:pt idx="763" formatCode="0.00">
                  <c:v>-1.3678000000000168</c:v>
                </c:pt>
                <c:pt idx="764" formatCode="0.00">
                  <c:v>-1.3787466666666575</c:v>
                </c:pt>
                <c:pt idx="765" formatCode="0.00">
                  <c:v>-1.0439599999999984</c:v>
                </c:pt>
                <c:pt idx="766" formatCode="0.00">
                  <c:v>-0.86455333333331907</c:v>
                </c:pt>
                <c:pt idx="767" formatCode="0.00">
                  <c:v>-0.68514666666665391</c:v>
                </c:pt>
                <c:pt idx="768" formatCode="0.00">
                  <c:v>-1.0935533333333467</c:v>
                </c:pt>
                <c:pt idx="769" formatCode="0.00">
                  <c:v>-0.95161999999999125</c:v>
                </c:pt>
                <c:pt idx="770" formatCode="0.00">
                  <c:v>-0.64521333333333075</c:v>
                </c:pt>
                <c:pt idx="771" formatCode="0.00">
                  <c:v>-0.67661999999998557</c:v>
                </c:pt>
                <c:pt idx="772" formatCode="0.00">
                  <c:v>8.7940000000003238E-2</c:v>
                </c:pt>
                <c:pt idx="773" formatCode="0.00">
                  <c:v>0.22061333333333266</c:v>
                </c:pt>
                <c:pt idx="774" formatCode="0.00">
                  <c:v>0.23558666666666284</c:v>
                </c:pt>
                <c:pt idx="775" formatCode="0.00">
                  <c:v>0.25055999999999301</c:v>
                </c:pt>
                <c:pt idx="776" formatCode="0.00">
                  <c:v>0.23332666666667023</c:v>
                </c:pt>
                <c:pt idx="777" formatCode="0.00">
                  <c:v>0.23265999999999565</c:v>
                </c:pt>
                <c:pt idx="778" formatCode="0.00">
                  <c:v>6.765333333333956E-2</c:v>
                </c:pt>
                <c:pt idx="779" formatCode="0.00">
                  <c:v>0.88008666666667068</c:v>
                </c:pt>
                <c:pt idx="780" formatCode="0.00">
                  <c:v>0.8288133333333576</c:v>
                </c:pt>
                <c:pt idx="781" formatCode="0.00">
                  <c:v>0.77754000000003032</c:v>
                </c:pt>
                <c:pt idx="782" formatCode="0.00">
                  <c:v>-0.14005333333331293</c:v>
                </c:pt>
                <c:pt idx="783" formatCode="0.00">
                  <c:v>-6.0273333333313417E-2</c:v>
                </c:pt>
                <c:pt idx="784" formatCode="0.00">
                  <c:v>-0.74418666666663569</c:v>
                </c:pt>
                <c:pt idx="785" formatCode="0.00">
                  <c:v>-0.66963333333332287</c:v>
                </c:pt>
                <c:pt idx="786" formatCode="0.00">
                  <c:v>-0.68255999999999517</c:v>
                </c:pt>
                <c:pt idx="787" formatCode="0.00">
                  <c:v>-0.64193999999999107</c:v>
                </c:pt>
                <c:pt idx="788" formatCode="0.00">
                  <c:v>-0.59347333333332131</c:v>
                </c:pt>
                <c:pt idx="789" formatCode="0.00">
                  <c:v>-0.54500666666663733</c:v>
                </c:pt>
                <c:pt idx="790" formatCode="0.00">
                  <c:v>-1.2056866666666792</c:v>
                </c:pt>
                <c:pt idx="791" formatCode="0.00">
                  <c:v>-1.3071400000000182</c:v>
                </c:pt>
                <c:pt idx="792" formatCode="0.00">
                  <c:v>-1.3799666666666752</c:v>
                </c:pt>
                <c:pt idx="793" formatCode="0.00">
                  <c:v>-1.2269399999999848</c:v>
                </c:pt>
                <c:pt idx="794" formatCode="0.00">
                  <c:v>-1.055193333333321</c:v>
                </c:pt>
                <c:pt idx="795" formatCode="0.00">
                  <c:v>-0.88344666666665717</c:v>
                </c:pt>
                <c:pt idx="796" formatCode="0.00">
                  <c:v>-1.129179999999991</c:v>
                </c:pt>
                <c:pt idx="797" formatCode="0.00">
                  <c:v>-1.3307199999999995</c:v>
                </c:pt>
                <c:pt idx="798" formatCode="0.00">
                  <c:v>-1.1735599999999948</c:v>
                </c:pt>
                <c:pt idx="799" formatCode="0.00">
                  <c:v>2.5073333333324399E-2</c:v>
                </c:pt>
                <c:pt idx="800" formatCode="0.00">
                  <c:v>0.37471333333334655</c:v>
                </c:pt>
                <c:pt idx="801" formatCode="0.00">
                  <c:v>0.40807333333333418</c:v>
                </c:pt>
                <c:pt idx="802" formatCode="0.00">
                  <c:v>0.44143333333335022</c:v>
                </c:pt>
                <c:pt idx="803" formatCode="0.00">
                  <c:v>0.6841399999999993</c:v>
                </c:pt>
                <c:pt idx="804" formatCode="0.00">
                  <c:v>1.7382666666666609</c:v>
                </c:pt>
                <c:pt idx="805" formatCode="0.00">
                  <c:v>1.8975733333333267</c:v>
                </c:pt>
                <c:pt idx="806" formatCode="0.00">
                  <c:v>1.6883333333333326</c:v>
                </c:pt>
                <c:pt idx="807" formatCode="0.00">
                  <c:v>0.86919333333334237</c:v>
                </c:pt>
                <c:pt idx="808" formatCode="0.00">
                  <c:v>0.77189333333335242</c:v>
                </c:pt>
                <c:pt idx="809" formatCode="0.00">
                  <c:v>0.67459333333334826</c:v>
                </c:pt>
                <c:pt idx="810" formatCode="0.00">
                  <c:v>0.66260000000001185</c:v>
                </c:pt>
                <c:pt idx="811" formatCode="0.00">
                  <c:v>9.3613333333337323E-2</c:v>
                </c:pt>
                <c:pt idx="812" formatCode="0.00">
                  <c:v>-0.16062000000000864</c:v>
                </c:pt>
                <c:pt idx="813" formatCode="0.00">
                  <c:v>-8.5720000000009122E-2</c:v>
                </c:pt>
                <c:pt idx="814" formatCode="0.00">
                  <c:v>0.45529333333331579</c:v>
                </c:pt>
                <c:pt idx="815" formatCode="0.00">
                  <c:v>0.37805333333332669</c:v>
                </c:pt>
                <c:pt idx="816" formatCode="0.00">
                  <c:v>0.30081333333332338</c:v>
                </c:pt>
                <c:pt idx="817" formatCode="0.00">
                  <c:v>0.60082666666666285</c:v>
                </c:pt>
                <c:pt idx="818" formatCode="0.00">
                  <c:v>0.68547333333333427</c:v>
                </c:pt>
                <c:pt idx="819" formatCode="0.00">
                  <c:v>2.6644666666666694</c:v>
                </c:pt>
                <c:pt idx="820" formatCode="0.00">
                  <c:v>1.847053333333335</c:v>
                </c:pt>
                <c:pt idx="821" formatCode="0.00">
                  <c:v>1.8884800000000013</c:v>
                </c:pt>
                <c:pt idx="822" formatCode="0.00">
                  <c:v>1.7202600000000103</c:v>
                </c:pt>
                <c:pt idx="823" formatCode="0.00">
                  <c:v>1.5520400000000194</c:v>
                </c:pt>
                <c:pt idx="824" formatCode="0.00">
                  <c:v>1.6507533333333413</c:v>
                </c:pt>
                <c:pt idx="825" formatCode="0.00">
                  <c:v>1.3289066666666685</c:v>
                </c:pt>
                <c:pt idx="826" formatCode="0.00">
                  <c:v>-0.15865999999998337</c:v>
                </c:pt>
                <c:pt idx="827" formatCode="0.00">
                  <c:v>1.3005733333333325</c:v>
                </c:pt>
                <c:pt idx="828" formatCode="0.00">
                  <c:v>-0.57045333333333303</c:v>
                </c:pt>
                <c:pt idx="829" formatCode="0.00">
                  <c:v>-0.62835999999998648</c:v>
                </c:pt>
                <c:pt idx="830" formatCode="0.00">
                  <c:v>-0.68626666666665415</c:v>
                </c:pt>
                <c:pt idx="831" formatCode="0.00">
                  <c:v>0.20390666666666846</c:v>
                </c:pt>
                <c:pt idx="832" formatCode="0.00">
                  <c:v>0.36161333333333801</c:v>
                </c:pt>
                <c:pt idx="833" formatCode="0.00">
                  <c:v>0.76160000000000139</c:v>
                </c:pt>
                <c:pt idx="834" formatCode="0.00">
                  <c:v>0.5319199999999995</c:v>
                </c:pt>
                <c:pt idx="835" formatCode="0.00">
                  <c:v>-0.96600666666667223</c:v>
                </c:pt>
                <c:pt idx="836" formatCode="0.00">
                  <c:v>-0.87845333333333997</c:v>
                </c:pt>
                <c:pt idx="837" formatCode="0.00">
                  <c:v>-0.79089999999997929</c:v>
                </c:pt>
                <c:pt idx="838" formatCode="0.00">
                  <c:v>-0.72275999999999385</c:v>
                </c:pt>
                <c:pt idx="839" formatCode="0.00">
                  <c:v>-0.59627333333331478</c:v>
                </c:pt>
                <c:pt idx="840" formatCode="0.00">
                  <c:v>-0.53481999999998209</c:v>
                </c:pt>
                <c:pt idx="841" formatCode="0.00">
                  <c:v>-0.78656666666664421</c:v>
                </c:pt>
                <c:pt idx="842" formatCode="0.00">
                  <c:v>-0.24315333333332489</c:v>
                </c:pt>
                <c:pt idx="843" formatCode="0.00">
                  <c:v>-0.25147333333332256</c:v>
                </c:pt>
                <c:pt idx="844" formatCode="0.00">
                  <c:v>-0.25979333333334864</c:v>
                </c:pt>
                <c:pt idx="845" formatCode="0.00">
                  <c:v>-0.26811333333333209</c:v>
                </c:pt>
                <c:pt idx="846" formatCode="0.00">
                  <c:v>-0.33378000000000441</c:v>
                </c:pt>
                <c:pt idx="847" formatCode="0.00">
                  <c:v>-0.87881333333334055</c:v>
                </c:pt>
                <c:pt idx="848" formatCode="0.00">
                  <c:v>-0.8000466666666739</c:v>
                </c:pt>
                <c:pt idx="849" formatCode="0.00">
                  <c:v>-0.80376000000001113</c:v>
                </c:pt>
                <c:pt idx="850" formatCode="0.00">
                  <c:v>-0.73965333333335082</c:v>
                </c:pt>
                <c:pt idx="851" formatCode="0.00">
                  <c:v>-0.6755466666666905</c:v>
                </c:pt>
                <c:pt idx="852" formatCode="0.00">
                  <c:v>-0.61144000000001597</c:v>
                </c:pt>
                <c:pt idx="853" formatCode="0.00">
                  <c:v>-8.3919999999992001E-2</c:v>
                </c:pt>
                <c:pt idx="854" formatCode="0.00">
                  <c:v>-0.19914666666666392</c:v>
                </c:pt>
                <c:pt idx="855" formatCode="0.00">
                  <c:v>-7.9373333333322194E-2</c:v>
                </c:pt>
                <c:pt idx="856" formatCode="0.00">
                  <c:v>-0.3536799999999829</c:v>
                </c:pt>
                <c:pt idx="857" formatCode="0.00">
                  <c:v>-0.2896733333333259</c:v>
                </c:pt>
                <c:pt idx="858" formatCode="0.00">
                  <c:v>-0.2256666666666689</c:v>
                </c:pt>
                <c:pt idx="859" formatCode="0.00">
                  <c:v>-0.13039333333333047</c:v>
                </c:pt>
                <c:pt idx="860" formatCode="0.00">
                  <c:v>0.16219333333333452</c:v>
                </c:pt>
                <c:pt idx="861" formatCode="0.00">
                  <c:v>0.38045333333334952</c:v>
                </c:pt>
                <c:pt idx="862" formatCode="0.00">
                  <c:v>5.0879999999992265E-2</c:v>
                </c:pt>
                <c:pt idx="863" formatCode="0.00">
                  <c:v>0.20695999999998094</c:v>
                </c:pt>
                <c:pt idx="864" formatCode="0.00">
                  <c:v>0.17771999999996524</c:v>
                </c:pt>
                <c:pt idx="865" formatCode="0.00">
                  <c:v>0.14847999999997796</c:v>
                </c:pt>
                <c:pt idx="866" formatCode="0.00">
                  <c:v>-0.12053333333334137</c:v>
                </c:pt>
                <c:pt idx="867" formatCode="0.00">
                  <c:v>0.11636666666665008</c:v>
                </c:pt>
                <c:pt idx="868" formatCode="0.00">
                  <c:v>0.10538666666664653</c:v>
                </c:pt>
                <c:pt idx="869" formatCode="0.00">
                  <c:v>-0.16551333333335094</c:v>
                </c:pt>
                <c:pt idx="870" formatCode="0.00">
                  <c:v>-0.13050000000001205</c:v>
                </c:pt>
                <c:pt idx="871" formatCode="0.00">
                  <c:v>-0.1337133333333469</c:v>
                </c:pt>
                <c:pt idx="872" formatCode="0.00">
                  <c:v>-0.13692666666668174</c:v>
                </c:pt>
                <c:pt idx="873" formatCode="0.00">
                  <c:v>-0.41575333333335607</c:v>
                </c:pt>
                <c:pt idx="874" formatCode="0.00">
                  <c:v>-0.19358000000001141</c:v>
                </c:pt>
                <c:pt idx="875" formatCode="0.00">
                  <c:v>-8.5466666666661695E-2</c:v>
                </c:pt>
                <c:pt idx="876" formatCode="0.00">
                  <c:v>-0.454819999999998</c:v>
                </c:pt>
                <c:pt idx="877" formatCode="0.00">
                  <c:v>-0.89696666666667113</c:v>
                </c:pt>
                <c:pt idx="878" formatCode="0.00">
                  <c:v>-0.81762666666666917</c:v>
                </c:pt>
                <c:pt idx="879" formatCode="0.00">
                  <c:v>-0.7382866666666672</c:v>
                </c:pt>
                <c:pt idx="880" formatCode="0.00">
                  <c:v>-0.75368000000000279</c:v>
                </c:pt>
                <c:pt idx="881" formatCode="0.00">
                  <c:v>-0.69375333333333344</c:v>
                </c:pt>
                <c:pt idx="882" formatCode="0.00">
                  <c:v>-1.3827799999999826</c:v>
                </c:pt>
                <c:pt idx="883" formatCode="0.00">
                  <c:v>-1.2454999999999927</c:v>
                </c:pt>
                <c:pt idx="884" formatCode="0.00">
                  <c:v>-1.5693933333333376</c:v>
                </c:pt>
                <c:pt idx="885" formatCode="0.00">
                  <c:v>-1.4130133333333106</c:v>
                </c:pt>
                <c:pt idx="886" formatCode="0.00">
                  <c:v>-1.256633333333312</c:v>
                </c:pt>
                <c:pt idx="887" formatCode="0.00">
                  <c:v>-1.1002533333333275</c:v>
                </c:pt>
                <c:pt idx="888" formatCode="0.00">
                  <c:v>-1.0721999999999952</c:v>
                </c:pt>
                <c:pt idx="889" formatCode="0.00">
                  <c:v>-0.78011999999999659</c:v>
                </c:pt>
                <c:pt idx="890" formatCode="0.00">
                  <c:v>-1.2332999999999998</c:v>
                </c:pt>
                <c:pt idx="891" formatCode="0.00">
                  <c:v>-1.7221933333333368</c:v>
                </c:pt>
                <c:pt idx="892" formatCode="0.00">
                  <c:v>-1.5381800000000112</c:v>
                </c:pt>
                <c:pt idx="893" formatCode="0.00">
                  <c:v>-1.3541666666666856</c:v>
                </c:pt>
                <c:pt idx="894" formatCode="0.00">
                  <c:v>-0.33024666666668168</c:v>
                </c:pt>
                <c:pt idx="895" formatCode="0.00">
                  <c:v>-5.1060000000006767E-2</c:v>
                </c:pt>
                <c:pt idx="896" formatCode="0.00">
                  <c:v>-0.27641999999998745</c:v>
                </c:pt>
                <c:pt idx="897" formatCode="0.00">
                  <c:v>-0.56294666666664739</c:v>
                </c:pt>
                <c:pt idx="898" formatCode="0.00">
                  <c:v>-0.59170666666663863</c:v>
                </c:pt>
                <c:pt idx="899" formatCode="0.00">
                  <c:v>-0.51600666666665518</c:v>
                </c:pt>
                <c:pt idx="900" formatCode="0.00">
                  <c:v>-0.44030666666664331</c:v>
                </c:pt>
                <c:pt idx="901" formatCode="0.00">
                  <c:v>-0.38906000000000063</c:v>
                </c:pt>
                <c:pt idx="902" formatCode="0.00">
                  <c:v>-0.27717333333332306</c:v>
                </c:pt>
                <c:pt idx="903" formatCode="0.00">
                  <c:v>7.8639999999978727E-2</c:v>
                </c:pt>
                <c:pt idx="904" formatCode="0.00">
                  <c:v>4.0959999999998331E-2</c:v>
                </c:pt>
                <c:pt idx="905" formatCode="0.00">
                  <c:v>0.6795533333333168</c:v>
                </c:pt>
                <c:pt idx="906" formatCode="0.00">
                  <c:v>0.60751999999997963</c:v>
                </c:pt>
                <c:pt idx="907" formatCode="0.00">
                  <c:v>0.53548666666662825</c:v>
                </c:pt>
                <c:pt idx="908" formatCode="0.00">
                  <c:v>0.4190266666666389</c:v>
                </c:pt>
                <c:pt idx="909" formatCode="0.00">
                  <c:v>0.38794666666665023</c:v>
                </c:pt>
                <c:pt idx="910" formatCode="0.00">
                  <c:v>0.91060666666666634</c:v>
                </c:pt>
                <c:pt idx="911" formatCode="0.00">
                  <c:v>1.989853333333329</c:v>
                </c:pt>
                <c:pt idx="912" formatCode="0.00">
                  <c:v>1.23329333333335</c:v>
                </c:pt>
                <c:pt idx="913" formatCode="0.00">
                  <c:v>1.1034400000000062</c:v>
                </c:pt>
                <c:pt idx="914" formatCode="0.00">
                  <c:v>0.9735866666666908</c:v>
                </c:pt>
                <c:pt idx="915" formatCode="0.00">
                  <c:v>1.2780133333333481</c:v>
                </c:pt>
                <c:pt idx="916" formatCode="0.00">
                  <c:v>0.34726000000001989</c:v>
                </c:pt>
                <c:pt idx="917" formatCode="0.00">
                  <c:v>-0.1223133333332953</c:v>
                </c:pt>
                <c:pt idx="918" formatCode="0.00">
                  <c:v>0.22960000000000491</c:v>
                </c:pt>
                <c:pt idx="919" formatCode="0.00">
                  <c:v>-0.11176666666663948</c:v>
                </c:pt>
                <c:pt idx="920" formatCode="0.00">
                  <c:v>-0.14459999999998274</c:v>
                </c:pt>
                <c:pt idx="921" formatCode="0.00">
                  <c:v>-0.17743333333331179</c:v>
                </c:pt>
                <c:pt idx="922" formatCode="0.00">
                  <c:v>-0.17069333333331826</c:v>
                </c:pt>
                <c:pt idx="923" formatCode="0.00">
                  <c:v>-5.7393333333337182E-2</c:v>
                </c:pt>
                <c:pt idx="924" formatCode="0.00">
                  <c:v>-0.27145333333334065</c:v>
                </c:pt>
                <c:pt idx="925" formatCode="0.00">
                  <c:v>-0.90464666666667881</c:v>
                </c:pt>
                <c:pt idx="926" formatCode="0.00">
                  <c:v>-0.8535533333333376</c:v>
                </c:pt>
                <c:pt idx="927" formatCode="0.00">
                  <c:v>-0.7672466666666935</c:v>
                </c:pt>
                <c:pt idx="928" formatCode="0.00">
                  <c:v>-0.68094000000000676</c:v>
                </c:pt>
                <c:pt idx="929" formatCode="0.00">
                  <c:v>-0.15409999999999968</c:v>
                </c:pt>
                <c:pt idx="930" formatCode="0.00">
                  <c:v>-0.37175999999999476</c:v>
                </c:pt>
                <c:pt idx="931" formatCode="0.00">
                  <c:v>-0.38871333333332814</c:v>
                </c:pt>
                <c:pt idx="932" formatCode="0.00">
                  <c:v>-0.40832666666666739</c:v>
                </c:pt>
                <c:pt idx="933" formatCode="0.00">
                  <c:v>-0.22340666666666209</c:v>
                </c:pt>
                <c:pt idx="934" formatCode="0.00">
                  <c:v>-0.18500666666666632</c:v>
                </c:pt>
                <c:pt idx="935" formatCode="0.00">
                  <c:v>-0.14660666666665634</c:v>
                </c:pt>
                <c:pt idx="936" formatCode="0.00">
                  <c:v>-0.31316666666664617</c:v>
                </c:pt>
                <c:pt idx="937" formatCode="0.00">
                  <c:v>-0.4569399999999888</c:v>
                </c:pt>
                <c:pt idx="938" formatCode="0.00">
                  <c:v>-0.51277333333334241</c:v>
                </c:pt>
                <c:pt idx="939" formatCode="0.00">
                  <c:v>-0.20804666666667515</c:v>
                </c:pt>
                <c:pt idx="940" formatCode="0.00">
                  <c:v>-0.3681399999999968</c:v>
                </c:pt>
                <c:pt idx="941" formatCode="0.00">
                  <c:v>-0.34260666666665429</c:v>
                </c:pt>
                <c:pt idx="942" formatCode="0.00">
                  <c:v>-0.31707333333332599</c:v>
                </c:pt>
                <c:pt idx="943" formatCode="0.00">
                  <c:v>-0.31421999999999173</c:v>
                </c:pt>
                <c:pt idx="944" formatCode="0.00">
                  <c:v>-0.3302666666666596</c:v>
                </c:pt>
                <c:pt idx="945" formatCode="0.00">
                  <c:v>-3.7953333333334172E-2</c:v>
                </c:pt>
                <c:pt idx="946" formatCode="0.00">
                  <c:v>-0.27984666666668545</c:v>
                </c:pt>
                <c:pt idx="947" formatCode="0.00">
                  <c:v>-0.36318666666666388</c:v>
                </c:pt>
                <c:pt idx="948" formatCode="0.00">
                  <c:v>-0.3117333333333363</c:v>
                </c:pt>
                <c:pt idx="949" formatCode="0.00">
                  <c:v>-0.2602799999999803</c:v>
                </c:pt>
                <c:pt idx="950" formatCode="0.00">
                  <c:v>5.969333333334248E-2</c:v>
                </c:pt>
                <c:pt idx="951" formatCode="0.00">
                  <c:v>5.2313333333358969E-2</c:v>
                </c:pt>
                <c:pt idx="952" formatCode="0.00">
                  <c:v>-0.27796666666668557</c:v>
                </c:pt>
                <c:pt idx="953" formatCode="0.00">
                  <c:v>0.20244666666664557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AF-1A46-AD9B-0102148CE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2977631"/>
        <c:axId val="181553776"/>
      </c:lineChart>
      <c:catAx>
        <c:axId val="2062977631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553776"/>
        <c:crosses val="autoZero"/>
        <c:auto val="1"/>
        <c:lblAlgn val="ctr"/>
        <c:lblOffset val="100"/>
        <c:noMultiLvlLbl val="0"/>
      </c:catAx>
      <c:valAx>
        <c:axId val="18155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2977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32057-BBBE-E946-A3CD-634B8CEBF4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36971-2D76-874A-BE6A-EB9B7F24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36971-2D76-874A-BE6A-EB9B7F24F3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36971-2D76-874A-BE6A-EB9B7F24F3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9C38-EFDB-A144-B154-5E1B814D8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C8F33-DE65-2D49-85C1-7AE2D1B09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1841-E87C-E04C-818C-FB06F1B8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1B0-C088-5349-AB79-9F76613E1762}" type="datetime1">
              <a:rPr lang="en-GB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CC29-B3C0-5C4A-B39A-05EE8E2E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C2BE-1076-6D47-ACF9-A66408DC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AC56-04C0-234B-8BDF-085405CB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F76C1-F397-3541-8EEE-7F3521637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2D9D-363E-854F-803D-8F0F8A2B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8D48-E1CC-CA4D-ABDF-D891CE2B5E3B}" type="datetime1">
              <a:rPr lang="en-GB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5CEA-FB22-6443-BBA2-3EFEC8ED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FBB7-78C7-1548-9D9E-3B45BD45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EE8B0-4D7E-9F41-A912-7A4A4BCAA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B9BE0-DD94-394F-AA1D-856CAA7A4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EE47-80F2-BE41-B0B7-DCE37011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37AD-F794-2C4E-8D0A-CBE63D505553}" type="datetime1">
              <a:rPr lang="en-GB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F6B16-5CA1-7D41-A60D-BA264087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5166-D86A-6C48-8F56-E9776CF3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2028-63B5-BA4F-A83E-48340DB8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6E1D-EF7E-3142-9248-86A81FFE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080C-D207-3D42-BE4D-2E5B36FD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F13-9E6D-D242-AA3F-212C755E4F92}" type="datetime1">
              <a:rPr lang="en-GB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B149-F82D-BC4E-8DC0-9B1EC5C5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4C81-FE5D-CC48-836D-91BC047C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CFCC-6018-A147-A2D5-E6C6E969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0A1CE-4635-3D4B-9EB4-0EF8BE9E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77B2-1273-7E4E-A264-6510CB9E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21CE-F535-AF41-A219-7D2662B56E53}" type="datetime1">
              <a:rPr lang="en-GB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534E-1C4C-834F-89A4-3767CE8E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4D3E-0037-F04E-A578-8785F7D9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77BE-C252-1048-86EC-2A893091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A790-F8DE-C240-9560-0CD05A537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20135-3C61-DF4D-9639-3553A2B9D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59213-5D51-7241-A4A7-D7090BC2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83A5-90C5-D145-A02B-96DDC5298ED1}" type="datetime1">
              <a:rPr lang="en-GB" smtClean="0"/>
              <a:t>04/11/2021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714A0-B310-0249-9830-1B5C15F5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A7733-10DF-9D40-9037-A8D216FE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45DF-DDF9-0142-B06D-B54FCFBA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DC26F-B2AF-AC4A-897A-D208A1C5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DA0E9-C824-574F-A20F-0B1600A63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1F4BA-C18A-7F46-93A5-A9336CE52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95D8B-1134-DB4D-9D0B-A2722660A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21E8F-D620-0A40-B4E9-20B1A1C2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1884-32A9-9A48-B778-0FEE68AB9A5E}" type="datetime1">
              <a:rPr lang="en-GB" smtClean="0"/>
              <a:t>04/11/2021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02A05-4C94-C14B-A34D-DB2251E7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6ACB3-1084-5D40-BA4C-3B7D39EB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0AD8-2207-B042-9215-2665235A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A8480-E55A-814F-9B0C-6D659A35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2C9C-6F79-FE4E-8710-F60FE5545A8B}" type="datetime1">
              <a:rPr lang="en-GB" smtClean="0"/>
              <a:t>04/11/2021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E4E55-4DAA-F644-9C83-63FFD84B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7C478-DF62-744E-8FB8-C92C7E13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F1724-C628-7C4E-ACCA-B0F53C7B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93-58AE-D840-8FF2-FBEF19849A3D}" type="datetime1">
              <a:rPr lang="en-GB" smtClean="0"/>
              <a:t>04/11/2021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6C4FB-4455-C145-93FE-7E6F3307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49DD6-C6DA-AD44-A09D-E1ED79C1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2B89-2B21-6446-B10B-194F5DEF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88CB-A379-CB44-8608-6213B573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BF73-6D96-894F-B3C5-A16D29CA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D7490-2884-6E4C-A8AB-7DF6D03D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097-A009-954F-877E-FD1E745196CE}" type="datetime1">
              <a:rPr lang="en-GB" smtClean="0"/>
              <a:t>04/11/2021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8D158-DD96-BF44-8307-140A8C84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6F3F5-9399-AB4B-A63A-E07F4AE4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D87B-7BC8-774F-8D88-780BF0A2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3BA4B-3779-5342-97F6-62F2885A9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1B9B-E3E1-9946-AA70-E06163397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09CDB-B4C2-3642-9462-564EC63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FDB-AB1A-8E41-BFD8-C2E2835B5CF9}" type="datetime1">
              <a:rPr lang="en-GB" smtClean="0"/>
              <a:t>04/11/2021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53DEA-331F-6D49-95C2-594A57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B31B4-0191-BE4C-822E-DD8F31F1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1B48B-AFEA-5F4C-A7A9-3FBF7292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E4FC-A759-7F41-90E2-27A6AD8D6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B4AA-8D64-6D49-9F65-15EE16490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D823-5810-0F4D-8E83-AED295027B54}" type="datetime1">
              <a:rPr lang="en-GB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5B01-7160-8444-80A5-E93280FB6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5C7E2-2A93-0945-895F-9F330B1B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CF2D-01B8-1C4E-B114-163F46BC6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4712"/>
            <a:ext cx="9144000" cy="2387600"/>
          </a:xfrm>
        </p:spPr>
        <p:txBody>
          <a:bodyPr/>
          <a:lstStyle/>
          <a:p>
            <a:r>
              <a:rPr lang="ru-RU" dirty="0"/>
              <a:t>Анализ облигаций </a:t>
            </a:r>
            <a:r>
              <a:rPr lang="en-US" dirty="0" err="1"/>
              <a:t>SkyFinance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166E5-4B4A-1849-9FB5-29E978F22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5533" y="4482058"/>
            <a:ext cx="2484342" cy="1785251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    Команда №6</a:t>
            </a:r>
            <a:endParaRPr lang="en-US" dirty="0"/>
          </a:p>
          <a:p>
            <a:pPr algn="l"/>
            <a:r>
              <a:rPr lang="ru-RU" dirty="0"/>
              <a:t>Дина </a:t>
            </a:r>
          </a:p>
          <a:p>
            <a:pPr algn="l"/>
            <a:r>
              <a:rPr lang="ru-RU" dirty="0"/>
              <a:t>Дмитрий </a:t>
            </a:r>
          </a:p>
          <a:p>
            <a:pPr algn="l"/>
            <a:r>
              <a:rPr lang="ru-RU" dirty="0"/>
              <a:t>Эдуард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D73BAF-5769-1442-9ADC-AC8BEB85D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64722"/>
              </p:ext>
            </p:extLst>
          </p:nvPr>
        </p:nvGraphicFramePr>
        <p:xfrm>
          <a:off x="0" y="-29216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85596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17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9578-6E25-7A45-956C-DE3500D0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Рискованность валют</a:t>
            </a:r>
            <a:r>
              <a:rPr lang="en-US" dirty="0"/>
              <a:t> vs </a:t>
            </a:r>
            <a:r>
              <a:rPr lang="ru-RU" dirty="0"/>
              <a:t>Доходность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3BA8F3B-3276-AC4B-AA90-99FD5009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4975"/>
              </p:ext>
            </p:extLst>
          </p:nvPr>
        </p:nvGraphicFramePr>
        <p:xfrm>
          <a:off x="0" y="2752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95429-BF81-C349-BCD9-38A6FC64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DE17DC-B44A-0849-A0E0-98408985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71297"/>
              </p:ext>
            </p:extLst>
          </p:nvPr>
        </p:nvGraphicFramePr>
        <p:xfrm>
          <a:off x="1118795" y="1690688"/>
          <a:ext cx="10515599" cy="3621784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538918">
                  <a:extLst>
                    <a:ext uri="{9D8B030D-6E8A-4147-A177-3AD203B41FA5}">
                      <a16:colId xmlns:a16="http://schemas.microsoft.com/office/drawing/2014/main" val="503597298"/>
                    </a:ext>
                  </a:extLst>
                </a:gridCol>
                <a:gridCol w="4552544">
                  <a:extLst>
                    <a:ext uri="{9D8B030D-6E8A-4147-A177-3AD203B41FA5}">
                      <a16:colId xmlns:a16="http://schemas.microsoft.com/office/drawing/2014/main" val="3818898583"/>
                    </a:ext>
                  </a:extLst>
                </a:gridCol>
                <a:gridCol w="3424137">
                  <a:extLst>
                    <a:ext uri="{9D8B030D-6E8A-4147-A177-3AD203B41FA5}">
                      <a16:colId xmlns:a16="http://schemas.microsoft.com/office/drawing/2014/main" val="4043582114"/>
                    </a:ext>
                  </a:extLst>
                </a:gridCol>
              </a:tblGrid>
              <a:tr h="90544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Валюта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Процентная ставка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Волатильность (нормированное стандартное отклонение)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4162"/>
                  </a:ext>
                </a:extLst>
              </a:tr>
              <a:tr h="905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EUR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0.03428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r>
                        <a:rPr lang="ru-RU" sz="2400" u="none" strike="noStrike" dirty="0">
                          <a:effectLst/>
                        </a:rPr>
                        <a:t>.</a:t>
                      </a:r>
                      <a:r>
                        <a:rPr lang="en-GB" sz="2400" u="none" strike="noStrike" dirty="0">
                          <a:effectLst/>
                        </a:rPr>
                        <a:t>16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418187"/>
                  </a:ext>
                </a:extLst>
              </a:tr>
              <a:tr h="905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USD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0.03195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55320"/>
                  </a:ext>
                </a:extLst>
              </a:tr>
              <a:tr h="905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YEN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0.01080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r>
                        <a:rPr lang="ru-RU" sz="2400" u="none" strike="noStrike" dirty="0">
                          <a:effectLst/>
                        </a:rPr>
                        <a:t>.09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6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9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76A2-C4D9-B24F-8669-8B4F73A1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 валютных курсов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3D9C577-C6BA-7F49-9018-D52E26E2A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78223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graphicFrame>
        <p:nvGraphicFramePr>
          <p:cNvPr id="4" name="Диаграмма 6">
            <a:extLst>
              <a:ext uri="{FF2B5EF4-FFF2-40B4-BE49-F238E27FC236}">
                <a16:creationId xmlns:a16="http://schemas.microsoft.com/office/drawing/2014/main" id="{5BCE3E65-2D95-E14F-AD9B-53092BA75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68487"/>
              </p:ext>
            </p:extLst>
          </p:nvPr>
        </p:nvGraphicFramePr>
        <p:xfrm>
          <a:off x="299049" y="1401578"/>
          <a:ext cx="11593902" cy="4954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CAB9E3-63A5-5047-986B-5AECACC0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83E4-B25E-B44C-9DED-A7D1D8F2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Прибыль облигаций, в рублях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7FDF80C-B6AC-A941-88B6-4BA37F6D7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95526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BF20-6C7E-D340-A584-56465545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F07E1AE-866B-9A42-9873-5DA770E97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422774"/>
              </p:ext>
            </p:extLst>
          </p:nvPr>
        </p:nvGraphicFramePr>
        <p:xfrm>
          <a:off x="451262" y="1771067"/>
          <a:ext cx="4773881" cy="367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602F830-7B21-AD46-B967-73993968E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065731"/>
              </p:ext>
            </p:extLst>
          </p:nvPr>
        </p:nvGraphicFramePr>
        <p:xfrm>
          <a:off x="6096000" y="1771066"/>
          <a:ext cx="5054930" cy="367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2D0763-A53B-3140-8F1B-B060A49CA157}"/>
              </a:ext>
            </a:extLst>
          </p:cNvPr>
          <p:cNvSpPr txBox="1"/>
          <p:nvPr/>
        </p:nvSpPr>
        <p:spPr>
          <a:xfrm>
            <a:off x="4181790" y="5715954"/>
            <a:ext cx="399833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Суммарная  прибыль: 2,847,782,330 ₽  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1C4243-8500-DE4D-BC19-7703A013B85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841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26181791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u="none" strike="noStrike" dirty="0">
                          <a:effectLst/>
                        </a:rPr>
                        <a:t>2,847,782,330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81446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83AF7E-8910-C443-A912-41EF01A9210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841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7965949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u="none" strike="noStrike" dirty="0">
                          <a:effectLst/>
                        </a:rPr>
                        <a:t>2,847,782,330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44894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D0AB65-C3C0-594B-9DCB-88804415D33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841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19054930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u="none" strike="noStrike" dirty="0">
                          <a:effectLst/>
                        </a:rPr>
                        <a:t>2,847,782,330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410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27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0A0E-F83B-3340-8E10-FE144AD4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Калькулятор доходности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24F2C48-2CE0-5249-BD4D-D5CFD4E23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99863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B29DF0A-498A-DB40-B92F-88CC3658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5" y="1569918"/>
            <a:ext cx="10326883" cy="468471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072C37-0779-474B-A349-394B4229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DC70-D17D-3C48-A130-B2A9F4A2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322C37A-563C-824A-9115-6FDA56AA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2471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28506-BAD9-9348-B581-AF46A6A2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58D5B-5822-1A4D-957E-11CF4B88A3CF}"/>
              </a:ext>
            </a:extLst>
          </p:cNvPr>
          <p:cNvSpPr txBox="1"/>
          <p:nvPr/>
        </p:nvSpPr>
        <p:spPr>
          <a:xfrm>
            <a:off x="665019" y="1411618"/>
            <a:ext cx="108184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Чем выше волатильность валюты, тем меньше процентная ставка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Облигации в йенах наиболее надежные, а в евро – наименее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Наиболее выгодными являются облигации в евро и долларах, т.к. у них наибольшая доходность</a:t>
            </a:r>
          </a:p>
          <a:p>
            <a:pPr>
              <a:lnSpc>
                <a:spcPct val="150000"/>
              </a:lnSpc>
            </a:pPr>
            <a:endParaRPr lang="ru-RU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45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011F-EF4B-704F-B3C0-91037DA4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EAB7-9D79-EF4A-9593-AB1C2BB6C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007"/>
            <a:ext cx="10515600" cy="4662956"/>
          </a:xfrm>
        </p:spPr>
        <p:txBody>
          <a:bodyPr>
            <a:normAutofit/>
          </a:bodyPr>
          <a:lstStyle/>
          <a:p>
            <a:r>
              <a:rPr lang="ru-RU" dirty="0"/>
              <a:t>Распределение облигаций по типам и валютам</a:t>
            </a:r>
          </a:p>
          <a:p>
            <a:r>
              <a:rPr lang="ru-RU" dirty="0"/>
              <a:t>Оценки рисков</a:t>
            </a:r>
          </a:p>
          <a:p>
            <a:r>
              <a:rPr lang="ru-RU" dirty="0"/>
              <a:t>Прогнозы</a:t>
            </a:r>
          </a:p>
          <a:p>
            <a:r>
              <a:rPr lang="ru-RU" dirty="0"/>
              <a:t>Калькулятор доходности</a:t>
            </a:r>
          </a:p>
          <a:p>
            <a:r>
              <a:rPr lang="ru-RU" dirty="0"/>
              <a:t>Выводы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24512-4CE1-634D-B594-26C8052A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40825"/>
              </p:ext>
            </p:extLst>
          </p:nvPr>
        </p:nvGraphicFramePr>
        <p:xfrm>
          <a:off x="0" y="-29216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85596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1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71927-9E85-BD40-B118-35E2CA12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DF18-E134-994D-B00A-EB255481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количества облигаций 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43F0E8-EFA8-DB4C-BFD7-512E8229A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430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C78065-0F46-B747-8A63-C57CECEA2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969735"/>
              </p:ext>
            </p:extLst>
          </p:nvPr>
        </p:nvGraphicFramePr>
        <p:xfrm>
          <a:off x="6096000" y="1838535"/>
          <a:ext cx="5531372" cy="3954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D62867-74CD-8742-B0E1-16BC2CC256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181290"/>
              </p:ext>
            </p:extLst>
          </p:nvPr>
        </p:nvGraphicFramePr>
        <p:xfrm>
          <a:off x="564628" y="1838535"/>
          <a:ext cx="5335840" cy="3954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077F7-8575-E44E-9DB4-A0BC1648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DF18-E134-994D-B00A-EB255481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Средневзвешенная длительность срока облигаций </a:t>
            </a:r>
            <a:endParaRPr lang="en-US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73C157-C558-9146-81D8-73DAA4F0F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58014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A0634B-394D-2347-82F5-764D42F26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474665"/>
              </p:ext>
            </p:extLst>
          </p:nvPr>
        </p:nvGraphicFramePr>
        <p:xfrm>
          <a:off x="322071" y="2061528"/>
          <a:ext cx="5526637" cy="407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6393470-30E7-294A-B27A-D2CFA0C64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57338"/>
              </p:ext>
            </p:extLst>
          </p:nvPr>
        </p:nvGraphicFramePr>
        <p:xfrm>
          <a:off x="5848708" y="2109028"/>
          <a:ext cx="5762446" cy="407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467059-0CA8-204F-867E-A0E4CB15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3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DF18-E134-994D-B00A-EB255481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номиналов облигаций 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B01F2C-EC4B-A44D-BC4C-9FD091C8B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46822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87EAE32-F334-4D4E-9487-918F7A597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140049"/>
              </p:ext>
            </p:extLst>
          </p:nvPr>
        </p:nvGraphicFramePr>
        <p:xfrm>
          <a:off x="518194" y="2060020"/>
          <a:ext cx="5351486" cy="4198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57FD4E-6174-CA43-85C4-8F495A5BA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108638"/>
              </p:ext>
            </p:extLst>
          </p:nvPr>
        </p:nvGraphicFramePr>
        <p:xfrm>
          <a:off x="5869680" y="2048144"/>
          <a:ext cx="5804126" cy="421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3ACC5F-EB6A-B64F-9B82-A5A2E614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DF18-E134-994D-B00A-EB255481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Распределение средневзвешенной доходности облигаций </a:t>
            </a:r>
            <a:endParaRPr lang="en-US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A461A2-C1E5-9541-ABFE-0F5100D7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6098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8DA977-12E4-D94C-8330-EC0644B67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72282"/>
              </p:ext>
            </p:extLst>
          </p:nvPr>
        </p:nvGraphicFramePr>
        <p:xfrm>
          <a:off x="637107" y="2065281"/>
          <a:ext cx="5072971" cy="372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97EEB1-DE2C-9E49-8563-97E8F57A5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246785"/>
              </p:ext>
            </p:extLst>
          </p:nvPr>
        </p:nvGraphicFramePr>
        <p:xfrm>
          <a:off x="6053317" y="2065281"/>
          <a:ext cx="5558667" cy="372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C27F21-D535-4040-91F0-336D2B23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9578-6E25-7A45-956C-DE3500D0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Рискованность облигаций, евро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9DF3B4A-9AA3-DA41-9661-5ADAF1BF2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23110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CF25-0A9D-B246-B7A5-518F31A1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A57259-1B3E-7449-A749-B4272E0CA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537541"/>
              </p:ext>
            </p:extLst>
          </p:nvPr>
        </p:nvGraphicFramePr>
        <p:xfrm>
          <a:off x="184034" y="3851238"/>
          <a:ext cx="11821500" cy="287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150BBE1-4DDB-D14C-B02E-AA25EE1CF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943717"/>
              </p:ext>
            </p:extLst>
          </p:nvPr>
        </p:nvGraphicFramePr>
        <p:xfrm>
          <a:off x="184035" y="1226499"/>
          <a:ext cx="11821500" cy="266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423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9578-6E25-7A45-956C-DE3500D0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Рискованность облигаций, доллар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9DF3B4A-9AA3-DA41-9661-5ADAF1BF2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45508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68DC0-2384-9948-B6A1-6E2EFE24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B00C211-E7A4-2F41-B153-B4D882971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551143"/>
              </p:ext>
            </p:extLst>
          </p:nvPr>
        </p:nvGraphicFramePr>
        <p:xfrm>
          <a:off x="301213" y="1220694"/>
          <a:ext cx="11510683" cy="279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0EC2FB-FA6F-744D-B6B1-66B82E3F1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635879"/>
              </p:ext>
            </p:extLst>
          </p:nvPr>
        </p:nvGraphicFramePr>
        <p:xfrm>
          <a:off x="301212" y="4012600"/>
          <a:ext cx="11510683" cy="2708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29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9578-6E25-7A45-956C-DE3500D0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Рискованность облигаций, йена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9DF3B4A-9AA3-DA41-9661-5ADAF1BF2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19246"/>
              </p:ext>
            </p:extLst>
          </p:nvPr>
        </p:nvGraphicFramePr>
        <p:xfrm>
          <a:off x="0" y="11219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3AE8-4A00-9F45-B6CC-08DF43BC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ADE975-44AB-AB4D-AD4C-766D3CC64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411132"/>
              </p:ext>
            </p:extLst>
          </p:nvPr>
        </p:nvGraphicFramePr>
        <p:xfrm>
          <a:off x="333487" y="1261637"/>
          <a:ext cx="11618259" cy="2589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9F7618-0E58-054A-BADB-C0B436762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844210"/>
              </p:ext>
            </p:extLst>
          </p:nvPr>
        </p:nvGraphicFramePr>
        <p:xfrm>
          <a:off x="333486" y="3851238"/>
          <a:ext cx="11525027" cy="2870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490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3086</TotalTime>
  <Words>330</Words>
  <Application>Microsoft Office PowerPoint</Application>
  <PresentationFormat>Широкоэкранный</PresentationFormat>
  <Paragraphs>149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Анализ облигаций SkyFinance</vt:lpstr>
      <vt:lpstr>Содержание</vt:lpstr>
      <vt:lpstr>Распределение количества облигаций </vt:lpstr>
      <vt:lpstr>Средневзвешенная длительность срока облигаций </vt:lpstr>
      <vt:lpstr>Распределение номиналов облигаций </vt:lpstr>
      <vt:lpstr>Распределение средневзвешенной доходности облигаций </vt:lpstr>
      <vt:lpstr>Рискованность облигаций, евро</vt:lpstr>
      <vt:lpstr>Рискованность облигаций, доллар</vt:lpstr>
      <vt:lpstr>Рискованность облигаций, йена</vt:lpstr>
      <vt:lpstr>Рискованность валют vs Доходность</vt:lpstr>
      <vt:lpstr>Прогноз валютных курсов</vt:lpstr>
      <vt:lpstr>Прибыль облигаций, в рублях</vt:lpstr>
      <vt:lpstr>Калькулятор доходности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облигаций Skyfinance</dc:title>
  <dc:creator>Dina</dc:creator>
  <cp:lastModifiedBy>Дмитрий Захаров</cp:lastModifiedBy>
  <cp:revision>10</cp:revision>
  <dcterms:created xsi:type="dcterms:W3CDTF">2021-09-22T09:51:52Z</dcterms:created>
  <dcterms:modified xsi:type="dcterms:W3CDTF">2021-11-03T21:05:48Z</dcterms:modified>
</cp:coreProperties>
</file>