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54"/>
    <p:restoredTop sz="86401"/>
  </p:normalViewPr>
  <p:slideViewPr>
    <p:cSldViewPr snapToGrid="0" snapToObjects="1">
      <p:cViewPr varScale="1">
        <p:scale>
          <a:sx n="104" d="100"/>
          <a:sy n="104" d="100"/>
        </p:scale>
        <p:origin x="216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6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74A0D-1096-9E44-90FB-AE620772AC45}" type="datetimeFigureOut">
              <a:rPr lang="ru-RU" smtClean="0"/>
              <a:t>13.12.16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69685-8605-0542-B2F0-346DB8BD1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9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69685-8605-0542-B2F0-346DB8BD13B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80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7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2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6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0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8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4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9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2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5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dresorhus/awesome-electron" TargetMode="External"/><Relationship Id="rId4" Type="http://schemas.openxmlformats.org/officeDocument/2006/relationships/hyperlink" Target="https://habrahabr.ru/post/316880/" TargetMode="External"/><Relationship Id="rId5" Type="http://schemas.openxmlformats.org/officeDocument/2006/relationships/hyperlink" Target="https://github.com/chentsulin/electron-react-boilerplat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mrmlnc/bd130dc6852fe423ec0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нативных</a:t>
            </a:r>
            <a:r>
              <a:rPr lang="ru-RU" dirty="0" smtClean="0"/>
              <a:t> кроссплатформенных приложений с использованием веб-технологий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2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63964"/>
            <a:ext cx="9905998" cy="1905000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Electron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489200"/>
            <a:ext cx="10058400" cy="1757548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24697" y="1887409"/>
            <a:ext cx="10515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&amp; render processes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95" y="1918845"/>
            <a:ext cx="3598634" cy="4119489"/>
          </a:xfrm>
        </p:spPr>
      </p:pic>
    </p:spTree>
    <p:extLst>
      <p:ext uri="{BB962C8B-B14F-4D97-AF65-F5344CB8AC3E}">
        <p14:creationId xmlns:p14="http://schemas.microsoft.com/office/powerpoint/2010/main" val="17079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между</a:t>
            </a:r>
            <a:r>
              <a:rPr lang="en-US" dirty="0" smtClean="0"/>
              <a:t> </a:t>
            </a:r>
            <a:r>
              <a:rPr lang="ru-RU" dirty="0" smtClean="0"/>
              <a:t>процессами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13" y="2255150"/>
            <a:ext cx="7483798" cy="3832612"/>
          </a:xfrm>
        </p:spPr>
      </p:pic>
    </p:spTree>
    <p:extLst>
      <p:ext uri="{BB962C8B-B14F-4D97-AF65-F5344CB8AC3E}">
        <p14:creationId xmlns:p14="http://schemas.microsoft.com/office/powerpoint/2010/main" val="6194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Несколько крутых возможностей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Полноценный браузер с доступом к отладчику, </a:t>
            </a:r>
            <a:r>
              <a:rPr lang="en-US" dirty="0" err="1" smtClean="0"/>
              <a:t>localStorage</a:t>
            </a:r>
            <a:r>
              <a:rPr lang="en-US" dirty="0" smtClean="0"/>
              <a:t>, Cookies </a:t>
            </a:r>
            <a:r>
              <a:rPr lang="ru-RU" dirty="0" smtClean="0"/>
              <a:t>и </a:t>
            </a:r>
            <a:r>
              <a:rPr lang="ru-RU" dirty="0" err="1" smtClean="0"/>
              <a:t>пр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Встроенный </a:t>
            </a:r>
            <a:r>
              <a:rPr lang="ru-RU" dirty="0" err="1" smtClean="0"/>
              <a:t>автоапдейт</a:t>
            </a:r>
            <a:r>
              <a:rPr lang="ru-RU" dirty="0" err="1" smtClean="0"/>
              <a:t>ер</a:t>
            </a:r>
            <a:r>
              <a:rPr lang="ru-RU" dirty="0" smtClean="0"/>
              <a:t> </a:t>
            </a:r>
            <a:r>
              <a:rPr lang="ru-RU" dirty="0" smtClean="0"/>
              <a:t>приложения;</a:t>
            </a:r>
          </a:p>
          <a:p>
            <a:r>
              <a:rPr lang="ru-RU" dirty="0" smtClean="0"/>
              <a:t>Встроенный </a:t>
            </a:r>
            <a:r>
              <a:rPr lang="en-US" dirty="0" smtClean="0"/>
              <a:t>crash reporter </a:t>
            </a:r>
            <a:r>
              <a:rPr lang="ru-RU" dirty="0" smtClean="0"/>
              <a:t>с отправкой сообщений на удаленный сервер;</a:t>
            </a:r>
          </a:p>
          <a:p>
            <a:r>
              <a:rPr lang="ru-RU" dirty="0" smtClean="0"/>
              <a:t>Возможность установки </a:t>
            </a:r>
            <a:r>
              <a:rPr lang="ru-RU" dirty="0" err="1" smtClean="0"/>
              <a:t>браузерных</a:t>
            </a:r>
            <a:r>
              <a:rPr lang="ru-RU" dirty="0" smtClean="0"/>
              <a:t> расширений;</a:t>
            </a:r>
          </a:p>
          <a:p>
            <a:r>
              <a:rPr lang="ru-RU" dirty="0" smtClean="0"/>
              <a:t>Доступ к флагам и использование самых новых </a:t>
            </a:r>
            <a:r>
              <a:rPr lang="ru-RU" dirty="0" err="1" smtClean="0"/>
              <a:t>браузерных</a:t>
            </a:r>
            <a:r>
              <a:rPr lang="ru-RU" dirty="0" smtClean="0"/>
              <a:t> функций.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786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Несколько не очень крутых</a:t>
            </a:r>
            <a:r>
              <a:rPr lang="en-US" dirty="0" smtClean="0"/>
              <a:t> </a:t>
            </a:r>
            <a:r>
              <a:rPr lang="ru-RU" dirty="0" smtClean="0"/>
              <a:t>деталей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Автоапдейтер</a:t>
            </a:r>
            <a:r>
              <a:rPr lang="ru-RU" dirty="0" smtClean="0"/>
              <a:t> плохо работает из коробки;</a:t>
            </a:r>
          </a:p>
          <a:p>
            <a:r>
              <a:rPr lang="ru-RU" dirty="0" smtClean="0"/>
              <a:t>Проблемные места на разных платформах;</a:t>
            </a:r>
          </a:p>
          <a:p>
            <a:r>
              <a:rPr lang="ru-RU" dirty="0" smtClean="0"/>
              <a:t>Невысокая производительность.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0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gist.github.com/mrmlnc/bd130dc6852fe423ec03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краткое описание большинства методов </a:t>
            </a:r>
            <a:r>
              <a:rPr lang="en-US" dirty="0" smtClean="0"/>
              <a:t>API (</a:t>
            </a:r>
            <a:r>
              <a:rPr lang="ru-RU" dirty="0" smtClean="0"/>
              <a:t>на русском)</a:t>
            </a:r>
          </a:p>
          <a:p>
            <a:r>
              <a:rPr lang="en-US" dirty="0" smtClean="0">
                <a:hlinkClick r:id="rId3"/>
              </a:rPr>
              <a:t>https://github.com/sindresorhus/awesome-electron</a:t>
            </a:r>
            <a:r>
              <a:rPr lang="en-US" dirty="0"/>
              <a:t> </a:t>
            </a:r>
            <a:r>
              <a:rPr lang="en-US" dirty="0" smtClean="0"/>
              <a:t>- Awesome Electron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https://habrahabr.ru/post/316880/</a:t>
            </a:r>
            <a:r>
              <a:rPr lang="ru-RU" dirty="0" smtClean="0"/>
              <a:t> - создание приложения для создания скриншотов, их редактирования и публикации на сервер</a:t>
            </a:r>
          </a:p>
          <a:p>
            <a:r>
              <a:rPr lang="en-US" dirty="0" smtClean="0">
                <a:hlinkClick r:id="rId5"/>
              </a:rPr>
              <a:t>https://github.com/chentsulin/electron-react-boilerplate</a:t>
            </a:r>
            <a:r>
              <a:rPr lang="en-US" dirty="0" smtClean="0"/>
              <a:t> - Electron-React-Boilerplate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6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5271" y="2688196"/>
            <a:ext cx="10515600" cy="1325563"/>
          </a:xfrm>
        </p:spPr>
        <p:txBody>
          <a:bodyPr anchor="ctr"/>
          <a:lstStyle/>
          <a:p>
            <a:pPr algn="ctr"/>
            <a:r>
              <a:rPr lang="ru-RU" dirty="0" smtClean="0"/>
              <a:t>Спасибо за внимание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9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131</Words>
  <Application>Microsoft Macintosh PowerPoint</Application>
  <PresentationFormat>Широкоэкранный</PresentationFormat>
  <Paragraphs>22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Тема Office</vt:lpstr>
      <vt:lpstr>Electron</vt:lpstr>
      <vt:lpstr>Что такое Electron</vt:lpstr>
      <vt:lpstr>Main &amp; render processes</vt:lpstr>
      <vt:lpstr>Связь между процессами</vt:lpstr>
      <vt:lpstr>Несколько крутых возможностей</vt:lpstr>
      <vt:lpstr>Несколько не очень крутых деталей</vt:lpstr>
      <vt:lpstr>Интересные ссылки</vt:lpstr>
      <vt:lpstr>Спасибо за внимание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</dc:title>
  <dc:creator>пользователь Microsoft Office</dc:creator>
  <cp:lastModifiedBy>пользователь Microsoft Office</cp:lastModifiedBy>
  <cp:revision>9</cp:revision>
  <dcterms:created xsi:type="dcterms:W3CDTF">2016-12-12T08:06:16Z</dcterms:created>
  <dcterms:modified xsi:type="dcterms:W3CDTF">2016-12-13T10:43:30Z</dcterms:modified>
</cp:coreProperties>
</file>