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108" d="100"/>
          <a:sy n="108" d="100"/>
        </p:scale>
        <p:origin x="169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8036</TotalTime>
  <Words>465</Words>
  <Application>Microsoft Office PowerPoint</Application>
  <PresentationFormat>On-screen Show (4:3)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Cunningham</dc:creator>
  <cp:lastModifiedBy>Connor Smith</cp:lastModifiedBy>
  <cp:revision>595</cp:revision>
  <cp:lastPrinted>1601-01-01T00:00:00Z</cp:lastPrinted>
  <dcterms:created xsi:type="dcterms:W3CDTF">2005-03-15T10:04:38Z</dcterms:created>
  <dcterms:modified xsi:type="dcterms:W3CDTF">2019-02-08T13:38:28Z</dcterms:modified>
</cp:coreProperties>
</file>