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6.xml" ContentType="application/vnd.openxmlformats-officedocument.presentationml.notesSlide+xml"/>
  <Override PartName="/ppt/charts/chartEx1.xml" ContentType="application/vnd.ms-office.chartex+xml"/>
  <Override PartName="/ppt/charts/style11.xml" ContentType="application/vnd.ms-office.chartstyle+xml"/>
  <Override PartName="/ppt/charts/colors11.xml" ContentType="application/vnd.ms-office.chartcolorstyle+xml"/>
  <Override PartName="/ppt/charts/chartEx2.xml" ContentType="application/vnd.ms-office.chartex+xml"/>
  <Override PartName="/ppt/charts/style12.xml" ContentType="application/vnd.ms-office.chartstyle+xml"/>
  <Override PartName="/ppt/charts/colors12.xml" ContentType="application/vnd.ms-office.chartcolorstyle+xml"/>
  <Override PartName="/ppt/charts/chartEx3.xml" ContentType="application/vnd.ms-office.chartex+xml"/>
  <Override PartName="/ppt/charts/style13.xml" ContentType="application/vnd.ms-office.chartstyle+xml"/>
  <Override PartName="/ppt/charts/colors13.xml" ContentType="application/vnd.ms-office.chartcolorstyle+xml"/>
  <Override PartName="/ppt/charts/chartEx4.xml" ContentType="application/vnd.ms-office.chartex+xml"/>
  <Override PartName="/ppt/charts/style14.xml" ContentType="application/vnd.ms-office.chartstyle+xml"/>
  <Override PartName="/ppt/charts/colors14.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20"/>
  </p:notesMasterIdLst>
  <p:sldIdLst>
    <p:sldId id="256" r:id="rId2"/>
    <p:sldId id="257" r:id="rId3"/>
    <p:sldId id="258" r:id="rId4"/>
    <p:sldId id="269" r:id="rId5"/>
    <p:sldId id="259" r:id="rId6"/>
    <p:sldId id="270" r:id="rId7"/>
    <p:sldId id="272" r:id="rId8"/>
    <p:sldId id="281" r:id="rId9"/>
    <p:sldId id="273" r:id="rId10"/>
    <p:sldId id="274" r:id="rId11"/>
    <p:sldId id="277" r:id="rId12"/>
    <p:sldId id="279" r:id="rId13"/>
    <p:sldId id="275" r:id="rId14"/>
    <p:sldId id="278" r:id="rId15"/>
    <p:sldId id="283" r:id="rId16"/>
    <p:sldId id="282" r:id="rId17"/>
    <p:sldId id="280" r:id="rId18"/>
    <p:sldId id="268" r:id="rId1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5" roundtripDataSignature="AMtx7mhyv9lt+UX/BFELfCtP4lWjssHYa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B380415-17A6-43DE-A5B4-2A3D13572C4F}">
  <a:tblStyle styleId="{2B380415-17A6-43DE-A5B4-2A3D13572C4F}"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b="off" i="off"/>
      <a:tcStyle>
        <a:tcBdr/>
        <a:fill>
          <a:solidFill>
            <a:srgbClr val="CDD4EA"/>
          </a:solidFill>
        </a:fill>
      </a:tcStyle>
    </a:band1H>
    <a:band2H>
      <a:tcTxStyle b="off" i="off"/>
      <a:tcStyle>
        <a:tcBdr/>
      </a:tcStyle>
    </a:band2H>
    <a:band1V>
      <a:tcTxStyle b="off" i="off"/>
      <a:tcStyle>
        <a:tcBdr/>
        <a:fill>
          <a:solidFill>
            <a:srgbClr val="CDD4EA"/>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_rels/chartEx1.xml.rels><?xml version="1.0" encoding="UTF-8" standalone="yes"?>
<Relationships xmlns="http://schemas.openxmlformats.org/package/2006/relationships"><Relationship Id="rId3" Type="http://schemas.microsoft.com/office/2011/relationships/chartColorStyle" Target="colors11.xml"/><Relationship Id="rId2" Type="http://schemas.microsoft.com/office/2011/relationships/chartStyle" Target="style11.xml"/><Relationship Id="rId1" Type="http://schemas.openxmlformats.org/officeDocument/2006/relationships/package" Target="../embeddings/Microsoft_Excel_Worksheet10.xlsx"/></Relationships>
</file>

<file path=ppt/charts/_rels/chartEx2.xml.rels><?xml version="1.0" encoding="UTF-8" standalone="yes"?>
<Relationships xmlns="http://schemas.openxmlformats.org/package/2006/relationships"><Relationship Id="rId3" Type="http://schemas.microsoft.com/office/2011/relationships/chartColorStyle" Target="colors12.xml"/><Relationship Id="rId2" Type="http://schemas.microsoft.com/office/2011/relationships/chartStyle" Target="style12.xml"/><Relationship Id="rId1" Type="http://schemas.openxmlformats.org/officeDocument/2006/relationships/package" Target="../embeddings/Microsoft_Excel_Worksheet11.xlsx"/></Relationships>
</file>

<file path=ppt/charts/_rels/chartEx3.xml.rels><?xml version="1.0" encoding="UTF-8" standalone="yes"?>
<Relationships xmlns="http://schemas.openxmlformats.org/package/2006/relationships"><Relationship Id="rId3" Type="http://schemas.microsoft.com/office/2011/relationships/chartColorStyle" Target="colors13.xml"/><Relationship Id="rId2" Type="http://schemas.microsoft.com/office/2011/relationships/chartStyle" Target="style13.xml"/><Relationship Id="rId1" Type="http://schemas.openxmlformats.org/officeDocument/2006/relationships/package" Target="../embeddings/Microsoft_Excel_Worksheet12.xlsx"/></Relationships>
</file>

<file path=ppt/charts/_rels/chartEx4.xml.rels><?xml version="1.0" encoding="UTF-8" standalone="yes"?>
<Relationships xmlns="http://schemas.openxmlformats.org/package/2006/relationships"><Relationship Id="rId3" Type="http://schemas.microsoft.com/office/2011/relationships/chartColorStyle" Target="colors14.xml"/><Relationship Id="rId2" Type="http://schemas.microsoft.com/office/2011/relationships/chartStyle" Target="style14.xml"/><Relationship Id="rId1" Type="http://schemas.openxmlformats.org/officeDocument/2006/relationships/package" Target="../embeddings/Microsoft_Excel_Worksheet1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ru-RU"/>
        </a:p>
      </c:txPr>
    </c:title>
    <c:autoTitleDeleted val="0"/>
    <c:plotArea>
      <c:layout/>
      <c:doughnutChart>
        <c:varyColors val="1"/>
        <c:ser>
          <c:idx val="0"/>
          <c:order val="0"/>
          <c:tx>
            <c:strRef>
              <c:f>Лист1!$B$1</c:f>
              <c:strCache>
                <c:ptCount val="1"/>
                <c:pt idx="0">
                  <c:v>Продажи</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D9D-4AED-A799-BE165452575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D9D-4AED-A799-BE165452575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4D9D-4AED-A799-BE165452575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4D9D-4AED-A799-BE1654525756}"/>
              </c:ext>
            </c:extLst>
          </c:dPt>
          <c:cat>
            <c:strRef>
              <c:f>Лист1!$A$2:$A$5</c:f>
              <c:strCache>
                <c:ptCount val="4"/>
                <c:pt idx="0">
                  <c:v>Кв. 1</c:v>
                </c:pt>
                <c:pt idx="1">
                  <c:v>Кв. 2</c:v>
                </c:pt>
                <c:pt idx="2">
                  <c:v>Кв. 3</c:v>
                </c:pt>
                <c:pt idx="3">
                  <c:v>Кв. 4</c:v>
                </c:pt>
              </c:strCache>
            </c:strRef>
          </c:cat>
          <c:val>
            <c:numRef>
              <c:f>Лист1!$B$2:$B$5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5715-478A-91F6-BCBBB7551FDB}"/>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ru-RU"/>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defRPr>
          </a:pPr>
          <a:endParaRPr lang="ru-RU"/>
        </a:p>
      </c:txPr>
    </c:title>
    <c:autoTitleDeleted val="0"/>
    <c:plotArea>
      <c:layout/>
      <c:pieChart>
        <c:varyColors val="1"/>
        <c:ser>
          <c:idx val="0"/>
          <c:order val="0"/>
          <c:tx>
            <c:strRef>
              <c:f>Sheet1!$B$1</c:f>
              <c:strCache>
                <c:ptCount val="1"/>
                <c:pt idx="0">
                  <c:v>Test Dataset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5F6-4FAB-A4D1-CDB37A0888ED}"/>
              </c:ext>
            </c:extLst>
          </c:dPt>
          <c:dPt>
            <c:idx val="1"/>
            <c:bubble3D val="0"/>
            <c:spPr>
              <a:solidFill>
                <a:srgbClr val="FF5050"/>
              </a:solidFill>
              <a:ln w="19050">
                <a:solidFill>
                  <a:schemeClr val="lt1"/>
                </a:solidFill>
              </a:ln>
              <a:effectLst/>
            </c:spPr>
            <c:extLst>
              <c:ext xmlns:c16="http://schemas.microsoft.com/office/drawing/2014/chart" uri="{C3380CC4-5D6E-409C-BE32-E72D297353CC}">
                <c16:uniqueId val="{00000003-75F6-4FAB-A4D1-CDB37A0888ED}"/>
              </c:ext>
            </c:extLst>
          </c:dPt>
          <c:dLbls>
            <c:dLbl>
              <c:idx val="0"/>
              <c:tx>
                <c:rich>
                  <a:bodyPr rot="0" spcFirstLastPara="1" vertOverflow="ellipsis" vert="horz" wrap="square" lIns="38100" tIns="19050" rIns="38100" bIns="19050" anchor="ctr" anchorCtr="1">
                    <a:spAutoFit/>
                  </a:bodyPr>
                  <a:lstStyle/>
                  <a:p>
                    <a:pPr>
                      <a:defRPr sz="2000" b="0" i="0" u="none" strike="noStrike" kern="1200" baseline="0">
                        <a:solidFill>
                          <a:schemeClr val="bg1"/>
                        </a:solidFill>
                        <a:latin typeface="+mn-lt"/>
                        <a:ea typeface="+mn-ea"/>
                        <a:cs typeface="+mn-cs"/>
                      </a:defRPr>
                    </a:pPr>
                    <a:fld id="{57A5EDB8-EA4A-4791-894D-4AE10B66A46C}" type="VALUE">
                      <a:rPr lang="en-US" sz="2000">
                        <a:solidFill>
                          <a:schemeClr val="bg1"/>
                        </a:solidFill>
                      </a:rPr>
                      <a:pPr>
                        <a:defRPr sz="2000">
                          <a:solidFill>
                            <a:schemeClr val="bg1"/>
                          </a:solidFill>
                        </a:defRPr>
                      </a:pPr>
                      <a:t>[VALUE]</a:t>
                    </a:fld>
                    <a:endParaRPr lang="ru-RU"/>
                  </a:p>
                </c:rich>
              </c:tx>
              <c:spPr>
                <a:noFill/>
                <a:ln>
                  <a:noFill/>
                </a:ln>
                <a:effectLst>
                  <a:outerShdw blurRad="546100" dist="50800" dir="5400000" sx="175000" sy="175000" algn="ctr" rotWithShape="0">
                    <a:srgbClr val="000000">
                      <a:alpha val="0"/>
                    </a:srgbClr>
                  </a:outerShdw>
                  <a:softEdge rad="0"/>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bg1"/>
                      </a:solidFill>
                      <a:latin typeface="+mn-lt"/>
                      <a:ea typeface="+mn-ea"/>
                      <a:cs typeface="+mn-cs"/>
                    </a:defRPr>
                  </a:pPr>
                  <a:endParaRPr lang="ru-RU"/>
                </a:p>
              </c:txPr>
              <c:dLblPos val="ctr"/>
              <c:showLegendKey val="0"/>
              <c:showVal val="1"/>
              <c:showCatName val="0"/>
              <c:showSerName val="0"/>
              <c:showPercent val="0"/>
              <c:showBubbleSize val="0"/>
              <c:extLst>
                <c:ext xmlns:c15="http://schemas.microsoft.com/office/drawing/2012/chart" uri="{CE6537A1-D6FC-4f65-9D91-7224C49458BB}">
                  <c15:layout>
                    <c:manualLayout>
                      <c:w val="0.32212475119391748"/>
                      <c:h val="0.17695000862940233"/>
                    </c:manualLayout>
                  </c15:layout>
                  <c15:dlblFieldTable/>
                  <c15:showDataLabelsRange val="0"/>
                </c:ext>
                <c:ext xmlns:c16="http://schemas.microsoft.com/office/drawing/2014/chart" uri="{C3380CC4-5D6E-409C-BE32-E72D297353CC}">
                  <c16:uniqueId val="{00000001-75F6-4FAB-A4D1-CDB37A0888ED}"/>
                </c:ext>
              </c:extLst>
            </c:dLbl>
            <c:dLbl>
              <c:idx val="1"/>
              <c:tx>
                <c:rich>
                  <a:bodyPr rot="0" spcFirstLastPara="1" vertOverflow="ellipsis" vert="horz" wrap="square" lIns="38100" tIns="19050" rIns="38100" bIns="19050" anchor="ctr" anchorCtr="1">
                    <a:spAutoFit/>
                  </a:bodyPr>
                  <a:lstStyle/>
                  <a:p>
                    <a:pPr>
                      <a:defRPr sz="2000" b="0" i="0" u="none" strike="noStrike" kern="1200" baseline="0">
                        <a:solidFill>
                          <a:schemeClr val="bg1"/>
                        </a:solidFill>
                        <a:latin typeface="+mn-lt"/>
                        <a:ea typeface="+mn-ea"/>
                        <a:cs typeface="+mn-cs"/>
                      </a:defRPr>
                    </a:pPr>
                    <a:fld id="{0CBA3795-44BA-4A68-B502-BC43947334A4}" type="VALUE">
                      <a:rPr lang="en-US" sz="2000">
                        <a:solidFill>
                          <a:schemeClr val="bg1"/>
                        </a:solidFill>
                      </a:rPr>
                      <a:pPr>
                        <a:defRPr sz="2000">
                          <a:solidFill>
                            <a:schemeClr val="bg1"/>
                          </a:solidFill>
                        </a:defRPr>
                      </a:pPr>
                      <a:t>[VALUE]</a:t>
                    </a:fld>
                    <a:endParaRPr lang="ru-RU"/>
                  </a:p>
                </c:rich>
              </c:tx>
              <c:spPr>
                <a:noFill/>
                <a:ln>
                  <a:noFill/>
                </a:ln>
                <a:effectLst>
                  <a:outerShdw blurRad="546100" dist="50800" dir="5400000" sx="175000" sy="175000" algn="ctr" rotWithShape="0">
                    <a:srgbClr val="000000">
                      <a:alpha val="0"/>
                    </a:srgbClr>
                  </a:outerShdw>
                  <a:softEdge rad="0"/>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bg1"/>
                      </a:solidFill>
                      <a:latin typeface="+mn-lt"/>
                      <a:ea typeface="+mn-ea"/>
                      <a:cs typeface="+mn-cs"/>
                    </a:defRPr>
                  </a:pPr>
                  <a:endParaRPr lang="ru-RU"/>
                </a:p>
              </c:txPr>
              <c:dLblPos val="ctr"/>
              <c:showLegendKey val="0"/>
              <c:showVal val="1"/>
              <c:showCatName val="0"/>
              <c:showSerName val="0"/>
              <c:showPercent val="0"/>
              <c:showBubbleSize val="0"/>
              <c:extLst>
                <c:ext xmlns:c15="http://schemas.microsoft.com/office/drawing/2012/chart" uri="{CE6537A1-D6FC-4f65-9D91-7224C49458BB}">
                  <c15:layout>
                    <c:manualLayout>
                      <c:w val="0.22470574065086968"/>
                      <c:h val="0.21785302569951545"/>
                    </c:manualLayout>
                  </c15:layout>
                  <c15:dlblFieldTable/>
                  <c15:showDataLabelsRange val="0"/>
                </c:ext>
                <c:ext xmlns:c16="http://schemas.microsoft.com/office/drawing/2014/chart" uri="{C3380CC4-5D6E-409C-BE32-E72D297353CC}">
                  <c16:uniqueId val="{00000003-75F6-4FAB-A4D1-CDB37A0888ED}"/>
                </c:ext>
              </c:extLst>
            </c:dLbl>
            <c:spPr>
              <a:noFill/>
              <a:ln>
                <a:noFill/>
              </a:ln>
              <a:effectLst>
                <a:outerShdw blurRad="546100" dist="50800" dir="5400000" sx="175000" sy="175000" algn="ctr" rotWithShape="0">
                  <a:srgbClr val="000000">
                    <a:alpha val="0"/>
                  </a:srgbClr>
                </a:outerShdw>
                <a:softEdge rad="0"/>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ru-RU"/>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Да</c:v>
                </c:pt>
                <c:pt idx="1">
                  <c:v>Нет</c:v>
                </c:pt>
              </c:strCache>
            </c:strRef>
          </c:cat>
          <c:val>
            <c:numRef>
              <c:f>Sheet1!$B$2:$B$3</c:f>
              <c:numCache>
                <c:formatCode>General</c:formatCode>
                <c:ptCount val="2"/>
                <c:pt idx="0">
                  <c:v>412</c:v>
                </c:pt>
                <c:pt idx="1">
                  <c:v>409</c:v>
                </c:pt>
              </c:numCache>
            </c:numRef>
          </c:val>
          <c:extLst>
            <c:ext xmlns:c16="http://schemas.microsoft.com/office/drawing/2014/chart" uri="{C3380CC4-5D6E-409C-BE32-E72D297353CC}">
              <c16:uniqueId val="{00000004-75F6-4FAB-A4D1-CDB37A0888ED}"/>
            </c:ext>
          </c:extLst>
        </c:ser>
        <c:dLbls>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Calibri Light" panose="020F0302020204030204" pitchFamily="34" charset="0"/>
              <a:ea typeface="Calibri Light" panose="020F0302020204030204" pitchFamily="34" charset="0"/>
              <a:cs typeface="Calibri Light" panose="020F0302020204030204" pitchFamily="34" charset="0"/>
            </a:defRPr>
          </a:pPr>
          <a:endParaRPr lang="ru-RU"/>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ru-RU"/>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ru-RU"/>
        </a:p>
      </c:txPr>
    </c:title>
    <c:autoTitleDeleted val="0"/>
    <c:plotArea>
      <c:layout/>
      <c:doughnutChart>
        <c:varyColors val="1"/>
        <c:ser>
          <c:idx val="0"/>
          <c:order val="0"/>
          <c:tx>
            <c:strRef>
              <c:f>Лист1!$B$1</c:f>
              <c:strCache>
                <c:ptCount val="1"/>
                <c:pt idx="0">
                  <c:v>Продажи</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EC1D-423C-A917-798184983ED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EC1D-423C-A917-798184983ED9}"/>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EC1D-423C-A917-798184983ED9}"/>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EC1D-423C-A917-798184983ED9}"/>
              </c:ext>
            </c:extLst>
          </c:dPt>
          <c:cat>
            <c:strRef>
              <c:f>Лист1!$A$2:$A$5</c:f>
              <c:strCache>
                <c:ptCount val="4"/>
                <c:pt idx="0">
                  <c:v>Кв. 1</c:v>
                </c:pt>
                <c:pt idx="1">
                  <c:v>Кв. 2</c:v>
                </c:pt>
                <c:pt idx="2">
                  <c:v>Кв. 3</c:v>
                </c:pt>
                <c:pt idx="3">
                  <c:v>Кв. 4</c:v>
                </c:pt>
              </c:strCache>
            </c:strRef>
          </c:cat>
          <c:val>
            <c:numRef>
              <c:f>Лист1!$B$2:$B$5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5715-478A-91F6-BCBBB7551FDB}"/>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ru-RU"/>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ru-RU"/>
        </a:p>
      </c:txPr>
    </c:title>
    <c:autoTitleDeleted val="0"/>
    <c:plotArea>
      <c:layout/>
      <c:doughnutChart>
        <c:varyColors val="1"/>
        <c:ser>
          <c:idx val="0"/>
          <c:order val="0"/>
          <c:tx>
            <c:strRef>
              <c:f>Лист1!$B$1</c:f>
              <c:strCache>
                <c:ptCount val="1"/>
                <c:pt idx="0">
                  <c:v>Продажи</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249-4DA6-B2DB-E8DC8BDA6D6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249-4DA6-B2DB-E8DC8BDA6D69}"/>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1249-4DA6-B2DB-E8DC8BDA6D69}"/>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1249-4DA6-B2DB-E8DC8BDA6D69}"/>
              </c:ext>
            </c:extLst>
          </c:dPt>
          <c:cat>
            <c:strRef>
              <c:f>Лист1!$A$2:$A$5</c:f>
              <c:strCache>
                <c:ptCount val="4"/>
                <c:pt idx="0">
                  <c:v>Кв. 1</c:v>
                </c:pt>
                <c:pt idx="1">
                  <c:v>Кв. 2</c:v>
                </c:pt>
                <c:pt idx="2">
                  <c:v>Кв. 3</c:v>
                </c:pt>
                <c:pt idx="3">
                  <c:v>Кв. 4</c:v>
                </c:pt>
              </c:strCache>
            </c:strRef>
          </c:cat>
          <c:val>
            <c:numRef>
              <c:f>Лист1!$B$2:$B$5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5715-478A-91F6-BCBBB7551FDB}"/>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ru-RU"/>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ru-RU"/>
        </a:p>
      </c:txPr>
    </c:title>
    <c:autoTitleDeleted val="0"/>
    <c:plotArea>
      <c:layout/>
      <c:doughnutChart>
        <c:varyColors val="1"/>
        <c:ser>
          <c:idx val="0"/>
          <c:order val="0"/>
          <c:tx>
            <c:strRef>
              <c:f>Лист1!$B$1</c:f>
              <c:strCache>
                <c:ptCount val="1"/>
                <c:pt idx="0">
                  <c:v>Продажи</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50F8-4D97-972A-3E16CAABB3FA}"/>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50F8-4D97-972A-3E16CAABB3FA}"/>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50F8-4D97-972A-3E16CAABB3FA}"/>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50F8-4D97-972A-3E16CAABB3FA}"/>
              </c:ext>
            </c:extLst>
          </c:dPt>
          <c:cat>
            <c:strRef>
              <c:f>Лист1!$A$2:$A$5</c:f>
              <c:strCache>
                <c:ptCount val="4"/>
                <c:pt idx="0">
                  <c:v>Кв. 1</c:v>
                </c:pt>
                <c:pt idx="1">
                  <c:v>Кв. 2</c:v>
                </c:pt>
                <c:pt idx="2">
                  <c:v>Кв. 3</c:v>
                </c:pt>
                <c:pt idx="3">
                  <c:v>Кв. 4</c:v>
                </c:pt>
              </c:strCache>
            </c:strRef>
          </c:cat>
          <c:val>
            <c:numRef>
              <c:f>Лист1!$B$2:$B$5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5715-478A-91F6-BCBBB7551FDB}"/>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ru-RU"/>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ru-RU"/>
        </a:p>
      </c:txPr>
    </c:title>
    <c:autoTitleDeleted val="0"/>
    <c:plotArea>
      <c:layout/>
      <c:barChart>
        <c:barDir val="col"/>
        <c:grouping val="clustered"/>
        <c:varyColors val="0"/>
        <c:ser>
          <c:idx val="0"/>
          <c:order val="0"/>
          <c:tx>
            <c:strRef>
              <c:f>Лист1!$B$1</c:f>
              <c:strCache>
                <c:ptCount val="1"/>
                <c:pt idx="0">
                  <c:v>Продажи</c:v>
                </c:pt>
              </c:strCache>
            </c:strRef>
          </c:tx>
          <c:spPr>
            <a:solidFill>
              <a:schemeClr val="accent6"/>
            </a:solidFill>
            <a:ln w="19050">
              <a:solidFill>
                <a:schemeClr val="lt1"/>
              </a:solidFill>
            </a:ln>
            <a:effectLst/>
          </c:spPr>
          <c:invertIfNegative val="0"/>
          <c:cat>
            <c:strRef>
              <c:f>Лист1!$A$2:$A$5</c:f>
              <c:strCache>
                <c:ptCount val="4"/>
                <c:pt idx="0">
                  <c:v>Кв. 1</c:v>
                </c:pt>
                <c:pt idx="1">
                  <c:v>Кв. 2</c:v>
                </c:pt>
                <c:pt idx="2">
                  <c:v>Кв. 3</c:v>
                </c:pt>
                <c:pt idx="3">
                  <c:v>Кв. 4</c:v>
                </c:pt>
              </c:strCache>
            </c:strRef>
          </c:cat>
          <c:val>
            <c:numRef>
              <c:f>Лист1!$B$2:$B$5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5715-478A-91F6-BCBBB7551FDB}"/>
            </c:ext>
          </c:extLst>
        </c:ser>
        <c:dLbls>
          <c:showLegendKey val="0"/>
          <c:showVal val="0"/>
          <c:showCatName val="0"/>
          <c:showSerName val="0"/>
          <c:showPercent val="0"/>
          <c:showBubbleSize val="0"/>
        </c:dLbls>
        <c:gapWidth val="150"/>
        <c:axId val="280429519"/>
        <c:axId val="282825823"/>
      </c:barChart>
      <c:catAx>
        <c:axId val="28042951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282825823"/>
        <c:crosses val="autoZero"/>
        <c:auto val="1"/>
        <c:lblAlgn val="ctr"/>
        <c:lblOffset val="100"/>
        <c:noMultiLvlLbl val="0"/>
      </c:catAx>
      <c:valAx>
        <c:axId val="2828258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2804295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ru-RU"/>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ru-RU"/>
        </a:p>
      </c:txPr>
    </c:title>
    <c:autoTitleDeleted val="0"/>
    <c:plotArea>
      <c:layout/>
      <c:barChart>
        <c:barDir val="col"/>
        <c:grouping val="clustered"/>
        <c:varyColors val="0"/>
        <c:ser>
          <c:idx val="0"/>
          <c:order val="0"/>
          <c:tx>
            <c:strRef>
              <c:f>Лист1!$B$1</c:f>
              <c:strCache>
                <c:ptCount val="1"/>
                <c:pt idx="0">
                  <c:v>Продажи</c:v>
                </c:pt>
              </c:strCache>
            </c:strRef>
          </c:tx>
          <c:spPr>
            <a:solidFill>
              <a:srgbClr val="80BC00"/>
            </a:solidFill>
            <a:ln w="19050">
              <a:solidFill>
                <a:schemeClr val="lt1"/>
              </a:solidFill>
            </a:ln>
            <a:effectLst/>
          </c:spPr>
          <c:invertIfNegative val="0"/>
          <c:cat>
            <c:strRef>
              <c:f>Лист1!$A$2:$A$5</c:f>
              <c:strCache>
                <c:ptCount val="4"/>
                <c:pt idx="0">
                  <c:v>Кв. 1</c:v>
                </c:pt>
                <c:pt idx="1">
                  <c:v>Кв. 2</c:v>
                </c:pt>
                <c:pt idx="2">
                  <c:v>Кв. 3</c:v>
                </c:pt>
                <c:pt idx="3">
                  <c:v>Кв. 4</c:v>
                </c:pt>
              </c:strCache>
            </c:strRef>
          </c:cat>
          <c:val>
            <c:numRef>
              <c:f>Лист1!$B$2:$B$5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5715-478A-91F6-BCBBB7551FDB}"/>
            </c:ext>
          </c:extLst>
        </c:ser>
        <c:dLbls>
          <c:showLegendKey val="0"/>
          <c:showVal val="0"/>
          <c:showCatName val="0"/>
          <c:showSerName val="0"/>
          <c:showPercent val="0"/>
          <c:showBubbleSize val="0"/>
        </c:dLbls>
        <c:gapWidth val="150"/>
        <c:axId val="280429519"/>
        <c:axId val="282825823"/>
      </c:barChart>
      <c:catAx>
        <c:axId val="28042951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282825823"/>
        <c:crosses val="autoZero"/>
        <c:auto val="1"/>
        <c:lblAlgn val="ctr"/>
        <c:lblOffset val="100"/>
        <c:noMultiLvlLbl val="0"/>
      </c:catAx>
      <c:valAx>
        <c:axId val="2828258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2804295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ru-RU"/>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ru-RU"/>
        </a:p>
      </c:txPr>
    </c:title>
    <c:autoTitleDeleted val="0"/>
    <c:plotArea>
      <c:layout/>
      <c:barChart>
        <c:barDir val="col"/>
        <c:grouping val="clustered"/>
        <c:varyColors val="0"/>
        <c:ser>
          <c:idx val="0"/>
          <c:order val="0"/>
          <c:tx>
            <c:strRef>
              <c:f>Лист1!$B$1</c:f>
              <c:strCache>
                <c:ptCount val="1"/>
                <c:pt idx="0">
                  <c:v>Продажи</c:v>
                </c:pt>
              </c:strCache>
            </c:strRef>
          </c:tx>
          <c:spPr>
            <a:solidFill>
              <a:schemeClr val="accent1"/>
            </a:solidFill>
            <a:ln w="19050">
              <a:solidFill>
                <a:schemeClr val="lt1"/>
              </a:solidFill>
            </a:ln>
            <a:effectLst/>
          </c:spPr>
          <c:invertIfNegative val="0"/>
          <c:cat>
            <c:strRef>
              <c:f>Лист1!$A$2:$A$5</c:f>
              <c:strCache>
                <c:ptCount val="4"/>
                <c:pt idx="0">
                  <c:v>Кв. 1</c:v>
                </c:pt>
                <c:pt idx="1">
                  <c:v>Кв. 2</c:v>
                </c:pt>
                <c:pt idx="2">
                  <c:v>Кв. 3</c:v>
                </c:pt>
                <c:pt idx="3">
                  <c:v>Кв. 4</c:v>
                </c:pt>
              </c:strCache>
            </c:strRef>
          </c:cat>
          <c:val>
            <c:numRef>
              <c:f>Лист1!$B$2:$B$5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5715-478A-91F6-BCBBB7551FDB}"/>
            </c:ext>
          </c:extLst>
        </c:ser>
        <c:dLbls>
          <c:showLegendKey val="0"/>
          <c:showVal val="0"/>
          <c:showCatName val="0"/>
          <c:showSerName val="0"/>
          <c:showPercent val="0"/>
          <c:showBubbleSize val="0"/>
        </c:dLbls>
        <c:gapWidth val="150"/>
        <c:axId val="280429519"/>
        <c:axId val="282825823"/>
      </c:barChart>
      <c:catAx>
        <c:axId val="28042951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282825823"/>
        <c:crosses val="autoZero"/>
        <c:auto val="1"/>
        <c:lblAlgn val="ctr"/>
        <c:lblOffset val="100"/>
        <c:noMultiLvlLbl val="0"/>
      </c:catAx>
      <c:valAx>
        <c:axId val="2828258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2804295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ru-RU"/>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ru-RU"/>
        </a:p>
      </c:txPr>
    </c:title>
    <c:autoTitleDeleted val="0"/>
    <c:plotArea>
      <c:layout/>
      <c:barChart>
        <c:barDir val="col"/>
        <c:grouping val="clustered"/>
        <c:varyColors val="0"/>
        <c:ser>
          <c:idx val="0"/>
          <c:order val="0"/>
          <c:tx>
            <c:strRef>
              <c:f>Лист1!$B$1</c:f>
              <c:strCache>
                <c:ptCount val="1"/>
                <c:pt idx="0">
                  <c:v>Продажи</c:v>
                </c:pt>
              </c:strCache>
            </c:strRef>
          </c:tx>
          <c:spPr>
            <a:solidFill>
              <a:schemeClr val="accent1"/>
            </a:solidFill>
            <a:ln w="19050">
              <a:solidFill>
                <a:schemeClr val="lt1"/>
              </a:solidFill>
            </a:ln>
            <a:effectLst/>
          </c:spPr>
          <c:invertIfNegative val="0"/>
          <c:dPt>
            <c:idx val="0"/>
            <c:invertIfNegative val="0"/>
            <c:bubble3D val="0"/>
            <c:spPr>
              <a:solidFill>
                <a:srgbClr val="80BC00"/>
              </a:solidFill>
              <a:ln w="19050">
                <a:solidFill>
                  <a:schemeClr val="lt1"/>
                </a:solidFill>
              </a:ln>
              <a:effectLst/>
            </c:spPr>
            <c:extLst>
              <c:ext xmlns:c16="http://schemas.microsoft.com/office/drawing/2014/chart" uri="{C3380CC4-5D6E-409C-BE32-E72D297353CC}">
                <c16:uniqueId val="{00000003-FE9A-4C9E-B5E5-536D6313177E}"/>
              </c:ext>
            </c:extLst>
          </c:dPt>
          <c:dPt>
            <c:idx val="1"/>
            <c:invertIfNegative val="0"/>
            <c:bubble3D val="0"/>
            <c:spPr>
              <a:solidFill>
                <a:srgbClr val="80BC00"/>
              </a:solidFill>
              <a:ln w="19050">
                <a:solidFill>
                  <a:schemeClr val="lt1"/>
                </a:solidFill>
              </a:ln>
              <a:effectLst/>
            </c:spPr>
            <c:extLst>
              <c:ext xmlns:c16="http://schemas.microsoft.com/office/drawing/2014/chart" uri="{C3380CC4-5D6E-409C-BE32-E72D297353CC}">
                <c16:uniqueId val="{00000002-FE9A-4C9E-B5E5-536D6313177E}"/>
              </c:ext>
            </c:extLst>
          </c:dPt>
          <c:dPt>
            <c:idx val="2"/>
            <c:invertIfNegative val="0"/>
            <c:bubble3D val="0"/>
            <c:spPr>
              <a:solidFill>
                <a:srgbClr val="80BC00"/>
              </a:solidFill>
              <a:ln w="19050">
                <a:solidFill>
                  <a:schemeClr val="lt1"/>
                </a:solidFill>
              </a:ln>
              <a:effectLst/>
            </c:spPr>
            <c:extLst>
              <c:ext xmlns:c16="http://schemas.microsoft.com/office/drawing/2014/chart" uri="{C3380CC4-5D6E-409C-BE32-E72D297353CC}">
                <c16:uniqueId val="{00000000-FE9A-4C9E-B5E5-536D6313177E}"/>
              </c:ext>
            </c:extLst>
          </c:dPt>
          <c:dPt>
            <c:idx val="3"/>
            <c:invertIfNegative val="0"/>
            <c:bubble3D val="0"/>
            <c:spPr>
              <a:solidFill>
                <a:srgbClr val="80BC00"/>
              </a:solidFill>
              <a:ln w="19050">
                <a:solidFill>
                  <a:schemeClr val="lt1"/>
                </a:solidFill>
              </a:ln>
              <a:effectLst/>
            </c:spPr>
            <c:extLst>
              <c:ext xmlns:c16="http://schemas.microsoft.com/office/drawing/2014/chart" uri="{C3380CC4-5D6E-409C-BE32-E72D297353CC}">
                <c16:uniqueId val="{00000001-FE9A-4C9E-B5E5-536D6313177E}"/>
              </c:ext>
            </c:extLst>
          </c:dPt>
          <c:cat>
            <c:strRef>
              <c:f>Лист1!$A$2:$A$5</c:f>
              <c:strCache>
                <c:ptCount val="4"/>
                <c:pt idx="0">
                  <c:v>Кв. 1</c:v>
                </c:pt>
                <c:pt idx="1">
                  <c:v>Кв. 2</c:v>
                </c:pt>
                <c:pt idx="2">
                  <c:v>Кв. 3</c:v>
                </c:pt>
                <c:pt idx="3">
                  <c:v>Кв. 4</c:v>
                </c:pt>
              </c:strCache>
            </c:strRef>
          </c:cat>
          <c:val>
            <c:numRef>
              <c:f>Лист1!$B$2:$B$5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5715-478A-91F6-BCBBB7551FDB}"/>
            </c:ext>
          </c:extLst>
        </c:ser>
        <c:dLbls>
          <c:showLegendKey val="0"/>
          <c:showVal val="0"/>
          <c:showCatName val="0"/>
          <c:showSerName val="0"/>
          <c:showPercent val="0"/>
          <c:showBubbleSize val="0"/>
        </c:dLbls>
        <c:gapWidth val="150"/>
        <c:axId val="280429519"/>
        <c:axId val="282825823"/>
      </c:barChart>
      <c:catAx>
        <c:axId val="28042951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282825823"/>
        <c:crosses val="autoZero"/>
        <c:auto val="1"/>
        <c:lblAlgn val="ctr"/>
        <c:lblOffset val="100"/>
        <c:noMultiLvlLbl val="0"/>
      </c:catAx>
      <c:valAx>
        <c:axId val="2828258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2804295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ru-RU"/>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defRPr>
          </a:pPr>
          <a:endParaRPr lang="ru-RU"/>
        </a:p>
      </c:txPr>
    </c:title>
    <c:autoTitleDeleted val="0"/>
    <c:plotArea>
      <c:layout/>
      <c:pieChart>
        <c:varyColors val="1"/>
        <c:ser>
          <c:idx val="0"/>
          <c:order val="0"/>
          <c:tx>
            <c:strRef>
              <c:f>Sheet1!$B$1</c:f>
              <c:strCache>
                <c:ptCount val="1"/>
                <c:pt idx="0">
                  <c:v>Train Dataset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2-2804-4E6B-9701-79679EE70B7B}"/>
              </c:ext>
            </c:extLst>
          </c:dPt>
          <c:dPt>
            <c:idx val="1"/>
            <c:bubble3D val="0"/>
            <c:spPr>
              <a:solidFill>
                <a:srgbClr val="FF5050"/>
              </a:solidFill>
              <a:ln w="19050">
                <a:solidFill>
                  <a:schemeClr val="lt1"/>
                </a:solidFill>
              </a:ln>
              <a:effectLst/>
            </c:spPr>
            <c:extLst>
              <c:ext xmlns:c16="http://schemas.microsoft.com/office/drawing/2014/chart" uri="{C3380CC4-5D6E-409C-BE32-E72D297353CC}">
                <c16:uniqueId val="{00000001-2804-4E6B-9701-79679EE70B7B}"/>
              </c:ext>
            </c:extLst>
          </c:dPt>
          <c:dLbls>
            <c:dLbl>
              <c:idx val="0"/>
              <c:tx>
                <c:rich>
                  <a:bodyPr rot="0" spcFirstLastPara="1" vertOverflow="ellipsis" vert="horz" wrap="square" lIns="38100" tIns="19050" rIns="38100" bIns="19050" anchor="ctr" anchorCtr="1">
                    <a:spAutoFit/>
                  </a:bodyPr>
                  <a:lstStyle/>
                  <a:p>
                    <a:pPr>
                      <a:defRPr sz="2000" b="0" i="0" u="none" strike="noStrike" kern="1200" baseline="0">
                        <a:solidFill>
                          <a:schemeClr val="bg1"/>
                        </a:solidFill>
                        <a:latin typeface="Calibri" panose="020F0502020204030204" pitchFamily="34" charset="0"/>
                        <a:ea typeface="Calibri" panose="020F0502020204030204" pitchFamily="34" charset="0"/>
                        <a:cs typeface="Calibri" panose="020F0502020204030204" pitchFamily="34" charset="0"/>
                      </a:defRPr>
                    </a:pPr>
                    <a:fld id="{57A5EDB8-EA4A-4791-894D-4AE10B66A46C}" type="VALUE">
                      <a:rPr lang="en-US" sz="2000">
                        <a:solidFill>
                          <a:schemeClr val="bg1"/>
                        </a:solidFill>
                        <a:latin typeface="Calibri" panose="020F0502020204030204" pitchFamily="34" charset="0"/>
                        <a:ea typeface="Calibri" panose="020F0502020204030204" pitchFamily="34" charset="0"/>
                        <a:cs typeface="Calibri" panose="020F0502020204030204" pitchFamily="34" charset="0"/>
                      </a:rPr>
                      <a:pPr>
                        <a:defRPr sz="2000">
                          <a:solidFill>
                            <a:schemeClr val="bg1"/>
                          </a:solidFill>
                          <a:latin typeface="Calibri" panose="020F0502020204030204" pitchFamily="34" charset="0"/>
                          <a:ea typeface="Calibri" panose="020F0502020204030204" pitchFamily="34" charset="0"/>
                          <a:cs typeface="Calibri" panose="020F0502020204030204" pitchFamily="34" charset="0"/>
                        </a:defRPr>
                      </a:pPr>
                      <a:t>[VALUE]</a:t>
                    </a:fld>
                    <a:endParaRPr lang="ru-RU"/>
                  </a:p>
                </c:rich>
              </c:tx>
              <c:spPr>
                <a:noFill/>
                <a:ln>
                  <a:solidFill>
                    <a:schemeClr val="accent1"/>
                  </a:solidFill>
                </a:ln>
                <a:effectLst>
                  <a:outerShdw blurRad="546100" dist="50800" dir="5400000" sx="175000" sy="175000" algn="ctr" rotWithShape="0">
                    <a:srgbClr val="000000">
                      <a:alpha val="0"/>
                    </a:srgbClr>
                  </a:outerShdw>
                  <a:softEdge rad="0"/>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bg1"/>
                      </a:solidFill>
                      <a:latin typeface="Calibri" panose="020F0502020204030204" pitchFamily="34" charset="0"/>
                      <a:ea typeface="Calibri" panose="020F0502020204030204" pitchFamily="34" charset="0"/>
                      <a:cs typeface="Calibri" panose="020F0502020204030204" pitchFamily="34" charset="0"/>
                    </a:defRPr>
                  </a:pPr>
                  <a:endParaRPr lang="ru-RU"/>
                </a:p>
              </c:txPr>
              <c:dLblPos val="ctr"/>
              <c:showLegendKey val="0"/>
              <c:showVal val="1"/>
              <c:showCatName val="0"/>
              <c:showSerName val="0"/>
              <c:showPercent val="0"/>
              <c:showBubbleSize val="0"/>
              <c:extLst>
                <c:ext xmlns:c15="http://schemas.microsoft.com/office/drawing/2012/chart" uri="{CE6537A1-D6FC-4f65-9D91-7224C49458BB}">
                  <c15:layout>
                    <c:manualLayout>
                      <c:w val="0.32212475119391748"/>
                      <c:h val="0.17695000862940233"/>
                    </c:manualLayout>
                  </c15:layout>
                  <c15:dlblFieldTable/>
                  <c15:showDataLabelsRange val="0"/>
                </c:ext>
                <c:ext xmlns:c16="http://schemas.microsoft.com/office/drawing/2014/chart" uri="{C3380CC4-5D6E-409C-BE32-E72D297353CC}">
                  <c16:uniqueId val="{00000002-2804-4E6B-9701-79679EE70B7B}"/>
                </c:ext>
              </c:extLst>
            </c:dLbl>
            <c:dLbl>
              <c:idx val="1"/>
              <c:tx>
                <c:rich>
                  <a:bodyPr rot="0" spcFirstLastPara="1" vertOverflow="ellipsis" vert="horz" wrap="square" lIns="38100" tIns="19050" rIns="38100" bIns="19050" anchor="ctr" anchorCtr="1">
                    <a:spAutoFit/>
                  </a:bodyPr>
                  <a:lstStyle/>
                  <a:p>
                    <a:pPr>
                      <a:defRPr sz="2000" b="0" i="0" u="none" strike="noStrike" kern="1200" baseline="0">
                        <a:solidFill>
                          <a:schemeClr val="bg1"/>
                        </a:solidFill>
                        <a:latin typeface="Calibri" panose="020F0502020204030204" pitchFamily="34" charset="0"/>
                        <a:ea typeface="Calibri" panose="020F0502020204030204" pitchFamily="34" charset="0"/>
                        <a:cs typeface="Calibri" panose="020F0502020204030204" pitchFamily="34" charset="0"/>
                      </a:defRPr>
                    </a:pPr>
                    <a:fld id="{0CBA3795-44BA-4A68-B502-BC43947334A4}" type="VALUE">
                      <a:rPr lang="en-US" sz="2000">
                        <a:solidFill>
                          <a:schemeClr val="bg1"/>
                        </a:solidFill>
                        <a:latin typeface="Calibri" panose="020F0502020204030204" pitchFamily="34" charset="0"/>
                        <a:ea typeface="Calibri" panose="020F0502020204030204" pitchFamily="34" charset="0"/>
                        <a:cs typeface="Calibri" panose="020F0502020204030204" pitchFamily="34" charset="0"/>
                      </a:rPr>
                      <a:pPr>
                        <a:defRPr sz="2000">
                          <a:solidFill>
                            <a:schemeClr val="bg1"/>
                          </a:solidFill>
                          <a:latin typeface="Calibri" panose="020F0502020204030204" pitchFamily="34" charset="0"/>
                          <a:ea typeface="Calibri" panose="020F0502020204030204" pitchFamily="34" charset="0"/>
                          <a:cs typeface="Calibri" panose="020F0502020204030204" pitchFamily="34" charset="0"/>
                        </a:defRPr>
                      </a:pPr>
                      <a:t>[VALUE]</a:t>
                    </a:fld>
                    <a:endParaRPr lang="ru-RU"/>
                  </a:p>
                </c:rich>
              </c:tx>
              <c:spPr>
                <a:noFill/>
                <a:ln>
                  <a:noFill/>
                </a:ln>
                <a:effectLst>
                  <a:outerShdw blurRad="546100" dist="50800" dir="5400000" sx="175000" sy="175000" algn="ctr" rotWithShape="0">
                    <a:srgbClr val="000000">
                      <a:alpha val="0"/>
                    </a:srgbClr>
                  </a:outerShdw>
                  <a:softEdge rad="0"/>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bg1"/>
                      </a:solidFill>
                      <a:latin typeface="Calibri" panose="020F0502020204030204" pitchFamily="34" charset="0"/>
                      <a:ea typeface="Calibri" panose="020F0502020204030204" pitchFamily="34" charset="0"/>
                      <a:cs typeface="Calibri" panose="020F0502020204030204" pitchFamily="34" charset="0"/>
                    </a:defRPr>
                  </a:pPr>
                  <a:endParaRPr lang="ru-RU"/>
                </a:p>
              </c:txPr>
              <c:dLblPos val="ctr"/>
              <c:showLegendKey val="0"/>
              <c:showVal val="1"/>
              <c:showCatName val="0"/>
              <c:showSerName val="0"/>
              <c:showPercent val="0"/>
              <c:showBubbleSize val="0"/>
              <c:extLst>
                <c:ext xmlns:c15="http://schemas.microsoft.com/office/drawing/2012/chart" uri="{CE6537A1-D6FC-4f65-9D91-7224C49458BB}">
                  <c15:layout>
                    <c:manualLayout>
                      <c:w val="0.22470574065086968"/>
                      <c:h val="0.21785302569951545"/>
                    </c:manualLayout>
                  </c15:layout>
                  <c15:dlblFieldTable/>
                  <c15:showDataLabelsRange val="0"/>
                </c:ext>
                <c:ext xmlns:c16="http://schemas.microsoft.com/office/drawing/2014/chart" uri="{C3380CC4-5D6E-409C-BE32-E72D297353CC}">
                  <c16:uniqueId val="{00000001-2804-4E6B-9701-79679EE70B7B}"/>
                </c:ext>
              </c:extLst>
            </c:dLbl>
            <c:spPr>
              <a:noFill/>
              <a:ln>
                <a:solidFill>
                  <a:schemeClr val="accent1"/>
                </a:solidFill>
              </a:ln>
              <a:effectLst>
                <a:outerShdw blurRad="546100" dist="50800" dir="5400000" sx="175000" sy="175000" algn="ctr" rotWithShape="0">
                  <a:srgbClr val="000000">
                    <a:alpha val="0"/>
                  </a:srgbClr>
                </a:outerShdw>
                <a:softEdge rad="0"/>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defRPr>
                </a:pPr>
                <a:endParaRPr lang="ru-RU"/>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Да</c:v>
                </c:pt>
                <c:pt idx="1">
                  <c:v>Нет</c:v>
                </c:pt>
              </c:strCache>
            </c:strRef>
          </c:cat>
          <c:val>
            <c:numRef>
              <c:f>Sheet1!$B$2:$B$3</c:f>
              <c:numCache>
                <c:formatCode>General</c:formatCode>
                <c:ptCount val="2"/>
                <c:pt idx="0">
                  <c:v>1061</c:v>
                </c:pt>
                <c:pt idx="1">
                  <c:v>688</c:v>
                </c:pt>
              </c:numCache>
            </c:numRef>
          </c:val>
          <c:extLst>
            <c:ext xmlns:c16="http://schemas.microsoft.com/office/drawing/2014/chart" uri="{C3380CC4-5D6E-409C-BE32-E72D297353CC}">
              <c16:uniqueId val="{00000000-2804-4E6B-9701-79679EE70B7B}"/>
            </c:ext>
          </c:extLst>
        </c:ser>
        <c:dLbls>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Calibri Light" panose="020F0302020204030204" pitchFamily="34" charset="0"/>
              <a:ea typeface="Calibri Light" panose="020F0302020204030204" pitchFamily="34" charset="0"/>
              <a:cs typeface="Calibri Light" panose="020F0302020204030204" pitchFamily="34" charset="0"/>
            </a:defRPr>
          </a:pPr>
          <a:endParaRPr lang="ru-RU"/>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ru-RU"/>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Sheet1!$A$2:$A$7</cx:f>
        <cx:lvl ptCount="6">
          <cx:pt idx="0">L0</cx:pt>
          <cx:pt idx="1">L1</cx:pt>
          <cx:pt idx="2">L2</cx:pt>
          <cx:pt idx="3">L3</cx:pt>
          <cx:pt idx="4">L4</cx:pt>
          <cx:pt idx="5">L5</cx:pt>
        </cx:lvl>
      </cx:strDim>
      <cx:numDim type="val">
        <cx:f>Sheet1!$B$2:$B$7</cx:f>
        <cx:lvl ptCount="6" formatCode="Основной">
          <cx:pt idx="0">3200</cx:pt>
          <cx:pt idx="1">3200</cx:pt>
          <cx:pt idx="2">3200</cx:pt>
          <cx:pt idx="3">3095</cx:pt>
          <cx:pt idx="4">2656</cx:pt>
          <cx:pt idx="5">2022</cx:pt>
        </cx:lvl>
      </cx:numDim>
    </cx:data>
  </cx:chartData>
  <cx:chart>
    <cx:title pos="t" align="ctr" overlay="0">
      <cx:tx>
        <cx:rich>
          <a:bodyPr spcFirstLastPara="1" vertOverflow="ellipsis" horzOverflow="overflow" wrap="square" lIns="0" tIns="0" rIns="0" bIns="0" anchor="ctr" anchorCtr="1"/>
          <a:lstStyle/>
          <a:p>
            <a:pPr algn="ctr" rtl="0">
              <a:defRPr/>
            </a:pPr>
            <a:r>
              <a:rPr lang="ru-RU" sz="1862" b="0" i="0" u="none" strike="noStrike" baseline="0" dirty="0">
                <a:solidFill>
                  <a:srgbClr val="000000">
                    <a:lumMod val="65000"/>
                    <a:lumOff val="35000"/>
                  </a:srgbClr>
                </a:solidFill>
                <a:latin typeface="Arial"/>
              </a:rPr>
              <a:t>Символы контекста</a:t>
            </a:r>
            <a:endParaRPr lang="en-US" sz="1862" b="0" i="0" u="none" strike="noStrike" baseline="0" dirty="0">
              <a:solidFill>
                <a:srgbClr val="000000">
                  <a:lumMod val="65000"/>
                  <a:lumOff val="35000"/>
                </a:srgbClr>
              </a:solidFill>
              <a:latin typeface="Arial"/>
            </a:endParaRPr>
          </a:p>
        </cx:rich>
      </cx:tx>
    </cx:title>
    <cx:plotArea>
      <cx:plotAreaRegion>
        <cx:series layoutId="funnel" uniqueId="{B64D8ABB-06EC-4872-9A4B-B2FE63A1D5D5}">
          <cx:tx>
            <cx:txData>
              <cx:f>Sheet1!$B$1</cx:f>
              <cx:v>Series1</cx:v>
            </cx:txData>
          </cx:tx>
          <cx:dataLabels pos="ctr">
            <cx:visibility seriesName="0" categoryName="0" value="1"/>
          </cx:dataLabels>
          <cx:dataId val="0"/>
        </cx:series>
      </cx:plotAreaRegion>
      <cx:axis id="0">
        <cx:catScaling gapWidth="0.0599999987"/>
        <cx:tickLabels/>
      </cx:axis>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Sheet1!$A$2:$A$7</cx:f>
        <cx:lvl ptCount="6">
          <cx:pt idx="0">Category 1</cx:pt>
          <cx:pt idx="1">Category 2</cx:pt>
          <cx:pt idx="2">Category 3</cx:pt>
          <cx:pt idx="3">Category 4</cx:pt>
          <cx:pt idx="4">Category 5</cx:pt>
        </cx:lvl>
      </cx:strDim>
      <cx:numDim type="val">
        <cx:f>Sheet1!$B$2:$B$7</cx:f>
        <cx:lvl ptCount="6" formatCode="Основной">
          <cx:pt idx="0">587</cx:pt>
          <cx:pt idx="1">587</cx:pt>
          <cx:pt idx="2">587</cx:pt>
          <cx:pt idx="3">479</cx:pt>
          <cx:pt idx="4">340</cx:pt>
          <cx:pt idx="5">340</cx:pt>
        </cx:lvl>
      </cx:numDim>
    </cx:data>
  </cx:chartData>
  <cx:chart>
    <cx:title pos="t" align="ctr" overlay="0">
      <cx:tx>
        <cx:rich>
          <a:bodyPr spcFirstLastPara="1" vertOverflow="ellipsis" horzOverflow="overflow" wrap="square" lIns="0" tIns="0" rIns="0" bIns="0" anchor="ctr" anchorCtr="1"/>
          <a:lstStyle/>
          <a:p>
            <a:pPr algn="ctr" rtl="0">
              <a:defRPr/>
            </a:pPr>
            <a:r>
              <a:rPr lang="ru-RU" sz="1862" b="0" i="0" u="none" strike="noStrike" baseline="0" dirty="0">
                <a:solidFill>
                  <a:srgbClr val="000000">
                    <a:lumMod val="65000"/>
                    <a:lumOff val="35000"/>
                  </a:srgbClr>
                </a:solidFill>
                <a:latin typeface="Arial"/>
              </a:rPr>
              <a:t>Слова контекста</a:t>
            </a:r>
            <a:endParaRPr lang="en-US" sz="1862" b="0" i="0" u="none" strike="noStrike" baseline="0" dirty="0">
              <a:solidFill>
                <a:srgbClr val="000000">
                  <a:lumMod val="65000"/>
                  <a:lumOff val="35000"/>
                </a:srgbClr>
              </a:solidFill>
              <a:latin typeface="Arial"/>
            </a:endParaRPr>
          </a:p>
        </cx:rich>
      </cx:tx>
    </cx:title>
    <cx:plotArea>
      <cx:plotAreaRegion>
        <cx:series layoutId="funnel" uniqueId="{53173755-41C2-4209-8AEC-1248852CCA9E}">
          <cx:tx>
            <cx:txData>
              <cx:f>Sheet1!$B$1</cx:f>
              <cx:v>Series1</cx:v>
            </cx:txData>
          </cx:tx>
          <cx:dataLabels pos="ctr">
            <cx:visibility seriesName="0" categoryName="0" value="1"/>
          </cx:dataLabels>
          <cx:dataId val="0"/>
        </cx:series>
      </cx:plotAreaRegion>
      <cx:axis id="0" hidden="1">
        <cx:catScaling gapWidth="0.0599999987"/>
        <cx:tickLabels/>
      </cx:axis>
    </cx:plotArea>
  </cx:chart>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Sheet1!$A$2:$A$7</cx:f>
        <cx:lvl ptCount="6">
          <cx:pt idx="0">L0</cx:pt>
          <cx:pt idx="1">L1</cx:pt>
          <cx:pt idx="2">L2</cx:pt>
          <cx:pt idx="3">L3</cx:pt>
          <cx:pt idx="4">L4</cx:pt>
          <cx:pt idx="5">L5</cx:pt>
        </cx:lvl>
      </cx:strDim>
      <cx:numDim type="val">
        <cx:f>Sheet1!$B$2:$B$7</cx:f>
        <cx:lvl ptCount="6" formatCode="Основной">
          <cx:pt idx="0">182</cx:pt>
          <cx:pt idx="1">182</cx:pt>
          <cx:pt idx="2">182</cx:pt>
          <cx:pt idx="3">179</cx:pt>
          <cx:pt idx="4">162</cx:pt>
          <cx:pt idx="5">162</cx:pt>
        </cx:lvl>
      </cx:numDim>
    </cx:data>
  </cx:chartData>
  <cx:chart>
    <cx:title pos="t" align="ctr" overlay="0">
      <cx:tx>
        <cx:rich>
          <a:bodyPr spcFirstLastPara="1" vertOverflow="ellipsis" horzOverflow="overflow" wrap="square" lIns="0" tIns="0" rIns="0" bIns="0" anchor="ctr" anchorCtr="1"/>
          <a:lstStyle/>
          <a:p>
            <a:pPr algn="ctr" rtl="0">
              <a:defRPr/>
            </a:pPr>
            <a:r>
              <a:rPr lang="ru-RU" sz="1862" b="0" i="0" u="none" strike="noStrike" baseline="0" dirty="0">
                <a:solidFill>
                  <a:srgbClr val="000000">
                    <a:lumMod val="65000"/>
                    <a:lumOff val="35000"/>
                  </a:srgbClr>
                </a:solidFill>
                <a:latin typeface="Arial"/>
              </a:rPr>
              <a:t>Символы вопроса</a:t>
            </a:r>
            <a:endParaRPr lang="en-US" sz="1862" b="0" i="0" u="none" strike="noStrike" baseline="0" dirty="0">
              <a:solidFill>
                <a:srgbClr val="000000">
                  <a:lumMod val="65000"/>
                  <a:lumOff val="35000"/>
                </a:srgbClr>
              </a:solidFill>
              <a:latin typeface="Arial"/>
            </a:endParaRPr>
          </a:p>
        </cx:rich>
      </cx:tx>
    </cx:title>
    <cx:plotArea>
      <cx:plotAreaRegion>
        <cx:series layoutId="funnel" uniqueId="{912B18F8-0FD3-4528-A0DE-315C1F31C30E}">
          <cx:tx>
            <cx:txData>
              <cx:f>Sheet1!$B$1</cx:f>
              <cx:v>Series1</cx:v>
            </cx:txData>
          </cx:tx>
          <cx:dataLabels pos="ctr">
            <cx:visibility seriesName="0" categoryName="0" value="1"/>
          </cx:dataLabels>
          <cx:dataId val="0"/>
        </cx:series>
      </cx:plotAreaRegion>
      <cx:axis id="0">
        <cx:catScaling gapWidth="0.0599999987"/>
        <cx:tickLabels/>
      </cx:axis>
    </cx:plotArea>
  </cx:chart>
</cx:chartSpace>
</file>

<file path=ppt/charts/chartEx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Sheet1!$A$2:$A$7</cx:f>
        <cx:lvl ptCount="6">
          <cx:pt idx="0">Category 1</cx:pt>
          <cx:pt idx="1">Category 2</cx:pt>
          <cx:pt idx="2">Category 3</cx:pt>
          <cx:pt idx="3">Category 4</cx:pt>
          <cx:pt idx="4">Category 5</cx:pt>
        </cx:lvl>
      </cx:strDim>
      <cx:numDim type="val">
        <cx:f>Sheet1!$B$2:$B$7</cx:f>
        <cx:lvl ptCount="6" formatCode="Основной">
          <cx:pt idx="0">8</cx:pt>
          <cx:pt idx="1">8</cx:pt>
          <cx:pt idx="2">8</cx:pt>
          <cx:pt idx="3">6</cx:pt>
          <cx:pt idx="4">3</cx:pt>
          <cx:pt idx="5">3</cx:pt>
        </cx:lvl>
      </cx:numDim>
    </cx:data>
  </cx:chartData>
  <cx:chart>
    <cx:title pos="t" align="ctr" overlay="0">
      <cx:tx>
        <cx:rich>
          <a:bodyPr spcFirstLastPara="1" vertOverflow="ellipsis" horzOverflow="overflow" wrap="square" lIns="0" tIns="0" rIns="0" bIns="0" anchor="ctr" anchorCtr="1"/>
          <a:lstStyle/>
          <a:p>
            <a:pPr algn="ctr" rtl="0">
              <a:defRPr/>
            </a:pPr>
            <a:r>
              <a:rPr lang="ru-RU" sz="1862" b="0" i="0" u="none" strike="noStrike" baseline="0" dirty="0">
                <a:solidFill>
                  <a:srgbClr val="000000">
                    <a:lumMod val="65000"/>
                    <a:lumOff val="35000"/>
                  </a:srgbClr>
                </a:solidFill>
                <a:latin typeface="Arial"/>
              </a:rPr>
              <a:t>Слова вопроса</a:t>
            </a:r>
            <a:endParaRPr lang="en-US" sz="1862" b="0" i="0" u="none" strike="noStrike" baseline="0" dirty="0">
              <a:solidFill>
                <a:srgbClr val="000000">
                  <a:lumMod val="65000"/>
                  <a:lumOff val="35000"/>
                </a:srgbClr>
              </a:solidFill>
              <a:latin typeface="Arial"/>
            </a:endParaRPr>
          </a:p>
        </cx:rich>
      </cx:tx>
    </cx:title>
    <cx:plotArea>
      <cx:plotAreaRegion>
        <cx:series layoutId="funnel" uniqueId="{E8E4FA51-FCB7-48D5-9873-B77731DD5BA9}">
          <cx:tx>
            <cx:txData>
              <cx:f>Sheet1!$B$1</cx:f>
              <cx:v>Series1</cx:v>
            </cx:txData>
          </cx:tx>
          <cx:dataLabels pos="ctr">
            <cx:visibility seriesName="0" categoryName="0" value="1"/>
          </cx:dataLabels>
          <cx:dataId val="0"/>
        </cx:series>
      </cx:plotAreaRegion>
      <cx:axis id="0" hidden="1">
        <cx:catScaling gapWidth="0.0599999987"/>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withinLinear" id="15">
  <a:schemeClr val="accent2"/>
</cs:colorStyle>
</file>

<file path=ppt/charts/colors14.xml><?xml version="1.0" encoding="utf-8"?>
<cs:colorStyle xmlns:cs="http://schemas.microsoft.com/office/drawing/2012/chartStyle" xmlns:a="http://schemas.openxmlformats.org/drawingml/2006/main" meth="withinLinear" id="15">
  <a:schemeClr val="accent2"/>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withinLinear" id="19">
  <a:schemeClr val="accent6"/>
</cs:colorStyle>
</file>

<file path=ppt/charts/colors6.xml><?xml version="1.0" encoding="utf-8"?>
<cs:colorStyle xmlns:cs="http://schemas.microsoft.com/office/drawing/2012/chartStyle" xmlns:a="http://schemas.openxmlformats.org/drawingml/2006/main" meth="withinLinear" id="19">
  <a:schemeClr val="accent6"/>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419">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2.xml><?xml version="1.0" encoding="utf-8"?>
<cs:chartStyle xmlns:cs="http://schemas.microsoft.com/office/drawing/2012/chartStyle" xmlns:a="http://schemas.openxmlformats.org/drawingml/2006/main" id="419">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3.xml><?xml version="1.0" encoding="utf-8"?>
<cs:chartStyle xmlns:cs="http://schemas.microsoft.com/office/drawing/2012/chartStyle" xmlns:a="http://schemas.openxmlformats.org/drawingml/2006/main" id="419">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4.xml><?xml version="1.0" encoding="utf-8"?>
<cs:chartStyle xmlns:cs="http://schemas.microsoft.com/office/drawing/2012/chartStyle" xmlns:a="http://schemas.openxmlformats.org/drawingml/2006/main" id="419">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ru-R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99" name="Google Shape;19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7ba6e4cfd6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9" name="Google Shape;219;g17ba6e4cfd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624912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7ba6e4cfd6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9" name="Google Shape;219;g17ba6e4cfd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148544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7ba6e4cfd6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9" name="Google Shape;219;g17ba6e4cfd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693177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2" name="Google Shape;342;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6" name="Google Shape;20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1" name="Google Shape;21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1" name="Google Shape;21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711981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7ba6e4cfd6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9" name="Google Shape;219;g17ba6e4cfd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7ba6e4cfd6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9" name="Google Shape;219;g17ba6e4cfd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387670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7" name="Google Shape;22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399297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7ba6e4cfd6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9" name="Google Shape;219;g17ba6e4cfd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92826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7" name="Google Shape;22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178962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3" Type="http://schemas.openxmlformats.org/officeDocument/2006/relationships/image" Target="../media/image14.png"/><Relationship Id="rId18" Type="http://schemas.openxmlformats.org/officeDocument/2006/relationships/image" Target="../media/image19.png"/><Relationship Id="rId26" Type="http://schemas.openxmlformats.org/officeDocument/2006/relationships/image" Target="../media/image27.pn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5" Type="http://schemas.openxmlformats.org/officeDocument/2006/relationships/image" Target="../media/image26.png"/><Relationship Id="rId33" Type="http://schemas.openxmlformats.org/officeDocument/2006/relationships/image" Target="../media/image34.png"/><Relationship Id="rId2" Type="http://schemas.openxmlformats.org/officeDocument/2006/relationships/image" Target="../media/image3.png"/><Relationship Id="rId16" Type="http://schemas.openxmlformats.org/officeDocument/2006/relationships/image" Target="../media/image17.png"/><Relationship Id="rId20" Type="http://schemas.openxmlformats.org/officeDocument/2006/relationships/image" Target="../media/image21.png"/><Relationship Id="rId29" Type="http://schemas.openxmlformats.org/officeDocument/2006/relationships/image" Target="../media/image30.png"/><Relationship Id="rId1" Type="http://schemas.openxmlformats.org/officeDocument/2006/relationships/slideMaster" Target="../slideMasters/slideMaster1.xml"/><Relationship Id="rId6" Type="http://schemas.openxmlformats.org/officeDocument/2006/relationships/image" Target="../media/image7.png"/><Relationship Id="rId11" Type="http://schemas.openxmlformats.org/officeDocument/2006/relationships/image" Target="../media/image12.png"/><Relationship Id="rId24" Type="http://schemas.openxmlformats.org/officeDocument/2006/relationships/image" Target="../media/image25.png"/><Relationship Id="rId32" Type="http://schemas.openxmlformats.org/officeDocument/2006/relationships/image" Target="../media/image33.png"/><Relationship Id="rId5" Type="http://schemas.openxmlformats.org/officeDocument/2006/relationships/image" Target="../media/image6.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png"/><Relationship Id="rId10" Type="http://schemas.openxmlformats.org/officeDocument/2006/relationships/image" Target="../media/image11.png"/><Relationship Id="rId19" Type="http://schemas.openxmlformats.org/officeDocument/2006/relationships/image" Target="../media/image20.png"/><Relationship Id="rId31" Type="http://schemas.openxmlformats.org/officeDocument/2006/relationships/image" Target="../media/image32.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 Id="rId22" Type="http://schemas.openxmlformats.org/officeDocument/2006/relationships/image" Target="../media/image23.png"/><Relationship Id="rId27" Type="http://schemas.openxmlformats.org/officeDocument/2006/relationships/image" Target="../media/image28.png"/><Relationship Id="rId30" Type="http://schemas.openxmlformats.org/officeDocument/2006/relationships/image" Target="../media/image31.png"/><Relationship Id="rId8" Type="http://schemas.openxmlformats.org/officeDocument/2006/relationships/image" Target="../media/image9.png"/></Relationships>
</file>

<file path=ppt/slideLayouts/_rels/slideLayout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3" Type="http://schemas.openxmlformats.org/officeDocument/2006/relationships/image" Target="../media/image14.png"/><Relationship Id="rId18" Type="http://schemas.openxmlformats.org/officeDocument/2006/relationships/image" Target="../media/image19.png"/><Relationship Id="rId26" Type="http://schemas.openxmlformats.org/officeDocument/2006/relationships/image" Target="../media/image27.pn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5" Type="http://schemas.openxmlformats.org/officeDocument/2006/relationships/image" Target="../media/image26.png"/><Relationship Id="rId33" Type="http://schemas.openxmlformats.org/officeDocument/2006/relationships/image" Target="../media/image34.png"/><Relationship Id="rId2" Type="http://schemas.openxmlformats.org/officeDocument/2006/relationships/image" Target="../media/image3.png"/><Relationship Id="rId16" Type="http://schemas.openxmlformats.org/officeDocument/2006/relationships/image" Target="../media/image17.png"/><Relationship Id="rId20" Type="http://schemas.openxmlformats.org/officeDocument/2006/relationships/image" Target="../media/image21.png"/><Relationship Id="rId29" Type="http://schemas.openxmlformats.org/officeDocument/2006/relationships/image" Target="../media/image30.png"/><Relationship Id="rId1" Type="http://schemas.openxmlformats.org/officeDocument/2006/relationships/slideMaster" Target="../slideMasters/slideMaster1.xml"/><Relationship Id="rId6" Type="http://schemas.openxmlformats.org/officeDocument/2006/relationships/image" Target="../media/image7.png"/><Relationship Id="rId11" Type="http://schemas.openxmlformats.org/officeDocument/2006/relationships/image" Target="../media/image12.png"/><Relationship Id="rId24" Type="http://schemas.openxmlformats.org/officeDocument/2006/relationships/image" Target="../media/image25.png"/><Relationship Id="rId32" Type="http://schemas.openxmlformats.org/officeDocument/2006/relationships/image" Target="../media/image33.png"/><Relationship Id="rId5" Type="http://schemas.openxmlformats.org/officeDocument/2006/relationships/image" Target="../media/image6.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png"/><Relationship Id="rId10" Type="http://schemas.openxmlformats.org/officeDocument/2006/relationships/image" Target="../media/image11.png"/><Relationship Id="rId19" Type="http://schemas.openxmlformats.org/officeDocument/2006/relationships/image" Target="../media/image20.png"/><Relationship Id="rId31" Type="http://schemas.openxmlformats.org/officeDocument/2006/relationships/image" Target="../media/image32.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 Id="rId22" Type="http://schemas.openxmlformats.org/officeDocument/2006/relationships/image" Target="../media/image23.png"/><Relationship Id="rId27" Type="http://schemas.openxmlformats.org/officeDocument/2006/relationships/image" Target="../media/image28.png"/><Relationship Id="rId30" Type="http://schemas.openxmlformats.org/officeDocument/2006/relationships/image" Target="../media/image31.png"/><Relationship Id="rId8"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Титул">
  <p:cSld name="Титул">
    <p:spTree>
      <p:nvGrpSpPr>
        <p:cNvPr id="1" name="Shape 14"/>
        <p:cNvGrpSpPr/>
        <p:nvPr/>
      </p:nvGrpSpPr>
      <p:grpSpPr>
        <a:xfrm>
          <a:off x="0" y="0"/>
          <a:ext cx="0" cy="0"/>
          <a:chOff x="0" y="0"/>
          <a:chExt cx="0" cy="0"/>
        </a:xfrm>
      </p:grpSpPr>
      <p:sp>
        <p:nvSpPr>
          <p:cNvPr id="15" name="Google Shape;15;p22"/>
          <p:cNvSpPr txBox="1">
            <a:spLocks noGrp="1"/>
          </p:cNvSpPr>
          <p:nvPr>
            <p:ph type="ctrTitle"/>
          </p:nvPr>
        </p:nvSpPr>
        <p:spPr>
          <a:xfrm>
            <a:off x="620489" y="4683228"/>
            <a:ext cx="8166064" cy="589424"/>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80BC00"/>
              </a:buClr>
              <a:buSzPts val="3600"/>
              <a:buFont typeface="Calibri"/>
              <a:buNone/>
              <a:defRPr sz="3600" b="0">
                <a:solidFill>
                  <a:srgbClr val="80BC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2"/>
          <p:cNvSpPr txBox="1">
            <a:spLocks noGrp="1"/>
          </p:cNvSpPr>
          <p:nvPr>
            <p:ph type="subTitle" idx="1"/>
          </p:nvPr>
        </p:nvSpPr>
        <p:spPr>
          <a:xfrm>
            <a:off x="620489" y="5596154"/>
            <a:ext cx="5921628" cy="337921"/>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1800"/>
              <a:buFont typeface="Calibri"/>
              <a:buNone/>
              <a:defRPr sz="1800"/>
            </a:lvl1pPr>
            <a:lvl2pPr lvl="1" algn="ctr">
              <a:lnSpc>
                <a:spcPct val="90000"/>
              </a:lnSpc>
              <a:spcBef>
                <a:spcPts val="500"/>
              </a:spcBef>
              <a:spcAft>
                <a:spcPts val="0"/>
              </a:spcAft>
              <a:buClr>
                <a:schemeClr val="dk1"/>
              </a:buClr>
              <a:buSzPts val="2000"/>
              <a:buFont typeface="Calibri"/>
              <a:buNone/>
              <a:defRPr sz="2000"/>
            </a:lvl2pPr>
            <a:lvl3pPr lvl="2" algn="ctr">
              <a:lnSpc>
                <a:spcPct val="90000"/>
              </a:lnSpc>
              <a:spcBef>
                <a:spcPts val="500"/>
              </a:spcBef>
              <a:spcAft>
                <a:spcPts val="0"/>
              </a:spcAft>
              <a:buClr>
                <a:schemeClr val="dk1"/>
              </a:buClr>
              <a:buSzPts val="1800"/>
              <a:buFont typeface="Calibri"/>
              <a:buNone/>
              <a:defRPr sz="1800"/>
            </a:lvl3pPr>
            <a:lvl4pPr lvl="3" algn="ctr">
              <a:lnSpc>
                <a:spcPct val="90000"/>
              </a:lnSpc>
              <a:spcBef>
                <a:spcPts val="500"/>
              </a:spcBef>
              <a:spcAft>
                <a:spcPts val="0"/>
              </a:spcAft>
              <a:buClr>
                <a:schemeClr val="dk1"/>
              </a:buClr>
              <a:buSzPts val="1600"/>
              <a:buFont typeface="Calibri"/>
              <a:buNone/>
              <a:defRPr sz="1600"/>
            </a:lvl4pPr>
            <a:lvl5pPr lvl="4" algn="ctr">
              <a:lnSpc>
                <a:spcPct val="90000"/>
              </a:lnSpc>
              <a:spcBef>
                <a:spcPts val="500"/>
              </a:spcBef>
              <a:spcAft>
                <a:spcPts val="0"/>
              </a:spcAft>
              <a:buClr>
                <a:schemeClr val="dk1"/>
              </a:buClr>
              <a:buSzPts val="1600"/>
              <a:buFont typeface="Calibri"/>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17" name="Google Shape;17;p22"/>
          <p:cNvPicPr preferRelativeResize="0"/>
          <p:nvPr/>
        </p:nvPicPr>
        <p:blipFill rotWithShape="1">
          <a:blip r:embed="rId2">
            <a:alphaModFix/>
          </a:blip>
          <a:srcRect/>
          <a:stretch/>
        </p:blipFill>
        <p:spPr>
          <a:xfrm>
            <a:off x="0" y="-1"/>
            <a:ext cx="12191999" cy="4199467"/>
          </a:xfrm>
          <a:prstGeom prst="rect">
            <a:avLst/>
          </a:prstGeom>
          <a:noFill/>
          <a:ln>
            <a:noFill/>
          </a:ln>
        </p:spPr>
      </p:pic>
      <p:sp>
        <p:nvSpPr>
          <p:cNvPr id="18" name="Google Shape;18;p22"/>
          <p:cNvSpPr txBox="1">
            <a:spLocks noGrp="1"/>
          </p:cNvSpPr>
          <p:nvPr>
            <p:ph type="body" idx="2"/>
          </p:nvPr>
        </p:nvSpPr>
        <p:spPr>
          <a:xfrm>
            <a:off x="620489" y="6088616"/>
            <a:ext cx="5921627" cy="337921"/>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0BC00"/>
              </a:buClr>
              <a:buSzPts val="1800"/>
              <a:buFont typeface="Calibri"/>
              <a:buNone/>
              <a:defRPr sz="1800"/>
            </a:lvl1pPr>
            <a:lvl2pPr marL="914400" lvl="1" indent="-228600" algn="l">
              <a:lnSpc>
                <a:spcPct val="90000"/>
              </a:lnSpc>
              <a:spcBef>
                <a:spcPts val="500"/>
              </a:spcBef>
              <a:spcAft>
                <a:spcPts val="0"/>
              </a:spcAft>
              <a:buClr>
                <a:srgbClr val="80BC00"/>
              </a:buClr>
              <a:buSzPts val="1400"/>
              <a:buFont typeface="Calibri"/>
              <a:buNone/>
              <a:defRPr sz="1400"/>
            </a:lvl2pPr>
            <a:lvl3pPr marL="1371600" lvl="2" indent="-228600" algn="l">
              <a:lnSpc>
                <a:spcPct val="90000"/>
              </a:lnSpc>
              <a:spcBef>
                <a:spcPts val="500"/>
              </a:spcBef>
              <a:spcAft>
                <a:spcPts val="0"/>
              </a:spcAft>
              <a:buClr>
                <a:schemeClr val="dk1"/>
              </a:buClr>
              <a:buSzPts val="1600"/>
              <a:buFont typeface="Calibri"/>
              <a:buNone/>
              <a:defRPr sz="1600"/>
            </a:lvl3pPr>
            <a:lvl4pPr marL="1828800" lvl="3" indent="-228600" algn="l">
              <a:lnSpc>
                <a:spcPct val="90000"/>
              </a:lnSpc>
              <a:spcBef>
                <a:spcPts val="500"/>
              </a:spcBef>
              <a:spcAft>
                <a:spcPts val="0"/>
              </a:spcAft>
              <a:buClr>
                <a:schemeClr val="dk1"/>
              </a:buClr>
              <a:buSzPts val="1400"/>
              <a:buFont typeface="Calibri"/>
              <a:buNone/>
              <a:defRPr sz="1400"/>
            </a:lvl4pPr>
            <a:lvl5pPr marL="2286000" lvl="4" indent="-228600" algn="l">
              <a:lnSpc>
                <a:spcPct val="90000"/>
              </a:lnSpc>
              <a:spcBef>
                <a:spcPts val="500"/>
              </a:spcBef>
              <a:spcAft>
                <a:spcPts val="0"/>
              </a:spcAft>
              <a:buClr>
                <a:schemeClr val="dk1"/>
              </a:buClr>
              <a:buSzPts val="1400"/>
              <a:buFont typeface="Calibri"/>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19" name="Google Shape;19;p22"/>
          <p:cNvPicPr preferRelativeResize="0"/>
          <p:nvPr/>
        </p:nvPicPr>
        <p:blipFill rotWithShape="1">
          <a:blip r:embed="rId3">
            <a:alphaModFix/>
          </a:blip>
          <a:srcRect/>
          <a:stretch/>
        </p:blipFill>
        <p:spPr>
          <a:xfrm>
            <a:off x="634936" y="431463"/>
            <a:ext cx="1759226" cy="39582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Иконки (синий)">
  <p:cSld name="Иконки (синий)">
    <p:spTree>
      <p:nvGrpSpPr>
        <p:cNvPr id="1" name="Shape 125"/>
        <p:cNvGrpSpPr/>
        <p:nvPr/>
      </p:nvGrpSpPr>
      <p:grpSpPr>
        <a:xfrm>
          <a:off x="0" y="0"/>
          <a:ext cx="0" cy="0"/>
          <a:chOff x="0" y="0"/>
          <a:chExt cx="0" cy="0"/>
        </a:xfrm>
      </p:grpSpPr>
      <p:sp>
        <p:nvSpPr>
          <p:cNvPr id="126" name="Google Shape;126;p35"/>
          <p:cNvSpPr txBox="1">
            <a:spLocks noGrp="1"/>
          </p:cNvSpPr>
          <p:nvPr>
            <p:ph type="ctrTitle"/>
          </p:nvPr>
        </p:nvSpPr>
        <p:spPr>
          <a:xfrm>
            <a:off x="635003" y="628956"/>
            <a:ext cx="7734301" cy="589424"/>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80BC00"/>
              </a:buClr>
              <a:buSzPts val="3600"/>
              <a:buFont typeface="Calibri"/>
              <a:buNone/>
              <a:defRPr sz="3600" b="0">
                <a:solidFill>
                  <a:srgbClr val="80BC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127" name="Google Shape;127;p35"/>
          <p:cNvPicPr preferRelativeResize="0"/>
          <p:nvPr/>
        </p:nvPicPr>
        <p:blipFill rotWithShape="1">
          <a:blip r:embed="rId2">
            <a:alphaModFix/>
          </a:blip>
          <a:srcRect/>
          <a:stretch/>
        </p:blipFill>
        <p:spPr>
          <a:xfrm>
            <a:off x="819709" y="2057712"/>
            <a:ext cx="589424" cy="589424"/>
          </a:xfrm>
          <a:prstGeom prst="rect">
            <a:avLst/>
          </a:prstGeom>
          <a:noFill/>
          <a:ln>
            <a:noFill/>
          </a:ln>
        </p:spPr>
      </p:pic>
      <p:pic>
        <p:nvPicPr>
          <p:cNvPr id="128" name="Google Shape;128;p35"/>
          <p:cNvPicPr preferRelativeResize="0"/>
          <p:nvPr/>
        </p:nvPicPr>
        <p:blipFill rotWithShape="1">
          <a:blip r:embed="rId3">
            <a:alphaModFix/>
          </a:blip>
          <a:srcRect/>
          <a:stretch/>
        </p:blipFill>
        <p:spPr>
          <a:xfrm>
            <a:off x="2243155" y="2057712"/>
            <a:ext cx="589147" cy="589424"/>
          </a:xfrm>
          <a:prstGeom prst="rect">
            <a:avLst/>
          </a:prstGeom>
          <a:noFill/>
          <a:ln>
            <a:noFill/>
          </a:ln>
        </p:spPr>
      </p:pic>
      <p:pic>
        <p:nvPicPr>
          <p:cNvPr id="129" name="Google Shape;129;p35"/>
          <p:cNvPicPr preferRelativeResize="0"/>
          <p:nvPr/>
        </p:nvPicPr>
        <p:blipFill rotWithShape="1">
          <a:blip r:embed="rId4">
            <a:alphaModFix/>
          </a:blip>
          <a:srcRect/>
          <a:stretch/>
        </p:blipFill>
        <p:spPr>
          <a:xfrm>
            <a:off x="3666325" y="2082156"/>
            <a:ext cx="589424" cy="540535"/>
          </a:xfrm>
          <a:prstGeom prst="rect">
            <a:avLst/>
          </a:prstGeom>
          <a:noFill/>
          <a:ln>
            <a:noFill/>
          </a:ln>
        </p:spPr>
      </p:pic>
      <p:pic>
        <p:nvPicPr>
          <p:cNvPr id="130" name="Google Shape;130;p35"/>
          <p:cNvPicPr preferRelativeResize="0"/>
          <p:nvPr/>
        </p:nvPicPr>
        <p:blipFill rotWithShape="1">
          <a:blip r:embed="rId5">
            <a:alphaModFix/>
          </a:blip>
          <a:srcRect/>
          <a:stretch/>
        </p:blipFill>
        <p:spPr>
          <a:xfrm>
            <a:off x="5089633" y="2057712"/>
            <a:ext cx="589424" cy="589424"/>
          </a:xfrm>
          <a:prstGeom prst="rect">
            <a:avLst/>
          </a:prstGeom>
          <a:noFill/>
          <a:ln>
            <a:noFill/>
          </a:ln>
        </p:spPr>
      </p:pic>
      <p:pic>
        <p:nvPicPr>
          <p:cNvPr id="131" name="Google Shape;131;p35"/>
          <p:cNvPicPr preferRelativeResize="0"/>
          <p:nvPr/>
        </p:nvPicPr>
        <p:blipFill rotWithShape="1">
          <a:blip r:embed="rId6">
            <a:alphaModFix/>
          </a:blip>
          <a:srcRect/>
          <a:stretch/>
        </p:blipFill>
        <p:spPr>
          <a:xfrm>
            <a:off x="6512941" y="2057712"/>
            <a:ext cx="589424" cy="589424"/>
          </a:xfrm>
          <a:prstGeom prst="rect">
            <a:avLst/>
          </a:prstGeom>
          <a:noFill/>
          <a:ln>
            <a:noFill/>
          </a:ln>
        </p:spPr>
      </p:pic>
      <p:pic>
        <p:nvPicPr>
          <p:cNvPr id="132" name="Google Shape;132;p35"/>
          <p:cNvPicPr preferRelativeResize="0"/>
          <p:nvPr/>
        </p:nvPicPr>
        <p:blipFill rotWithShape="1">
          <a:blip r:embed="rId7">
            <a:alphaModFix/>
          </a:blip>
          <a:srcRect/>
          <a:stretch/>
        </p:blipFill>
        <p:spPr>
          <a:xfrm>
            <a:off x="7936387" y="2057712"/>
            <a:ext cx="589147" cy="589424"/>
          </a:xfrm>
          <a:prstGeom prst="rect">
            <a:avLst/>
          </a:prstGeom>
          <a:noFill/>
          <a:ln>
            <a:noFill/>
          </a:ln>
        </p:spPr>
      </p:pic>
      <p:pic>
        <p:nvPicPr>
          <p:cNvPr id="133" name="Google Shape;133;p35"/>
          <p:cNvPicPr preferRelativeResize="0"/>
          <p:nvPr/>
        </p:nvPicPr>
        <p:blipFill rotWithShape="1">
          <a:blip r:embed="rId8">
            <a:alphaModFix/>
          </a:blip>
          <a:srcRect/>
          <a:stretch/>
        </p:blipFill>
        <p:spPr>
          <a:xfrm>
            <a:off x="9359557" y="2057712"/>
            <a:ext cx="589424" cy="589424"/>
          </a:xfrm>
          <a:prstGeom prst="rect">
            <a:avLst/>
          </a:prstGeom>
          <a:noFill/>
          <a:ln>
            <a:noFill/>
          </a:ln>
        </p:spPr>
      </p:pic>
      <p:pic>
        <p:nvPicPr>
          <p:cNvPr id="134" name="Google Shape;134;p35"/>
          <p:cNvPicPr preferRelativeResize="0"/>
          <p:nvPr/>
        </p:nvPicPr>
        <p:blipFill rotWithShape="1">
          <a:blip r:embed="rId9">
            <a:alphaModFix/>
          </a:blip>
          <a:srcRect/>
          <a:stretch/>
        </p:blipFill>
        <p:spPr>
          <a:xfrm>
            <a:off x="10782867" y="2094585"/>
            <a:ext cx="589424" cy="515677"/>
          </a:xfrm>
          <a:prstGeom prst="rect">
            <a:avLst/>
          </a:prstGeom>
          <a:noFill/>
          <a:ln>
            <a:noFill/>
          </a:ln>
        </p:spPr>
      </p:pic>
      <p:pic>
        <p:nvPicPr>
          <p:cNvPr id="135" name="Google Shape;135;p35"/>
          <p:cNvPicPr preferRelativeResize="0"/>
          <p:nvPr/>
        </p:nvPicPr>
        <p:blipFill rotWithShape="1">
          <a:blip r:embed="rId10">
            <a:alphaModFix/>
          </a:blip>
          <a:srcRect/>
          <a:stretch/>
        </p:blipFill>
        <p:spPr>
          <a:xfrm>
            <a:off x="3693438" y="5487180"/>
            <a:ext cx="589424" cy="589424"/>
          </a:xfrm>
          <a:prstGeom prst="rect">
            <a:avLst/>
          </a:prstGeom>
          <a:noFill/>
          <a:ln>
            <a:noFill/>
          </a:ln>
        </p:spPr>
      </p:pic>
      <p:pic>
        <p:nvPicPr>
          <p:cNvPr id="136" name="Google Shape;136;p35"/>
          <p:cNvPicPr preferRelativeResize="0"/>
          <p:nvPr/>
        </p:nvPicPr>
        <p:blipFill rotWithShape="1">
          <a:blip r:embed="rId11">
            <a:alphaModFix/>
          </a:blip>
          <a:srcRect/>
          <a:stretch/>
        </p:blipFill>
        <p:spPr>
          <a:xfrm>
            <a:off x="5182431" y="5487180"/>
            <a:ext cx="466788" cy="589424"/>
          </a:xfrm>
          <a:prstGeom prst="rect">
            <a:avLst/>
          </a:prstGeom>
          <a:noFill/>
          <a:ln>
            <a:noFill/>
          </a:ln>
        </p:spPr>
      </p:pic>
      <p:pic>
        <p:nvPicPr>
          <p:cNvPr id="137" name="Google Shape;137;p35"/>
          <p:cNvPicPr preferRelativeResize="0"/>
          <p:nvPr/>
        </p:nvPicPr>
        <p:blipFill rotWithShape="1">
          <a:blip r:embed="rId12">
            <a:alphaModFix/>
          </a:blip>
          <a:srcRect/>
          <a:stretch/>
        </p:blipFill>
        <p:spPr>
          <a:xfrm>
            <a:off x="6548788" y="5622107"/>
            <a:ext cx="589424" cy="319570"/>
          </a:xfrm>
          <a:prstGeom prst="rect">
            <a:avLst/>
          </a:prstGeom>
          <a:noFill/>
          <a:ln>
            <a:noFill/>
          </a:ln>
        </p:spPr>
      </p:pic>
      <p:pic>
        <p:nvPicPr>
          <p:cNvPr id="138" name="Google Shape;138;p35"/>
          <p:cNvPicPr preferRelativeResize="0"/>
          <p:nvPr/>
        </p:nvPicPr>
        <p:blipFill rotWithShape="1">
          <a:blip r:embed="rId13">
            <a:alphaModFix/>
          </a:blip>
          <a:srcRect/>
          <a:stretch/>
        </p:blipFill>
        <p:spPr>
          <a:xfrm>
            <a:off x="10863850" y="4260804"/>
            <a:ext cx="466788" cy="589424"/>
          </a:xfrm>
          <a:prstGeom prst="rect">
            <a:avLst/>
          </a:prstGeom>
          <a:noFill/>
          <a:ln>
            <a:noFill/>
          </a:ln>
        </p:spPr>
      </p:pic>
      <p:pic>
        <p:nvPicPr>
          <p:cNvPr id="139" name="Google Shape;139;p35"/>
          <p:cNvPicPr preferRelativeResize="0"/>
          <p:nvPr/>
        </p:nvPicPr>
        <p:blipFill rotWithShape="1">
          <a:blip r:embed="rId14">
            <a:alphaModFix/>
          </a:blip>
          <a:srcRect/>
          <a:stretch/>
        </p:blipFill>
        <p:spPr>
          <a:xfrm>
            <a:off x="838199" y="4260804"/>
            <a:ext cx="589424" cy="589424"/>
          </a:xfrm>
          <a:prstGeom prst="rect">
            <a:avLst/>
          </a:prstGeom>
          <a:noFill/>
          <a:ln>
            <a:noFill/>
          </a:ln>
        </p:spPr>
      </p:pic>
      <p:pic>
        <p:nvPicPr>
          <p:cNvPr id="140" name="Google Shape;140;p35"/>
          <p:cNvPicPr preferRelativeResize="0"/>
          <p:nvPr/>
        </p:nvPicPr>
        <p:blipFill rotWithShape="1">
          <a:blip r:embed="rId15">
            <a:alphaModFix/>
          </a:blip>
          <a:srcRect/>
          <a:stretch/>
        </p:blipFill>
        <p:spPr>
          <a:xfrm>
            <a:off x="2261675" y="4260804"/>
            <a:ext cx="589424" cy="589424"/>
          </a:xfrm>
          <a:prstGeom prst="rect">
            <a:avLst/>
          </a:prstGeom>
          <a:noFill/>
          <a:ln>
            <a:noFill/>
          </a:ln>
        </p:spPr>
      </p:pic>
      <p:pic>
        <p:nvPicPr>
          <p:cNvPr id="141" name="Google Shape;141;p35"/>
          <p:cNvPicPr preferRelativeResize="0"/>
          <p:nvPr/>
        </p:nvPicPr>
        <p:blipFill rotWithShape="1">
          <a:blip r:embed="rId16">
            <a:alphaModFix/>
          </a:blip>
          <a:srcRect/>
          <a:stretch/>
        </p:blipFill>
        <p:spPr>
          <a:xfrm>
            <a:off x="3771051" y="4260804"/>
            <a:ext cx="417623" cy="589424"/>
          </a:xfrm>
          <a:prstGeom prst="rect">
            <a:avLst/>
          </a:prstGeom>
          <a:noFill/>
          <a:ln>
            <a:noFill/>
          </a:ln>
        </p:spPr>
      </p:pic>
      <p:pic>
        <p:nvPicPr>
          <p:cNvPr id="142" name="Google Shape;142;p35"/>
          <p:cNvPicPr preferRelativeResize="0"/>
          <p:nvPr/>
        </p:nvPicPr>
        <p:blipFill rotWithShape="1">
          <a:blip r:embed="rId17">
            <a:alphaModFix/>
          </a:blip>
          <a:srcRect/>
          <a:stretch/>
        </p:blipFill>
        <p:spPr>
          <a:xfrm>
            <a:off x="5108627" y="4273095"/>
            <a:ext cx="589424" cy="564841"/>
          </a:xfrm>
          <a:prstGeom prst="rect">
            <a:avLst/>
          </a:prstGeom>
          <a:noFill/>
          <a:ln>
            <a:noFill/>
          </a:ln>
        </p:spPr>
      </p:pic>
      <p:pic>
        <p:nvPicPr>
          <p:cNvPr id="143" name="Google Shape;143;p35"/>
          <p:cNvPicPr preferRelativeResize="0"/>
          <p:nvPr/>
        </p:nvPicPr>
        <p:blipFill rotWithShape="1">
          <a:blip r:embed="rId18">
            <a:alphaModFix/>
          </a:blip>
          <a:srcRect/>
          <a:stretch/>
        </p:blipFill>
        <p:spPr>
          <a:xfrm>
            <a:off x="6532103" y="4260804"/>
            <a:ext cx="589424" cy="589424"/>
          </a:xfrm>
          <a:prstGeom prst="rect">
            <a:avLst/>
          </a:prstGeom>
          <a:noFill/>
          <a:ln>
            <a:noFill/>
          </a:ln>
        </p:spPr>
      </p:pic>
      <p:pic>
        <p:nvPicPr>
          <p:cNvPr id="144" name="Google Shape;144;p35"/>
          <p:cNvPicPr preferRelativeResize="0"/>
          <p:nvPr/>
        </p:nvPicPr>
        <p:blipFill rotWithShape="1">
          <a:blip r:embed="rId19">
            <a:alphaModFix/>
          </a:blip>
          <a:srcRect/>
          <a:stretch/>
        </p:blipFill>
        <p:spPr>
          <a:xfrm>
            <a:off x="8016897" y="4260804"/>
            <a:ext cx="466788" cy="589424"/>
          </a:xfrm>
          <a:prstGeom prst="rect">
            <a:avLst/>
          </a:prstGeom>
          <a:noFill/>
          <a:ln>
            <a:noFill/>
          </a:ln>
        </p:spPr>
      </p:pic>
      <p:pic>
        <p:nvPicPr>
          <p:cNvPr id="145" name="Google Shape;145;p35"/>
          <p:cNvPicPr preferRelativeResize="0"/>
          <p:nvPr/>
        </p:nvPicPr>
        <p:blipFill rotWithShape="1">
          <a:blip r:embed="rId20">
            <a:alphaModFix/>
          </a:blip>
          <a:srcRect/>
          <a:stretch/>
        </p:blipFill>
        <p:spPr>
          <a:xfrm>
            <a:off x="9379055" y="4260804"/>
            <a:ext cx="589424" cy="589424"/>
          </a:xfrm>
          <a:prstGeom prst="rect">
            <a:avLst/>
          </a:prstGeom>
          <a:noFill/>
          <a:ln>
            <a:noFill/>
          </a:ln>
        </p:spPr>
      </p:pic>
      <p:pic>
        <p:nvPicPr>
          <p:cNvPr id="146" name="Google Shape;146;p35"/>
          <p:cNvPicPr preferRelativeResize="0"/>
          <p:nvPr/>
        </p:nvPicPr>
        <p:blipFill rotWithShape="1">
          <a:blip r:embed="rId21">
            <a:alphaModFix/>
          </a:blip>
          <a:srcRect/>
          <a:stretch/>
        </p:blipFill>
        <p:spPr>
          <a:xfrm>
            <a:off x="10831948" y="5487180"/>
            <a:ext cx="589147" cy="589424"/>
          </a:xfrm>
          <a:prstGeom prst="rect">
            <a:avLst/>
          </a:prstGeom>
          <a:noFill/>
          <a:ln>
            <a:noFill/>
          </a:ln>
        </p:spPr>
      </p:pic>
      <p:pic>
        <p:nvPicPr>
          <p:cNvPr id="147" name="Google Shape;147;p35"/>
          <p:cNvPicPr preferRelativeResize="0"/>
          <p:nvPr/>
        </p:nvPicPr>
        <p:blipFill rotWithShape="1">
          <a:blip r:embed="rId22">
            <a:alphaModFix/>
          </a:blip>
          <a:srcRect/>
          <a:stretch/>
        </p:blipFill>
        <p:spPr>
          <a:xfrm>
            <a:off x="8025490" y="5487180"/>
            <a:ext cx="491370" cy="589424"/>
          </a:xfrm>
          <a:prstGeom prst="rect">
            <a:avLst/>
          </a:prstGeom>
          <a:noFill/>
          <a:ln>
            <a:noFill/>
          </a:ln>
        </p:spPr>
      </p:pic>
      <p:pic>
        <p:nvPicPr>
          <p:cNvPr id="148" name="Google Shape;148;p35"/>
          <p:cNvPicPr preferRelativeResize="0"/>
          <p:nvPr/>
        </p:nvPicPr>
        <p:blipFill rotWithShape="1">
          <a:blip r:embed="rId23">
            <a:alphaModFix/>
          </a:blip>
          <a:srcRect/>
          <a:stretch/>
        </p:blipFill>
        <p:spPr>
          <a:xfrm>
            <a:off x="9404138" y="5511624"/>
            <a:ext cx="589424" cy="540535"/>
          </a:xfrm>
          <a:prstGeom prst="rect">
            <a:avLst/>
          </a:prstGeom>
          <a:noFill/>
          <a:ln>
            <a:noFill/>
          </a:ln>
        </p:spPr>
      </p:pic>
      <p:pic>
        <p:nvPicPr>
          <p:cNvPr id="149" name="Google Shape;149;p35"/>
          <p:cNvPicPr preferRelativeResize="0"/>
          <p:nvPr/>
        </p:nvPicPr>
        <p:blipFill rotWithShape="1">
          <a:blip r:embed="rId24">
            <a:alphaModFix/>
          </a:blip>
          <a:srcRect/>
          <a:stretch/>
        </p:blipFill>
        <p:spPr>
          <a:xfrm>
            <a:off x="852313" y="3146771"/>
            <a:ext cx="589424" cy="589424"/>
          </a:xfrm>
          <a:prstGeom prst="rect">
            <a:avLst/>
          </a:prstGeom>
          <a:noFill/>
          <a:ln>
            <a:noFill/>
          </a:ln>
        </p:spPr>
      </p:pic>
      <p:pic>
        <p:nvPicPr>
          <p:cNvPr id="150" name="Google Shape;150;p35"/>
          <p:cNvPicPr preferRelativeResize="0"/>
          <p:nvPr/>
        </p:nvPicPr>
        <p:blipFill rotWithShape="1">
          <a:blip r:embed="rId25">
            <a:alphaModFix/>
          </a:blip>
          <a:srcRect/>
          <a:stretch/>
        </p:blipFill>
        <p:spPr>
          <a:xfrm>
            <a:off x="838227" y="5487180"/>
            <a:ext cx="589147" cy="589424"/>
          </a:xfrm>
          <a:prstGeom prst="rect">
            <a:avLst/>
          </a:prstGeom>
          <a:noFill/>
          <a:ln>
            <a:noFill/>
          </a:ln>
        </p:spPr>
      </p:pic>
      <p:pic>
        <p:nvPicPr>
          <p:cNvPr id="151" name="Google Shape;151;p35"/>
          <p:cNvPicPr preferRelativeResize="0"/>
          <p:nvPr/>
        </p:nvPicPr>
        <p:blipFill rotWithShape="1">
          <a:blip r:embed="rId26">
            <a:alphaModFix/>
          </a:blip>
          <a:srcRect/>
          <a:stretch/>
        </p:blipFill>
        <p:spPr>
          <a:xfrm>
            <a:off x="2265763" y="5487180"/>
            <a:ext cx="589424" cy="589424"/>
          </a:xfrm>
          <a:prstGeom prst="rect">
            <a:avLst/>
          </a:prstGeom>
          <a:noFill/>
          <a:ln>
            <a:noFill/>
          </a:ln>
        </p:spPr>
      </p:pic>
      <p:pic>
        <p:nvPicPr>
          <p:cNvPr id="152" name="Google Shape;152;p35"/>
          <p:cNvPicPr preferRelativeResize="0"/>
          <p:nvPr/>
        </p:nvPicPr>
        <p:blipFill rotWithShape="1">
          <a:blip r:embed="rId27">
            <a:alphaModFix/>
          </a:blip>
          <a:srcRect/>
          <a:stretch/>
        </p:blipFill>
        <p:spPr>
          <a:xfrm>
            <a:off x="2270964" y="3146771"/>
            <a:ext cx="589424" cy="589424"/>
          </a:xfrm>
          <a:prstGeom prst="rect">
            <a:avLst/>
          </a:prstGeom>
          <a:noFill/>
          <a:ln>
            <a:noFill/>
          </a:ln>
        </p:spPr>
      </p:pic>
      <p:pic>
        <p:nvPicPr>
          <p:cNvPr id="153" name="Google Shape;153;p35"/>
          <p:cNvPicPr preferRelativeResize="0"/>
          <p:nvPr/>
        </p:nvPicPr>
        <p:blipFill rotWithShape="1">
          <a:blip r:embed="rId28">
            <a:alphaModFix/>
          </a:blip>
          <a:srcRect/>
          <a:stretch/>
        </p:blipFill>
        <p:spPr>
          <a:xfrm>
            <a:off x="3750933" y="3146771"/>
            <a:ext cx="466788" cy="589424"/>
          </a:xfrm>
          <a:prstGeom prst="rect">
            <a:avLst/>
          </a:prstGeom>
          <a:noFill/>
          <a:ln>
            <a:noFill/>
          </a:ln>
        </p:spPr>
      </p:pic>
      <p:pic>
        <p:nvPicPr>
          <p:cNvPr id="154" name="Google Shape;154;p35"/>
          <p:cNvPicPr preferRelativeResize="0"/>
          <p:nvPr/>
        </p:nvPicPr>
        <p:blipFill rotWithShape="1">
          <a:blip r:embed="rId29">
            <a:alphaModFix/>
          </a:blip>
          <a:srcRect/>
          <a:stretch/>
        </p:blipFill>
        <p:spPr>
          <a:xfrm>
            <a:off x="5108266" y="3183644"/>
            <a:ext cx="589424" cy="515677"/>
          </a:xfrm>
          <a:prstGeom prst="rect">
            <a:avLst/>
          </a:prstGeom>
          <a:noFill/>
          <a:ln>
            <a:noFill/>
          </a:ln>
        </p:spPr>
      </p:pic>
      <p:pic>
        <p:nvPicPr>
          <p:cNvPr id="155" name="Google Shape;155;p35"/>
          <p:cNvPicPr preferRelativeResize="0"/>
          <p:nvPr/>
        </p:nvPicPr>
        <p:blipFill rotWithShape="1">
          <a:blip r:embed="rId30">
            <a:alphaModFix/>
          </a:blip>
          <a:srcRect/>
          <a:stretch/>
        </p:blipFill>
        <p:spPr>
          <a:xfrm>
            <a:off x="6526917" y="3146771"/>
            <a:ext cx="589424" cy="589424"/>
          </a:xfrm>
          <a:prstGeom prst="rect">
            <a:avLst/>
          </a:prstGeom>
          <a:noFill/>
          <a:ln>
            <a:noFill/>
          </a:ln>
        </p:spPr>
      </p:pic>
      <p:pic>
        <p:nvPicPr>
          <p:cNvPr id="156" name="Google Shape;156;p35"/>
          <p:cNvPicPr preferRelativeResize="0"/>
          <p:nvPr/>
        </p:nvPicPr>
        <p:blipFill rotWithShape="1">
          <a:blip r:embed="rId31">
            <a:alphaModFix/>
          </a:blip>
          <a:srcRect/>
          <a:stretch/>
        </p:blipFill>
        <p:spPr>
          <a:xfrm>
            <a:off x="7970012" y="3146771"/>
            <a:ext cx="540535" cy="589424"/>
          </a:xfrm>
          <a:prstGeom prst="rect">
            <a:avLst/>
          </a:prstGeom>
          <a:noFill/>
          <a:ln>
            <a:noFill/>
          </a:ln>
        </p:spPr>
      </p:pic>
      <p:pic>
        <p:nvPicPr>
          <p:cNvPr id="157" name="Google Shape;157;p35"/>
          <p:cNvPicPr preferRelativeResize="0"/>
          <p:nvPr/>
        </p:nvPicPr>
        <p:blipFill rotWithShape="1">
          <a:blip r:embed="rId32">
            <a:alphaModFix/>
          </a:blip>
          <a:srcRect/>
          <a:stretch/>
        </p:blipFill>
        <p:spPr>
          <a:xfrm>
            <a:off x="9364219" y="3146771"/>
            <a:ext cx="589424" cy="589424"/>
          </a:xfrm>
          <a:prstGeom prst="rect">
            <a:avLst/>
          </a:prstGeom>
          <a:noFill/>
          <a:ln>
            <a:noFill/>
          </a:ln>
        </p:spPr>
      </p:pic>
      <p:pic>
        <p:nvPicPr>
          <p:cNvPr id="158" name="Google Shape;158;p35"/>
          <p:cNvPicPr preferRelativeResize="0"/>
          <p:nvPr/>
        </p:nvPicPr>
        <p:blipFill rotWithShape="1">
          <a:blip r:embed="rId33">
            <a:alphaModFix/>
          </a:blip>
          <a:srcRect/>
          <a:stretch/>
        </p:blipFill>
        <p:spPr>
          <a:xfrm>
            <a:off x="10782867" y="3146771"/>
            <a:ext cx="589424" cy="589424"/>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Круговая диаграмма (зеленый)">
  <p:cSld name="Круговая диаграмма (зеленый)">
    <p:spTree>
      <p:nvGrpSpPr>
        <p:cNvPr id="1" name="Shape 159"/>
        <p:cNvGrpSpPr/>
        <p:nvPr/>
      </p:nvGrpSpPr>
      <p:grpSpPr>
        <a:xfrm>
          <a:off x="0" y="0"/>
          <a:ext cx="0" cy="0"/>
          <a:chOff x="0" y="0"/>
          <a:chExt cx="0" cy="0"/>
        </a:xfrm>
      </p:grpSpPr>
      <p:sp>
        <p:nvSpPr>
          <p:cNvPr id="160" name="Google Shape;160;p36"/>
          <p:cNvSpPr txBox="1">
            <a:spLocks noGrp="1"/>
          </p:cNvSpPr>
          <p:nvPr>
            <p:ph type="ctrTitle"/>
          </p:nvPr>
        </p:nvSpPr>
        <p:spPr>
          <a:xfrm>
            <a:off x="620489" y="628956"/>
            <a:ext cx="7952012" cy="589424"/>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80BC00"/>
              </a:buClr>
              <a:buSzPts val="3600"/>
              <a:buFont typeface="Calibri"/>
              <a:buNone/>
              <a:defRPr sz="3600" b="0">
                <a:solidFill>
                  <a:srgbClr val="80BC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1" name="Google Shape;161;p36"/>
          <p:cNvSpPr txBox="1">
            <a:spLocks noGrp="1"/>
          </p:cNvSpPr>
          <p:nvPr>
            <p:ph type="body" idx="1"/>
          </p:nvPr>
        </p:nvSpPr>
        <p:spPr>
          <a:xfrm>
            <a:off x="620489" y="1895301"/>
            <a:ext cx="5165169" cy="3948545"/>
          </a:xfrm>
          <a:prstGeom prst="rect">
            <a:avLst/>
          </a:prstGeom>
          <a:noFill/>
          <a:ln>
            <a:noFill/>
          </a:ln>
        </p:spPr>
        <p:txBody>
          <a:bodyPr spcFirstLastPara="1" wrap="square" lIns="91425" tIns="45700" rIns="91425" bIns="45700" anchor="ctr" anchorCtr="0">
            <a:normAutofit/>
          </a:bodyPr>
          <a:lstStyle>
            <a:lvl1pPr marL="457200" marR="0" lvl="0" indent="-228600" algn="l">
              <a:lnSpc>
                <a:spcPct val="90000"/>
              </a:lnSpc>
              <a:spcBef>
                <a:spcPts val="1000"/>
              </a:spcBef>
              <a:spcAft>
                <a:spcPts val="0"/>
              </a:spcAft>
              <a:buClr>
                <a:schemeClr val="dk1"/>
              </a:buClr>
              <a:buSzPts val="1800"/>
              <a:buFont typeface="Arial"/>
              <a:buNone/>
              <a:defRPr sz="1800"/>
            </a:lvl1pPr>
            <a:lvl2pPr marL="914400" lvl="1" indent="-228600" algn="l">
              <a:lnSpc>
                <a:spcPct val="90000"/>
              </a:lnSpc>
              <a:spcBef>
                <a:spcPts val="500"/>
              </a:spcBef>
              <a:spcAft>
                <a:spcPts val="0"/>
              </a:spcAft>
              <a:buClr>
                <a:schemeClr val="dk1"/>
              </a:buClr>
              <a:buSzPts val="2400"/>
              <a:buFont typeface="Calibri"/>
              <a:buNone/>
              <a:defRPr/>
            </a:lvl2pPr>
            <a:lvl3pPr marL="1371600" lvl="2" indent="-228600" algn="l">
              <a:lnSpc>
                <a:spcPct val="90000"/>
              </a:lnSpc>
              <a:spcBef>
                <a:spcPts val="500"/>
              </a:spcBef>
              <a:spcAft>
                <a:spcPts val="0"/>
              </a:spcAft>
              <a:buClr>
                <a:schemeClr val="dk1"/>
              </a:buClr>
              <a:buSzPts val="2000"/>
              <a:buFont typeface="Calibri"/>
              <a:buNone/>
              <a:defRPr/>
            </a:lvl3pPr>
            <a:lvl4pPr marL="1828800" lvl="3" indent="-228600" algn="l">
              <a:lnSpc>
                <a:spcPct val="90000"/>
              </a:lnSpc>
              <a:spcBef>
                <a:spcPts val="500"/>
              </a:spcBef>
              <a:spcAft>
                <a:spcPts val="0"/>
              </a:spcAft>
              <a:buClr>
                <a:schemeClr val="dk1"/>
              </a:buClr>
              <a:buSzPts val="1800"/>
              <a:buFont typeface="Calibri"/>
              <a:buNone/>
              <a:defRPr/>
            </a:lvl4pPr>
            <a:lvl5pPr marL="2286000" lvl="4" indent="-228600" algn="l">
              <a:lnSpc>
                <a:spcPct val="90000"/>
              </a:lnSpc>
              <a:spcBef>
                <a:spcPts val="500"/>
              </a:spcBef>
              <a:spcAft>
                <a:spcPts val="0"/>
              </a:spcAft>
              <a:buClr>
                <a:schemeClr val="dk1"/>
              </a:buClr>
              <a:buSzPts val="1800"/>
              <a:buFont typeface="Calibri"/>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aphicFrame>
        <p:nvGraphicFramePr>
          <p:cNvPr id="162" name="Google Shape;162;p36"/>
          <p:cNvGraphicFramePr/>
          <p:nvPr/>
        </p:nvGraphicFramePr>
        <p:xfrm>
          <a:off x="6697980" y="1812175"/>
          <a:ext cx="4148050" cy="40316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3" name="Google Shape;163;p36"/>
          <p:cNvGraphicFramePr/>
          <p:nvPr/>
        </p:nvGraphicFramePr>
        <p:xfrm>
          <a:off x="6697980" y="1812175"/>
          <a:ext cx="4148050" cy="4031672"/>
        </p:xfrm>
        <a:graphic>
          <a:graphicData uri="http://schemas.openxmlformats.org/drawingml/2006/chart">
            <c:chart xmlns:c="http://schemas.openxmlformats.org/drawingml/2006/chart" xmlns:r="http://schemas.openxmlformats.org/officeDocument/2006/relationships" r:id="rId3"/>
          </a:graphicData>
        </a:graphic>
      </p:graphicFrame>
      <p:sp>
        <p:nvSpPr>
          <p:cNvPr id="164" name="Google Shape;164;p36"/>
          <p:cNvSpPr txBox="1">
            <a:spLocks noGrp="1"/>
          </p:cNvSpPr>
          <p:nvPr>
            <p:ph type="sldNum" idx="12"/>
          </p:nvPr>
        </p:nvSpPr>
        <p:spPr>
          <a:xfrm>
            <a:off x="10668000" y="6356350"/>
            <a:ext cx="685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Круговая диаграмма (синий)">
  <p:cSld name="Круговая диаграмма (синий)">
    <p:spTree>
      <p:nvGrpSpPr>
        <p:cNvPr id="1" name="Shape 165"/>
        <p:cNvGrpSpPr/>
        <p:nvPr/>
      </p:nvGrpSpPr>
      <p:grpSpPr>
        <a:xfrm>
          <a:off x="0" y="0"/>
          <a:ext cx="0" cy="0"/>
          <a:chOff x="0" y="0"/>
          <a:chExt cx="0" cy="0"/>
        </a:xfrm>
      </p:grpSpPr>
      <p:sp>
        <p:nvSpPr>
          <p:cNvPr id="166" name="Google Shape;166;p37"/>
          <p:cNvSpPr txBox="1">
            <a:spLocks noGrp="1"/>
          </p:cNvSpPr>
          <p:nvPr>
            <p:ph type="ctrTitle"/>
          </p:nvPr>
        </p:nvSpPr>
        <p:spPr>
          <a:xfrm>
            <a:off x="620489" y="628956"/>
            <a:ext cx="7952012" cy="589424"/>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80BC00"/>
              </a:buClr>
              <a:buSzPts val="3600"/>
              <a:buFont typeface="Calibri"/>
              <a:buNone/>
              <a:defRPr sz="3600" b="0">
                <a:solidFill>
                  <a:srgbClr val="80BC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7" name="Google Shape;167;p37"/>
          <p:cNvSpPr txBox="1">
            <a:spLocks noGrp="1"/>
          </p:cNvSpPr>
          <p:nvPr>
            <p:ph type="body" idx="1"/>
          </p:nvPr>
        </p:nvSpPr>
        <p:spPr>
          <a:xfrm>
            <a:off x="620489" y="1895301"/>
            <a:ext cx="5165169" cy="3948545"/>
          </a:xfrm>
          <a:prstGeom prst="rect">
            <a:avLst/>
          </a:prstGeom>
          <a:noFill/>
          <a:ln>
            <a:noFill/>
          </a:ln>
        </p:spPr>
        <p:txBody>
          <a:bodyPr spcFirstLastPara="1" wrap="square" lIns="91425" tIns="45700" rIns="91425" bIns="45700" anchor="ctr" anchorCtr="0">
            <a:normAutofit/>
          </a:bodyPr>
          <a:lstStyle>
            <a:lvl1pPr marL="457200" marR="0" lvl="0" indent="-228600" algn="l">
              <a:lnSpc>
                <a:spcPct val="90000"/>
              </a:lnSpc>
              <a:spcBef>
                <a:spcPts val="1000"/>
              </a:spcBef>
              <a:spcAft>
                <a:spcPts val="0"/>
              </a:spcAft>
              <a:buClr>
                <a:schemeClr val="dk1"/>
              </a:buClr>
              <a:buSzPts val="1800"/>
              <a:buFont typeface="Arial"/>
              <a:buNone/>
              <a:defRPr sz="1800"/>
            </a:lvl1pPr>
            <a:lvl2pPr marL="914400" lvl="1" indent="-228600" algn="l">
              <a:lnSpc>
                <a:spcPct val="90000"/>
              </a:lnSpc>
              <a:spcBef>
                <a:spcPts val="500"/>
              </a:spcBef>
              <a:spcAft>
                <a:spcPts val="0"/>
              </a:spcAft>
              <a:buClr>
                <a:schemeClr val="dk1"/>
              </a:buClr>
              <a:buSzPts val="2400"/>
              <a:buFont typeface="Calibri"/>
              <a:buNone/>
              <a:defRPr/>
            </a:lvl2pPr>
            <a:lvl3pPr marL="1371600" lvl="2" indent="-228600" algn="l">
              <a:lnSpc>
                <a:spcPct val="90000"/>
              </a:lnSpc>
              <a:spcBef>
                <a:spcPts val="500"/>
              </a:spcBef>
              <a:spcAft>
                <a:spcPts val="0"/>
              </a:spcAft>
              <a:buClr>
                <a:schemeClr val="dk1"/>
              </a:buClr>
              <a:buSzPts val="2000"/>
              <a:buFont typeface="Calibri"/>
              <a:buNone/>
              <a:defRPr/>
            </a:lvl3pPr>
            <a:lvl4pPr marL="1828800" lvl="3" indent="-228600" algn="l">
              <a:lnSpc>
                <a:spcPct val="90000"/>
              </a:lnSpc>
              <a:spcBef>
                <a:spcPts val="500"/>
              </a:spcBef>
              <a:spcAft>
                <a:spcPts val="0"/>
              </a:spcAft>
              <a:buClr>
                <a:schemeClr val="dk1"/>
              </a:buClr>
              <a:buSzPts val="1800"/>
              <a:buFont typeface="Calibri"/>
              <a:buNone/>
              <a:defRPr/>
            </a:lvl4pPr>
            <a:lvl5pPr marL="2286000" lvl="4" indent="-228600" algn="l">
              <a:lnSpc>
                <a:spcPct val="90000"/>
              </a:lnSpc>
              <a:spcBef>
                <a:spcPts val="500"/>
              </a:spcBef>
              <a:spcAft>
                <a:spcPts val="0"/>
              </a:spcAft>
              <a:buClr>
                <a:schemeClr val="dk1"/>
              </a:buClr>
              <a:buSzPts val="1800"/>
              <a:buFont typeface="Calibri"/>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aphicFrame>
        <p:nvGraphicFramePr>
          <p:cNvPr id="168" name="Google Shape;168;p37"/>
          <p:cNvGraphicFramePr/>
          <p:nvPr/>
        </p:nvGraphicFramePr>
        <p:xfrm>
          <a:off x="6697980" y="1812175"/>
          <a:ext cx="4148050" cy="40316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9" name="Google Shape;169;p37"/>
          <p:cNvGraphicFramePr/>
          <p:nvPr/>
        </p:nvGraphicFramePr>
        <p:xfrm>
          <a:off x="6697980" y="1812175"/>
          <a:ext cx="4148050" cy="4031672"/>
        </p:xfrm>
        <a:graphic>
          <a:graphicData uri="http://schemas.openxmlformats.org/drawingml/2006/chart">
            <c:chart xmlns:c="http://schemas.openxmlformats.org/drawingml/2006/chart" xmlns:r="http://schemas.openxmlformats.org/officeDocument/2006/relationships" r:id="rId3"/>
          </a:graphicData>
        </a:graphic>
      </p:graphicFrame>
      <p:sp>
        <p:nvSpPr>
          <p:cNvPr id="170" name="Google Shape;170;p37"/>
          <p:cNvSpPr txBox="1">
            <a:spLocks noGrp="1"/>
          </p:cNvSpPr>
          <p:nvPr>
            <p:ph type="sldNum" idx="12"/>
          </p:nvPr>
        </p:nvSpPr>
        <p:spPr>
          <a:xfrm>
            <a:off x="10668000" y="6356350"/>
            <a:ext cx="685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Гистограмма (зеленый)">
  <p:cSld name="Гистограмма (зеленый)">
    <p:spTree>
      <p:nvGrpSpPr>
        <p:cNvPr id="1" name="Shape 171"/>
        <p:cNvGrpSpPr/>
        <p:nvPr/>
      </p:nvGrpSpPr>
      <p:grpSpPr>
        <a:xfrm>
          <a:off x="0" y="0"/>
          <a:ext cx="0" cy="0"/>
          <a:chOff x="0" y="0"/>
          <a:chExt cx="0" cy="0"/>
        </a:xfrm>
      </p:grpSpPr>
      <p:sp>
        <p:nvSpPr>
          <p:cNvPr id="172" name="Google Shape;172;p38"/>
          <p:cNvSpPr txBox="1">
            <a:spLocks noGrp="1"/>
          </p:cNvSpPr>
          <p:nvPr>
            <p:ph type="ctrTitle"/>
          </p:nvPr>
        </p:nvSpPr>
        <p:spPr>
          <a:xfrm>
            <a:off x="620489" y="628956"/>
            <a:ext cx="7952011" cy="589424"/>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80BC00"/>
              </a:buClr>
              <a:buSzPts val="3600"/>
              <a:buFont typeface="Calibri"/>
              <a:buNone/>
              <a:defRPr sz="3600" b="0">
                <a:solidFill>
                  <a:srgbClr val="80BC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3" name="Google Shape;173;p38"/>
          <p:cNvSpPr txBox="1">
            <a:spLocks noGrp="1"/>
          </p:cNvSpPr>
          <p:nvPr>
            <p:ph type="body" idx="1"/>
          </p:nvPr>
        </p:nvSpPr>
        <p:spPr>
          <a:xfrm>
            <a:off x="620489" y="1895301"/>
            <a:ext cx="5165169" cy="3948545"/>
          </a:xfrm>
          <a:prstGeom prst="rect">
            <a:avLst/>
          </a:prstGeom>
          <a:noFill/>
          <a:ln>
            <a:noFill/>
          </a:ln>
        </p:spPr>
        <p:txBody>
          <a:bodyPr spcFirstLastPara="1" wrap="square" lIns="91425" tIns="45700" rIns="91425" bIns="45700" anchor="ctr" anchorCtr="0">
            <a:normAutofit/>
          </a:bodyPr>
          <a:lstStyle>
            <a:lvl1pPr marL="457200" marR="0" lvl="0" indent="-228600" algn="l">
              <a:lnSpc>
                <a:spcPct val="90000"/>
              </a:lnSpc>
              <a:spcBef>
                <a:spcPts val="1000"/>
              </a:spcBef>
              <a:spcAft>
                <a:spcPts val="0"/>
              </a:spcAft>
              <a:buClr>
                <a:schemeClr val="dk1"/>
              </a:buClr>
              <a:buSzPts val="1800"/>
              <a:buFont typeface="Arial"/>
              <a:buNone/>
              <a:defRPr sz="1800"/>
            </a:lvl1pPr>
            <a:lvl2pPr marL="914400" lvl="1" indent="-228600" algn="l">
              <a:lnSpc>
                <a:spcPct val="90000"/>
              </a:lnSpc>
              <a:spcBef>
                <a:spcPts val="500"/>
              </a:spcBef>
              <a:spcAft>
                <a:spcPts val="0"/>
              </a:spcAft>
              <a:buClr>
                <a:schemeClr val="dk1"/>
              </a:buClr>
              <a:buSzPts val="2400"/>
              <a:buFont typeface="Calibri"/>
              <a:buNone/>
              <a:defRPr/>
            </a:lvl2pPr>
            <a:lvl3pPr marL="1371600" lvl="2" indent="-228600" algn="l">
              <a:lnSpc>
                <a:spcPct val="90000"/>
              </a:lnSpc>
              <a:spcBef>
                <a:spcPts val="500"/>
              </a:spcBef>
              <a:spcAft>
                <a:spcPts val="0"/>
              </a:spcAft>
              <a:buClr>
                <a:schemeClr val="dk1"/>
              </a:buClr>
              <a:buSzPts val="2000"/>
              <a:buFont typeface="Calibri"/>
              <a:buNone/>
              <a:defRPr/>
            </a:lvl3pPr>
            <a:lvl4pPr marL="1828800" lvl="3" indent="-228600" algn="l">
              <a:lnSpc>
                <a:spcPct val="90000"/>
              </a:lnSpc>
              <a:spcBef>
                <a:spcPts val="500"/>
              </a:spcBef>
              <a:spcAft>
                <a:spcPts val="0"/>
              </a:spcAft>
              <a:buClr>
                <a:schemeClr val="dk1"/>
              </a:buClr>
              <a:buSzPts val="1800"/>
              <a:buFont typeface="Calibri"/>
              <a:buNone/>
              <a:defRPr/>
            </a:lvl4pPr>
            <a:lvl5pPr marL="2286000" lvl="4" indent="-228600" algn="l">
              <a:lnSpc>
                <a:spcPct val="90000"/>
              </a:lnSpc>
              <a:spcBef>
                <a:spcPts val="500"/>
              </a:spcBef>
              <a:spcAft>
                <a:spcPts val="0"/>
              </a:spcAft>
              <a:buClr>
                <a:schemeClr val="dk1"/>
              </a:buClr>
              <a:buSzPts val="1800"/>
              <a:buFont typeface="Calibri"/>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aphicFrame>
        <p:nvGraphicFramePr>
          <p:cNvPr id="174" name="Google Shape;174;p38"/>
          <p:cNvGraphicFramePr/>
          <p:nvPr/>
        </p:nvGraphicFramePr>
        <p:xfrm>
          <a:off x="6697980" y="1895301"/>
          <a:ext cx="4148050" cy="394854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75" name="Google Shape;175;p38"/>
          <p:cNvGraphicFramePr/>
          <p:nvPr/>
        </p:nvGraphicFramePr>
        <p:xfrm>
          <a:off x="6697980" y="1895301"/>
          <a:ext cx="4148050" cy="3948546"/>
        </p:xfrm>
        <a:graphic>
          <a:graphicData uri="http://schemas.openxmlformats.org/drawingml/2006/chart">
            <c:chart xmlns:c="http://schemas.openxmlformats.org/drawingml/2006/chart" xmlns:r="http://schemas.openxmlformats.org/officeDocument/2006/relationships" r:id="rId3"/>
          </a:graphicData>
        </a:graphic>
      </p:graphicFrame>
      <p:sp>
        <p:nvSpPr>
          <p:cNvPr id="176" name="Google Shape;176;p38"/>
          <p:cNvSpPr txBox="1">
            <a:spLocks noGrp="1"/>
          </p:cNvSpPr>
          <p:nvPr>
            <p:ph type="sldNum" idx="12"/>
          </p:nvPr>
        </p:nvSpPr>
        <p:spPr>
          <a:xfrm>
            <a:off x="10668000" y="6356350"/>
            <a:ext cx="685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Гистограмма (синий)">
  <p:cSld name="Гистограмма (синий)">
    <p:spTree>
      <p:nvGrpSpPr>
        <p:cNvPr id="1" name="Shape 177"/>
        <p:cNvGrpSpPr/>
        <p:nvPr/>
      </p:nvGrpSpPr>
      <p:grpSpPr>
        <a:xfrm>
          <a:off x="0" y="0"/>
          <a:ext cx="0" cy="0"/>
          <a:chOff x="0" y="0"/>
          <a:chExt cx="0" cy="0"/>
        </a:xfrm>
      </p:grpSpPr>
      <p:sp>
        <p:nvSpPr>
          <p:cNvPr id="178" name="Google Shape;178;p39"/>
          <p:cNvSpPr txBox="1">
            <a:spLocks noGrp="1"/>
          </p:cNvSpPr>
          <p:nvPr>
            <p:ph type="ctrTitle"/>
          </p:nvPr>
        </p:nvSpPr>
        <p:spPr>
          <a:xfrm>
            <a:off x="620489" y="628956"/>
            <a:ext cx="7952011" cy="589424"/>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80BC00"/>
              </a:buClr>
              <a:buSzPts val="3600"/>
              <a:buFont typeface="Calibri"/>
              <a:buNone/>
              <a:defRPr sz="3600" b="0">
                <a:solidFill>
                  <a:srgbClr val="80BC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9" name="Google Shape;179;p39"/>
          <p:cNvSpPr txBox="1">
            <a:spLocks noGrp="1"/>
          </p:cNvSpPr>
          <p:nvPr>
            <p:ph type="body" idx="1"/>
          </p:nvPr>
        </p:nvSpPr>
        <p:spPr>
          <a:xfrm>
            <a:off x="620489" y="1895301"/>
            <a:ext cx="5165169" cy="3948545"/>
          </a:xfrm>
          <a:prstGeom prst="rect">
            <a:avLst/>
          </a:prstGeom>
          <a:noFill/>
          <a:ln>
            <a:noFill/>
          </a:ln>
        </p:spPr>
        <p:txBody>
          <a:bodyPr spcFirstLastPara="1" wrap="square" lIns="91425" tIns="45700" rIns="91425" bIns="45700" anchor="ctr" anchorCtr="0">
            <a:normAutofit/>
          </a:bodyPr>
          <a:lstStyle>
            <a:lvl1pPr marL="457200" marR="0" lvl="0" indent="-228600" algn="l">
              <a:lnSpc>
                <a:spcPct val="90000"/>
              </a:lnSpc>
              <a:spcBef>
                <a:spcPts val="1000"/>
              </a:spcBef>
              <a:spcAft>
                <a:spcPts val="0"/>
              </a:spcAft>
              <a:buClr>
                <a:schemeClr val="dk1"/>
              </a:buClr>
              <a:buSzPts val="1800"/>
              <a:buFont typeface="Arial"/>
              <a:buNone/>
              <a:defRPr sz="1800"/>
            </a:lvl1pPr>
            <a:lvl2pPr marL="914400" lvl="1" indent="-228600" algn="l">
              <a:lnSpc>
                <a:spcPct val="90000"/>
              </a:lnSpc>
              <a:spcBef>
                <a:spcPts val="500"/>
              </a:spcBef>
              <a:spcAft>
                <a:spcPts val="0"/>
              </a:spcAft>
              <a:buClr>
                <a:schemeClr val="dk1"/>
              </a:buClr>
              <a:buSzPts val="2400"/>
              <a:buFont typeface="Calibri"/>
              <a:buNone/>
              <a:defRPr/>
            </a:lvl2pPr>
            <a:lvl3pPr marL="1371600" lvl="2" indent="-228600" algn="l">
              <a:lnSpc>
                <a:spcPct val="90000"/>
              </a:lnSpc>
              <a:spcBef>
                <a:spcPts val="500"/>
              </a:spcBef>
              <a:spcAft>
                <a:spcPts val="0"/>
              </a:spcAft>
              <a:buClr>
                <a:schemeClr val="dk1"/>
              </a:buClr>
              <a:buSzPts val="2000"/>
              <a:buFont typeface="Calibri"/>
              <a:buNone/>
              <a:defRPr/>
            </a:lvl3pPr>
            <a:lvl4pPr marL="1828800" lvl="3" indent="-228600" algn="l">
              <a:lnSpc>
                <a:spcPct val="90000"/>
              </a:lnSpc>
              <a:spcBef>
                <a:spcPts val="500"/>
              </a:spcBef>
              <a:spcAft>
                <a:spcPts val="0"/>
              </a:spcAft>
              <a:buClr>
                <a:schemeClr val="dk1"/>
              </a:buClr>
              <a:buSzPts val="1800"/>
              <a:buFont typeface="Calibri"/>
              <a:buNone/>
              <a:defRPr/>
            </a:lvl4pPr>
            <a:lvl5pPr marL="2286000" lvl="4" indent="-228600" algn="l">
              <a:lnSpc>
                <a:spcPct val="90000"/>
              </a:lnSpc>
              <a:spcBef>
                <a:spcPts val="500"/>
              </a:spcBef>
              <a:spcAft>
                <a:spcPts val="0"/>
              </a:spcAft>
              <a:buClr>
                <a:schemeClr val="dk1"/>
              </a:buClr>
              <a:buSzPts val="1800"/>
              <a:buFont typeface="Calibri"/>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aphicFrame>
        <p:nvGraphicFramePr>
          <p:cNvPr id="180" name="Google Shape;180;p39"/>
          <p:cNvGraphicFramePr/>
          <p:nvPr/>
        </p:nvGraphicFramePr>
        <p:xfrm>
          <a:off x="6697980" y="1895301"/>
          <a:ext cx="4148050" cy="394854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81" name="Google Shape;181;p39"/>
          <p:cNvGraphicFramePr/>
          <p:nvPr/>
        </p:nvGraphicFramePr>
        <p:xfrm>
          <a:off x="6697980" y="1895301"/>
          <a:ext cx="4148050" cy="3948546"/>
        </p:xfrm>
        <a:graphic>
          <a:graphicData uri="http://schemas.openxmlformats.org/drawingml/2006/chart">
            <c:chart xmlns:c="http://schemas.openxmlformats.org/drawingml/2006/chart" xmlns:r="http://schemas.openxmlformats.org/officeDocument/2006/relationships" r:id="rId3"/>
          </a:graphicData>
        </a:graphic>
      </p:graphicFrame>
      <p:sp>
        <p:nvSpPr>
          <p:cNvPr id="182" name="Google Shape;182;p39"/>
          <p:cNvSpPr txBox="1">
            <a:spLocks noGrp="1"/>
          </p:cNvSpPr>
          <p:nvPr>
            <p:ph type="sldNum" idx="12"/>
          </p:nvPr>
        </p:nvSpPr>
        <p:spPr>
          <a:xfrm>
            <a:off x="10668000" y="6356350"/>
            <a:ext cx="685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Таблица (зеленый)">
  <p:cSld name="Таблица (зеленый)">
    <p:spTree>
      <p:nvGrpSpPr>
        <p:cNvPr id="1" name="Shape 183"/>
        <p:cNvGrpSpPr/>
        <p:nvPr/>
      </p:nvGrpSpPr>
      <p:grpSpPr>
        <a:xfrm>
          <a:off x="0" y="0"/>
          <a:ext cx="0" cy="0"/>
          <a:chOff x="0" y="0"/>
          <a:chExt cx="0" cy="0"/>
        </a:xfrm>
      </p:grpSpPr>
      <p:sp>
        <p:nvSpPr>
          <p:cNvPr id="184" name="Google Shape;184;p40"/>
          <p:cNvSpPr txBox="1">
            <a:spLocks noGrp="1"/>
          </p:cNvSpPr>
          <p:nvPr>
            <p:ph type="ctrTitle"/>
          </p:nvPr>
        </p:nvSpPr>
        <p:spPr>
          <a:xfrm>
            <a:off x="620489" y="628956"/>
            <a:ext cx="7952011" cy="589424"/>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80BC00"/>
              </a:buClr>
              <a:buSzPts val="3600"/>
              <a:buFont typeface="Calibri"/>
              <a:buNone/>
              <a:defRPr sz="3600" b="0">
                <a:solidFill>
                  <a:srgbClr val="80BC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graphicFrame>
        <p:nvGraphicFramePr>
          <p:cNvPr id="185" name="Google Shape;185;p40"/>
          <p:cNvGraphicFramePr/>
          <p:nvPr/>
        </p:nvGraphicFramePr>
        <p:xfrm>
          <a:off x="620489" y="1605189"/>
          <a:ext cx="3000000" cy="3000000"/>
        </p:xfrm>
        <a:graphic>
          <a:graphicData uri="http://schemas.openxmlformats.org/drawingml/2006/table">
            <a:tbl>
              <a:tblPr firstRow="1" bandRow="1">
                <a:noFill/>
                <a:tableStyleId>{2B380415-17A6-43DE-A5B4-2A3D13572C4F}</a:tableStyleId>
              </a:tblPr>
              <a:tblGrid>
                <a:gridCol w="2190200">
                  <a:extLst>
                    <a:ext uri="{9D8B030D-6E8A-4147-A177-3AD203B41FA5}">
                      <a16:colId xmlns:a16="http://schemas.microsoft.com/office/drawing/2014/main" val="20000"/>
                    </a:ext>
                  </a:extLst>
                </a:gridCol>
                <a:gridCol w="2190200">
                  <a:extLst>
                    <a:ext uri="{9D8B030D-6E8A-4147-A177-3AD203B41FA5}">
                      <a16:colId xmlns:a16="http://schemas.microsoft.com/office/drawing/2014/main" val="20001"/>
                    </a:ext>
                  </a:extLst>
                </a:gridCol>
                <a:gridCol w="2190200">
                  <a:extLst>
                    <a:ext uri="{9D8B030D-6E8A-4147-A177-3AD203B41FA5}">
                      <a16:colId xmlns:a16="http://schemas.microsoft.com/office/drawing/2014/main" val="20002"/>
                    </a:ext>
                  </a:extLst>
                </a:gridCol>
                <a:gridCol w="2190200">
                  <a:extLst>
                    <a:ext uri="{9D8B030D-6E8A-4147-A177-3AD203B41FA5}">
                      <a16:colId xmlns:a16="http://schemas.microsoft.com/office/drawing/2014/main" val="20003"/>
                    </a:ext>
                  </a:extLst>
                </a:gridCol>
                <a:gridCol w="2190200">
                  <a:extLst>
                    <a:ext uri="{9D8B030D-6E8A-4147-A177-3AD203B41FA5}">
                      <a16:colId xmlns:a16="http://schemas.microsoft.com/office/drawing/2014/main" val="20004"/>
                    </a:ext>
                  </a:extLst>
                </a:gridCol>
              </a:tblGrid>
              <a:tr h="656950">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p>
                      <a:pPr marL="0" marR="0" lvl="0" indent="0" algn="ctr" rtl="0">
                        <a:lnSpc>
                          <a:spcPct val="100000"/>
                        </a:lnSpc>
                        <a:spcBef>
                          <a:spcPts val="0"/>
                        </a:spcBef>
                        <a:spcAft>
                          <a:spcPts val="0"/>
                        </a:spcAft>
                        <a:buClr>
                          <a:schemeClr val="dk1"/>
                        </a:buClr>
                        <a:buSzPts val="1800"/>
                        <a:buFont typeface="Arial"/>
                        <a:buNone/>
                      </a:pPr>
                      <a:r>
                        <a:rPr lang="ru-RU" sz="1800" u="none" strike="noStrike" cap="none"/>
                        <a:t>Название</a:t>
                      </a:r>
                      <a:endParaRPr sz="1400" u="none" strike="noStrike" cap="none"/>
                    </a:p>
                  </a:txBody>
                  <a:tcPr marL="7200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solidFill>
                      <a:srgbClr val="80BC00"/>
                    </a:solidFill>
                  </a:tcPr>
                </a:tc>
                <a:tc>
                  <a:txBody>
                    <a:bodyPr/>
                    <a:lstStyle/>
                    <a:p>
                      <a:pPr marL="0" marR="0" lvl="0" indent="0" algn="ctr" rtl="0">
                        <a:lnSpc>
                          <a:spcPct val="100000"/>
                        </a:lnSpc>
                        <a:spcBef>
                          <a:spcPts val="0"/>
                        </a:spcBef>
                        <a:spcAft>
                          <a:spcPts val="0"/>
                        </a:spcAft>
                        <a:buClr>
                          <a:schemeClr val="dk1"/>
                        </a:buClr>
                        <a:buSzPts val="1800"/>
                        <a:buFont typeface="Calibri"/>
                        <a:buNone/>
                      </a:pPr>
                      <a:endParaRPr sz="1800" u="none" strike="noStrike" cap="none"/>
                    </a:p>
                    <a:p>
                      <a:pPr marL="0" marR="0" lvl="0" indent="0" algn="ctr" rtl="0">
                        <a:lnSpc>
                          <a:spcPct val="100000"/>
                        </a:lnSpc>
                        <a:spcBef>
                          <a:spcPts val="0"/>
                        </a:spcBef>
                        <a:spcAft>
                          <a:spcPts val="0"/>
                        </a:spcAft>
                        <a:buClr>
                          <a:schemeClr val="dk1"/>
                        </a:buClr>
                        <a:buSzPts val="1800"/>
                        <a:buFont typeface="Calibri"/>
                        <a:buNone/>
                      </a:pPr>
                      <a:r>
                        <a:rPr lang="ru-RU" sz="1800" u="none" strike="noStrike" cap="none"/>
                        <a:t>Название</a:t>
                      </a:r>
                      <a:endParaRPr sz="14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solidFill>
                      <a:srgbClr val="80BC00"/>
                    </a:solidFill>
                  </a:tcPr>
                </a:tc>
                <a:tc>
                  <a:txBody>
                    <a:bodyPr/>
                    <a:lstStyle/>
                    <a:p>
                      <a:pPr marL="0" marR="0" lvl="0" indent="0" algn="ctr" rtl="0">
                        <a:lnSpc>
                          <a:spcPct val="100000"/>
                        </a:lnSpc>
                        <a:spcBef>
                          <a:spcPts val="0"/>
                        </a:spcBef>
                        <a:spcAft>
                          <a:spcPts val="0"/>
                        </a:spcAft>
                        <a:buClr>
                          <a:schemeClr val="dk1"/>
                        </a:buClr>
                        <a:buSzPts val="1800"/>
                        <a:buFont typeface="Calibri"/>
                        <a:buNone/>
                      </a:pPr>
                      <a:endParaRPr sz="1800" u="none" strike="noStrike" cap="none"/>
                    </a:p>
                    <a:p>
                      <a:pPr marL="0" marR="0" lvl="0" indent="0" algn="ctr" rtl="0">
                        <a:lnSpc>
                          <a:spcPct val="100000"/>
                        </a:lnSpc>
                        <a:spcBef>
                          <a:spcPts val="0"/>
                        </a:spcBef>
                        <a:spcAft>
                          <a:spcPts val="0"/>
                        </a:spcAft>
                        <a:buClr>
                          <a:schemeClr val="dk1"/>
                        </a:buClr>
                        <a:buSzPts val="1800"/>
                        <a:buFont typeface="Calibri"/>
                        <a:buNone/>
                      </a:pPr>
                      <a:r>
                        <a:rPr lang="ru-RU" sz="1800" u="none" strike="noStrike" cap="none"/>
                        <a:t>Название</a:t>
                      </a:r>
                      <a:endParaRPr sz="14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solidFill>
                      <a:srgbClr val="80BC00"/>
                    </a:solidFill>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p>
                      <a:pPr marL="0" marR="0" lvl="0" indent="0" algn="ctr" rtl="0">
                        <a:lnSpc>
                          <a:spcPct val="100000"/>
                        </a:lnSpc>
                        <a:spcBef>
                          <a:spcPts val="0"/>
                        </a:spcBef>
                        <a:spcAft>
                          <a:spcPts val="0"/>
                        </a:spcAft>
                        <a:buClr>
                          <a:srgbClr val="000000"/>
                        </a:buClr>
                        <a:buSzPts val="1800"/>
                        <a:buFont typeface="Arial"/>
                        <a:buNone/>
                      </a:pPr>
                      <a:r>
                        <a:rPr lang="ru-RU" sz="1800" u="none" strike="noStrike" cap="none"/>
                        <a:t>Название</a:t>
                      </a:r>
                      <a:endParaRPr sz="14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solidFill>
                      <a:srgbClr val="80BC00"/>
                    </a:solidFill>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p>
                      <a:pPr marL="0" marR="0" lvl="0" indent="0" algn="ctr" rtl="0">
                        <a:lnSpc>
                          <a:spcPct val="100000"/>
                        </a:lnSpc>
                        <a:spcBef>
                          <a:spcPts val="0"/>
                        </a:spcBef>
                        <a:spcAft>
                          <a:spcPts val="0"/>
                        </a:spcAft>
                        <a:buClr>
                          <a:srgbClr val="000000"/>
                        </a:buClr>
                        <a:buSzPts val="1800"/>
                        <a:buFont typeface="Arial"/>
                        <a:buNone/>
                      </a:pPr>
                      <a:r>
                        <a:rPr lang="ru-RU" sz="1800" u="none" strike="noStrike" cap="none"/>
                        <a:t>Название</a:t>
                      </a:r>
                      <a:endParaRPr sz="14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solidFill>
                      <a:srgbClr val="80BC00"/>
                    </a:solidFill>
                  </a:tcPr>
                </a:tc>
                <a:extLst>
                  <a:ext uri="{0D108BD9-81ED-4DB2-BD59-A6C34878D82A}">
                    <a16:rowId xmlns:a16="http://schemas.microsoft.com/office/drawing/2014/main" val="10000"/>
                  </a:ext>
                </a:extLst>
              </a:tr>
              <a:tr h="635750">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p>
                    <a:p>
                      <a:pPr marL="0" marR="0" lvl="0" indent="0" algn="ctr" rtl="0">
                        <a:lnSpc>
                          <a:spcPct val="100000"/>
                        </a:lnSpc>
                        <a:spcBef>
                          <a:spcPts val="0"/>
                        </a:spcBef>
                        <a:spcAft>
                          <a:spcPts val="0"/>
                        </a:spcAft>
                        <a:buClr>
                          <a:srgbClr val="000000"/>
                        </a:buClr>
                        <a:buSzPts val="1400"/>
                        <a:buFont typeface="Arial"/>
                        <a:buNone/>
                      </a:pPr>
                      <a:r>
                        <a:rPr lang="ru-RU" sz="1400" u="none" strike="noStrike" cap="none"/>
                        <a:t>Текст</a:t>
                      </a:r>
                      <a:r>
                        <a:rPr lang="ru-RU" sz="1200" u="none" strike="noStrike" cap="none"/>
                        <a:t> </a:t>
                      </a:r>
                      <a:endParaRPr sz="14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p>
                    <a:p>
                      <a:pPr marL="0" marR="0" lvl="0" indent="0" algn="ctr" rtl="0">
                        <a:lnSpc>
                          <a:spcPct val="100000"/>
                        </a:lnSpc>
                        <a:spcBef>
                          <a:spcPts val="0"/>
                        </a:spcBef>
                        <a:spcAft>
                          <a:spcPts val="0"/>
                        </a:spcAft>
                        <a:buClr>
                          <a:srgbClr val="000000"/>
                        </a:buClr>
                        <a:buSzPts val="1200"/>
                        <a:buFont typeface="Arial"/>
                        <a:buNone/>
                      </a:pPr>
                      <a:r>
                        <a:rPr lang="ru-RU" sz="1200" u="none" strike="noStrike" cap="none"/>
                        <a:t>Текст</a:t>
                      </a:r>
                      <a:endParaRPr sz="14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extLst>
                  <a:ext uri="{0D108BD9-81ED-4DB2-BD59-A6C34878D82A}">
                    <a16:rowId xmlns:a16="http://schemas.microsoft.com/office/drawing/2014/main" val="10001"/>
                  </a:ext>
                </a:extLst>
              </a:tr>
              <a:tr h="635750">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extLst>
                  <a:ext uri="{0D108BD9-81ED-4DB2-BD59-A6C34878D82A}">
                    <a16:rowId xmlns:a16="http://schemas.microsoft.com/office/drawing/2014/main" val="10002"/>
                  </a:ext>
                </a:extLst>
              </a:tr>
              <a:tr h="635750">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extLst>
                  <a:ext uri="{0D108BD9-81ED-4DB2-BD59-A6C34878D82A}">
                    <a16:rowId xmlns:a16="http://schemas.microsoft.com/office/drawing/2014/main" val="10003"/>
                  </a:ext>
                </a:extLst>
              </a:tr>
              <a:tr h="635750">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extLst>
                  <a:ext uri="{0D108BD9-81ED-4DB2-BD59-A6C34878D82A}">
                    <a16:rowId xmlns:a16="http://schemas.microsoft.com/office/drawing/2014/main" val="10004"/>
                  </a:ext>
                </a:extLst>
              </a:tr>
              <a:tr h="635750">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extLst>
                  <a:ext uri="{0D108BD9-81ED-4DB2-BD59-A6C34878D82A}">
                    <a16:rowId xmlns:a16="http://schemas.microsoft.com/office/drawing/2014/main" val="10005"/>
                  </a:ext>
                </a:extLst>
              </a:tr>
              <a:tr h="635750">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186" name="Google Shape;186;p40"/>
          <p:cNvSpPr txBox="1">
            <a:spLocks noGrp="1"/>
          </p:cNvSpPr>
          <p:nvPr>
            <p:ph type="sldNum" idx="12"/>
          </p:nvPr>
        </p:nvSpPr>
        <p:spPr>
          <a:xfrm>
            <a:off x="10668000" y="6356350"/>
            <a:ext cx="685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Таблица (синий)">
  <p:cSld name="Таблица (синий)">
    <p:spTree>
      <p:nvGrpSpPr>
        <p:cNvPr id="1" name="Shape 187"/>
        <p:cNvGrpSpPr/>
        <p:nvPr/>
      </p:nvGrpSpPr>
      <p:grpSpPr>
        <a:xfrm>
          <a:off x="0" y="0"/>
          <a:ext cx="0" cy="0"/>
          <a:chOff x="0" y="0"/>
          <a:chExt cx="0" cy="0"/>
        </a:xfrm>
      </p:grpSpPr>
      <p:sp>
        <p:nvSpPr>
          <p:cNvPr id="188" name="Google Shape;188;p41"/>
          <p:cNvSpPr txBox="1">
            <a:spLocks noGrp="1"/>
          </p:cNvSpPr>
          <p:nvPr>
            <p:ph type="ctrTitle"/>
          </p:nvPr>
        </p:nvSpPr>
        <p:spPr>
          <a:xfrm>
            <a:off x="620489" y="628956"/>
            <a:ext cx="7952011" cy="589424"/>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80BC00"/>
              </a:buClr>
              <a:buSzPts val="3600"/>
              <a:buFont typeface="Calibri"/>
              <a:buNone/>
              <a:defRPr sz="3600" b="0">
                <a:solidFill>
                  <a:srgbClr val="80BC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graphicFrame>
        <p:nvGraphicFramePr>
          <p:cNvPr id="189" name="Google Shape;189;p41"/>
          <p:cNvGraphicFramePr/>
          <p:nvPr/>
        </p:nvGraphicFramePr>
        <p:xfrm>
          <a:off x="620489" y="1605189"/>
          <a:ext cx="3000000" cy="3000000"/>
        </p:xfrm>
        <a:graphic>
          <a:graphicData uri="http://schemas.openxmlformats.org/drawingml/2006/table">
            <a:tbl>
              <a:tblPr firstRow="1" bandRow="1">
                <a:noFill/>
                <a:tableStyleId>{2B380415-17A6-43DE-A5B4-2A3D13572C4F}</a:tableStyleId>
              </a:tblPr>
              <a:tblGrid>
                <a:gridCol w="2190200">
                  <a:extLst>
                    <a:ext uri="{9D8B030D-6E8A-4147-A177-3AD203B41FA5}">
                      <a16:colId xmlns:a16="http://schemas.microsoft.com/office/drawing/2014/main" val="20000"/>
                    </a:ext>
                  </a:extLst>
                </a:gridCol>
                <a:gridCol w="2190200">
                  <a:extLst>
                    <a:ext uri="{9D8B030D-6E8A-4147-A177-3AD203B41FA5}">
                      <a16:colId xmlns:a16="http://schemas.microsoft.com/office/drawing/2014/main" val="20001"/>
                    </a:ext>
                  </a:extLst>
                </a:gridCol>
                <a:gridCol w="2190200">
                  <a:extLst>
                    <a:ext uri="{9D8B030D-6E8A-4147-A177-3AD203B41FA5}">
                      <a16:colId xmlns:a16="http://schemas.microsoft.com/office/drawing/2014/main" val="20002"/>
                    </a:ext>
                  </a:extLst>
                </a:gridCol>
                <a:gridCol w="2190200">
                  <a:extLst>
                    <a:ext uri="{9D8B030D-6E8A-4147-A177-3AD203B41FA5}">
                      <a16:colId xmlns:a16="http://schemas.microsoft.com/office/drawing/2014/main" val="20003"/>
                    </a:ext>
                  </a:extLst>
                </a:gridCol>
                <a:gridCol w="2190200">
                  <a:extLst>
                    <a:ext uri="{9D8B030D-6E8A-4147-A177-3AD203B41FA5}">
                      <a16:colId xmlns:a16="http://schemas.microsoft.com/office/drawing/2014/main" val="20004"/>
                    </a:ext>
                  </a:extLst>
                </a:gridCol>
              </a:tblGrid>
              <a:tr h="656950">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p>
                      <a:pPr marL="0" marR="0" lvl="0" indent="0" algn="ctr" rtl="0">
                        <a:lnSpc>
                          <a:spcPct val="100000"/>
                        </a:lnSpc>
                        <a:spcBef>
                          <a:spcPts val="0"/>
                        </a:spcBef>
                        <a:spcAft>
                          <a:spcPts val="0"/>
                        </a:spcAft>
                        <a:buClr>
                          <a:schemeClr val="dk1"/>
                        </a:buClr>
                        <a:buSzPts val="1800"/>
                        <a:buFont typeface="Arial"/>
                        <a:buNone/>
                      </a:pPr>
                      <a:r>
                        <a:rPr lang="ru-RU" sz="1800" u="none" strike="noStrike" cap="none"/>
                        <a:t>Название</a:t>
                      </a:r>
                      <a:endParaRPr sz="1400" u="none" strike="noStrike" cap="none"/>
                    </a:p>
                  </a:txBody>
                  <a:tcPr marL="7200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solidFill>
                      <a:srgbClr val="80BC00"/>
                    </a:solidFill>
                  </a:tcPr>
                </a:tc>
                <a:tc>
                  <a:txBody>
                    <a:bodyPr/>
                    <a:lstStyle/>
                    <a:p>
                      <a:pPr marL="0" marR="0" lvl="0" indent="0" algn="ctr" rtl="0">
                        <a:lnSpc>
                          <a:spcPct val="100000"/>
                        </a:lnSpc>
                        <a:spcBef>
                          <a:spcPts val="0"/>
                        </a:spcBef>
                        <a:spcAft>
                          <a:spcPts val="0"/>
                        </a:spcAft>
                        <a:buClr>
                          <a:schemeClr val="dk1"/>
                        </a:buClr>
                        <a:buSzPts val="1800"/>
                        <a:buFont typeface="Calibri"/>
                        <a:buNone/>
                      </a:pPr>
                      <a:endParaRPr sz="1800" u="none" strike="noStrike" cap="none"/>
                    </a:p>
                    <a:p>
                      <a:pPr marL="0" marR="0" lvl="0" indent="0" algn="ctr" rtl="0">
                        <a:lnSpc>
                          <a:spcPct val="100000"/>
                        </a:lnSpc>
                        <a:spcBef>
                          <a:spcPts val="0"/>
                        </a:spcBef>
                        <a:spcAft>
                          <a:spcPts val="0"/>
                        </a:spcAft>
                        <a:buClr>
                          <a:schemeClr val="dk1"/>
                        </a:buClr>
                        <a:buSzPts val="1800"/>
                        <a:buFont typeface="Calibri"/>
                        <a:buNone/>
                      </a:pPr>
                      <a:r>
                        <a:rPr lang="ru-RU" sz="1800" u="none" strike="noStrike" cap="none"/>
                        <a:t>Название</a:t>
                      </a:r>
                      <a:endParaRPr sz="14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solidFill>
                      <a:srgbClr val="80BC00"/>
                    </a:solidFill>
                  </a:tcPr>
                </a:tc>
                <a:tc>
                  <a:txBody>
                    <a:bodyPr/>
                    <a:lstStyle/>
                    <a:p>
                      <a:pPr marL="0" marR="0" lvl="0" indent="0" algn="ctr" rtl="0">
                        <a:lnSpc>
                          <a:spcPct val="100000"/>
                        </a:lnSpc>
                        <a:spcBef>
                          <a:spcPts val="0"/>
                        </a:spcBef>
                        <a:spcAft>
                          <a:spcPts val="0"/>
                        </a:spcAft>
                        <a:buClr>
                          <a:schemeClr val="dk1"/>
                        </a:buClr>
                        <a:buSzPts val="1800"/>
                        <a:buFont typeface="Calibri"/>
                        <a:buNone/>
                      </a:pPr>
                      <a:endParaRPr sz="1800" u="none" strike="noStrike" cap="none"/>
                    </a:p>
                    <a:p>
                      <a:pPr marL="0" marR="0" lvl="0" indent="0" algn="ctr" rtl="0">
                        <a:lnSpc>
                          <a:spcPct val="100000"/>
                        </a:lnSpc>
                        <a:spcBef>
                          <a:spcPts val="0"/>
                        </a:spcBef>
                        <a:spcAft>
                          <a:spcPts val="0"/>
                        </a:spcAft>
                        <a:buClr>
                          <a:schemeClr val="dk1"/>
                        </a:buClr>
                        <a:buSzPts val="1800"/>
                        <a:buFont typeface="Calibri"/>
                        <a:buNone/>
                      </a:pPr>
                      <a:r>
                        <a:rPr lang="ru-RU" sz="1800" u="none" strike="noStrike" cap="none"/>
                        <a:t>Название</a:t>
                      </a:r>
                      <a:endParaRPr sz="14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solidFill>
                      <a:srgbClr val="80BC00"/>
                    </a:solidFill>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p>
                      <a:pPr marL="0" marR="0" lvl="0" indent="0" algn="ctr" rtl="0">
                        <a:lnSpc>
                          <a:spcPct val="100000"/>
                        </a:lnSpc>
                        <a:spcBef>
                          <a:spcPts val="0"/>
                        </a:spcBef>
                        <a:spcAft>
                          <a:spcPts val="0"/>
                        </a:spcAft>
                        <a:buClr>
                          <a:srgbClr val="000000"/>
                        </a:buClr>
                        <a:buSzPts val="1800"/>
                        <a:buFont typeface="Arial"/>
                        <a:buNone/>
                      </a:pPr>
                      <a:r>
                        <a:rPr lang="ru-RU" sz="1800" u="none" strike="noStrike" cap="none"/>
                        <a:t>Название</a:t>
                      </a:r>
                      <a:endParaRPr sz="14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solidFill>
                      <a:srgbClr val="80BC00"/>
                    </a:solidFill>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p>
                      <a:pPr marL="0" marR="0" lvl="0" indent="0" algn="ctr" rtl="0">
                        <a:lnSpc>
                          <a:spcPct val="100000"/>
                        </a:lnSpc>
                        <a:spcBef>
                          <a:spcPts val="0"/>
                        </a:spcBef>
                        <a:spcAft>
                          <a:spcPts val="0"/>
                        </a:spcAft>
                        <a:buClr>
                          <a:srgbClr val="000000"/>
                        </a:buClr>
                        <a:buSzPts val="1800"/>
                        <a:buFont typeface="Arial"/>
                        <a:buNone/>
                      </a:pPr>
                      <a:r>
                        <a:rPr lang="ru-RU" sz="1800" u="none" strike="noStrike" cap="none"/>
                        <a:t>Название</a:t>
                      </a:r>
                      <a:endParaRPr sz="14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solidFill>
                      <a:srgbClr val="80BC00"/>
                    </a:solidFill>
                  </a:tcPr>
                </a:tc>
                <a:extLst>
                  <a:ext uri="{0D108BD9-81ED-4DB2-BD59-A6C34878D82A}">
                    <a16:rowId xmlns:a16="http://schemas.microsoft.com/office/drawing/2014/main" val="10000"/>
                  </a:ext>
                </a:extLst>
              </a:tr>
              <a:tr h="635750">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p>
                    <a:p>
                      <a:pPr marL="0" marR="0" lvl="0" indent="0" algn="ctr" rtl="0">
                        <a:lnSpc>
                          <a:spcPct val="100000"/>
                        </a:lnSpc>
                        <a:spcBef>
                          <a:spcPts val="0"/>
                        </a:spcBef>
                        <a:spcAft>
                          <a:spcPts val="0"/>
                        </a:spcAft>
                        <a:buClr>
                          <a:srgbClr val="000000"/>
                        </a:buClr>
                        <a:buSzPts val="1400"/>
                        <a:buFont typeface="Arial"/>
                        <a:buNone/>
                      </a:pPr>
                      <a:r>
                        <a:rPr lang="ru-RU" sz="1400" u="none" strike="noStrike" cap="none"/>
                        <a:t>Текст</a:t>
                      </a:r>
                      <a:r>
                        <a:rPr lang="ru-RU" sz="1200" u="none" strike="noStrike" cap="none"/>
                        <a:t> </a:t>
                      </a:r>
                      <a:endParaRPr sz="14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p>
                    <a:p>
                      <a:pPr marL="0" marR="0" lvl="0" indent="0" algn="ctr" rtl="0">
                        <a:lnSpc>
                          <a:spcPct val="100000"/>
                        </a:lnSpc>
                        <a:spcBef>
                          <a:spcPts val="0"/>
                        </a:spcBef>
                        <a:spcAft>
                          <a:spcPts val="0"/>
                        </a:spcAft>
                        <a:buClr>
                          <a:srgbClr val="000000"/>
                        </a:buClr>
                        <a:buSzPts val="1200"/>
                        <a:buFont typeface="Arial"/>
                        <a:buNone/>
                      </a:pPr>
                      <a:r>
                        <a:rPr lang="ru-RU" sz="1200" u="none" strike="noStrike" cap="none"/>
                        <a:t>Текст</a:t>
                      </a:r>
                      <a:endParaRPr sz="14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extLst>
                  <a:ext uri="{0D108BD9-81ED-4DB2-BD59-A6C34878D82A}">
                    <a16:rowId xmlns:a16="http://schemas.microsoft.com/office/drawing/2014/main" val="10001"/>
                  </a:ext>
                </a:extLst>
              </a:tr>
              <a:tr h="635750">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extLst>
                  <a:ext uri="{0D108BD9-81ED-4DB2-BD59-A6C34878D82A}">
                    <a16:rowId xmlns:a16="http://schemas.microsoft.com/office/drawing/2014/main" val="10002"/>
                  </a:ext>
                </a:extLst>
              </a:tr>
              <a:tr h="635750">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extLst>
                  <a:ext uri="{0D108BD9-81ED-4DB2-BD59-A6C34878D82A}">
                    <a16:rowId xmlns:a16="http://schemas.microsoft.com/office/drawing/2014/main" val="10003"/>
                  </a:ext>
                </a:extLst>
              </a:tr>
              <a:tr h="635750">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extLst>
                  <a:ext uri="{0D108BD9-81ED-4DB2-BD59-A6C34878D82A}">
                    <a16:rowId xmlns:a16="http://schemas.microsoft.com/office/drawing/2014/main" val="10004"/>
                  </a:ext>
                </a:extLst>
              </a:tr>
              <a:tr h="635750">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extLst>
                  <a:ext uri="{0D108BD9-81ED-4DB2-BD59-A6C34878D82A}">
                    <a16:rowId xmlns:a16="http://schemas.microsoft.com/office/drawing/2014/main" val="10005"/>
                  </a:ext>
                </a:extLst>
              </a:tr>
              <a:tr h="635750">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190" name="Google Shape;190;p41"/>
          <p:cNvSpPr txBox="1">
            <a:spLocks noGrp="1"/>
          </p:cNvSpPr>
          <p:nvPr>
            <p:ph type="sldNum" idx="12"/>
          </p:nvPr>
        </p:nvSpPr>
        <p:spPr>
          <a:xfrm>
            <a:off x="10668000" y="6356350"/>
            <a:ext cx="685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Схема (зеленый)">
  <p:cSld name="Схема (зеленый)">
    <p:spTree>
      <p:nvGrpSpPr>
        <p:cNvPr id="1" name="Shape 191"/>
        <p:cNvGrpSpPr/>
        <p:nvPr/>
      </p:nvGrpSpPr>
      <p:grpSpPr>
        <a:xfrm>
          <a:off x="0" y="0"/>
          <a:ext cx="0" cy="0"/>
          <a:chOff x="0" y="0"/>
          <a:chExt cx="0" cy="0"/>
        </a:xfrm>
      </p:grpSpPr>
      <p:sp>
        <p:nvSpPr>
          <p:cNvPr id="192" name="Google Shape;192;p42"/>
          <p:cNvSpPr txBox="1">
            <a:spLocks noGrp="1"/>
          </p:cNvSpPr>
          <p:nvPr>
            <p:ph type="ctrTitle"/>
          </p:nvPr>
        </p:nvSpPr>
        <p:spPr>
          <a:xfrm>
            <a:off x="620489" y="628956"/>
            <a:ext cx="7952011" cy="589424"/>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80BC00"/>
              </a:buClr>
              <a:buSzPts val="3600"/>
              <a:buFont typeface="Calibri"/>
              <a:buNone/>
              <a:defRPr sz="3600" b="0">
                <a:solidFill>
                  <a:srgbClr val="80BC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3" name="Google Shape;193;p42"/>
          <p:cNvSpPr txBox="1">
            <a:spLocks noGrp="1"/>
          </p:cNvSpPr>
          <p:nvPr>
            <p:ph type="sldNum" idx="12"/>
          </p:nvPr>
        </p:nvSpPr>
        <p:spPr>
          <a:xfrm>
            <a:off x="10668000" y="6356350"/>
            <a:ext cx="685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Схема (синий)">
  <p:cSld name="Схема (синий)">
    <p:spTree>
      <p:nvGrpSpPr>
        <p:cNvPr id="1" name="Shape 194"/>
        <p:cNvGrpSpPr/>
        <p:nvPr/>
      </p:nvGrpSpPr>
      <p:grpSpPr>
        <a:xfrm>
          <a:off x="0" y="0"/>
          <a:ext cx="0" cy="0"/>
          <a:chOff x="0" y="0"/>
          <a:chExt cx="0" cy="0"/>
        </a:xfrm>
      </p:grpSpPr>
      <p:sp>
        <p:nvSpPr>
          <p:cNvPr id="195" name="Google Shape;195;p43"/>
          <p:cNvSpPr txBox="1">
            <a:spLocks noGrp="1"/>
          </p:cNvSpPr>
          <p:nvPr>
            <p:ph type="ctrTitle"/>
          </p:nvPr>
        </p:nvSpPr>
        <p:spPr>
          <a:xfrm>
            <a:off x="620489" y="628956"/>
            <a:ext cx="7952011" cy="589424"/>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80BC00"/>
              </a:buClr>
              <a:buSzPts val="3600"/>
              <a:buFont typeface="Calibri"/>
              <a:buNone/>
              <a:defRPr sz="3600" b="0">
                <a:solidFill>
                  <a:srgbClr val="80BC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6" name="Google Shape;196;p43"/>
          <p:cNvSpPr txBox="1">
            <a:spLocks noGrp="1"/>
          </p:cNvSpPr>
          <p:nvPr>
            <p:ph type="sldNum" idx="12"/>
          </p:nvPr>
        </p:nvSpPr>
        <p:spPr>
          <a:xfrm>
            <a:off x="10668000" y="6356350"/>
            <a:ext cx="685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Заголовок раздела (синий)">
  <p:cSld name="Заголовок раздела (синий)">
    <p:bg>
      <p:bgPr>
        <a:solidFill>
          <a:srgbClr val="0071CE"/>
        </a:solidFill>
        <a:effectLst/>
      </p:bgPr>
    </p:bg>
    <p:spTree>
      <p:nvGrpSpPr>
        <p:cNvPr id="1" name="Shape 20"/>
        <p:cNvGrpSpPr/>
        <p:nvPr/>
      </p:nvGrpSpPr>
      <p:grpSpPr>
        <a:xfrm>
          <a:off x="0" y="0"/>
          <a:ext cx="0" cy="0"/>
          <a:chOff x="0" y="0"/>
          <a:chExt cx="0" cy="0"/>
        </a:xfrm>
      </p:grpSpPr>
      <p:sp>
        <p:nvSpPr>
          <p:cNvPr id="21" name="Google Shape;21;p23"/>
          <p:cNvSpPr txBox="1">
            <a:spLocks noGrp="1"/>
          </p:cNvSpPr>
          <p:nvPr>
            <p:ph type="title"/>
          </p:nvPr>
        </p:nvSpPr>
        <p:spPr>
          <a:xfrm>
            <a:off x="831850" y="2834640"/>
            <a:ext cx="10515600" cy="192024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lt1"/>
              </a:buClr>
              <a:buSzPts val="3600"/>
              <a:buFont typeface="Calibri"/>
              <a:buNone/>
              <a:defRPr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текст+картинка (синий)">
  <p:cSld name="текст+картинка (синий)">
    <p:spTree>
      <p:nvGrpSpPr>
        <p:cNvPr id="1" name="Shape 22"/>
        <p:cNvGrpSpPr/>
        <p:nvPr/>
      </p:nvGrpSpPr>
      <p:grpSpPr>
        <a:xfrm>
          <a:off x="0" y="0"/>
          <a:ext cx="0" cy="0"/>
          <a:chOff x="0" y="0"/>
          <a:chExt cx="0" cy="0"/>
        </a:xfrm>
      </p:grpSpPr>
      <p:sp>
        <p:nvSpPr>
          <p:cNvPr id="23" name="Google Shape;23;p24"/>
          <p:cNvSpPr txBox="1">
            <a:spLocks noGrp="1"/>
          </p:cNvSpPr>
          <p:nvPr>
            <p:ph type="ctrTitle"/>
          </p:nvPr>
        </p:nvSpPr>
        <p:spPr>
          <a:xfrm>
            <a:off x="620489" y="628956"/>
            <a:ext cx="7948354" cy="589424"/>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80BC00"/>
              </a:buClr>
              <a:buSzPts val="3600"/>
              <a:buFont typeface="Calibri"/>
              <a:buNone/>
              <a:defRPr sz="3600" b="0">
                <a:solidFill>
                  <a:srgbClr val="80BC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24"/>
          <p:cNvSpPr txBox="1">
            <a:spLocks noGrp="1"/>
          </p:cNvSpPr>
          <p:nvPr>
            <p:ph type="subTitle" idx="1"/>
          </p:nvPr>
        </p:nvSpPr>
        <p:spPr>
          <a:xfrm>
            <a:off x="620489" y="1948079"/>
            <a:ext cx="5703917" cy="928125"/>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1800"/>
              <a:buFont typeface="Calibri"/>
              <a:buNone/>
              <a:defRPr sz="1800"/>
            </a:lvl1pPr>
            <a:lvl2pPr lvl="1" algn="ctr">
              <a:lnSpc>
                <a:spcPct val="90000"/>
              </a:lnSpc>
              <a:spcBef>
                <a:spcPts val="500"/>
              </a:spcBef>
              <a:spcAft>
                <a:spcPts val="0"/>
              </a:spcAft>
              <a:buClr>
                <a:schemeClr val="dk1"/>
              </a:buClr>
              <a:buSzPts val="2000"/>
              <a:buFont typeface="Calibri"/>
              <a:buNone/>
              <a:defRPr sz="2000"/>
            </a:lvl2pPr>
            <a:lvl3pPr lvl="2" algn="ctr">
              <a:lnSpc>
                <a:spcPct val="90000"/>
              </a:lnSpc>
              <a:spcBef>
                <a:spcPts val="500"/>
              </a:spcBef>
              <a:spcAft>
                <a:spcPts val="0"/>
              </a:spcAft>
              <a:buClr>
                <a:schemeClr val="dk1"/>
              </a:buClr>
              <a:buSzPts val="1800"/>
              <a:buFont typeface="Calibri"/>
              <a:buNone/>
              <a:defRPr sz="1800"/>
            </a:lvl3pPr>
            <a:lvl4pPr lvl="3" algn="ctr">
              <a:lnSpc>
                <a:spcPct val="90000"/>
              </a:lnSpc>
              <a:spcBef>
                <a:spcPts val="500"/>
              </a:spcBef>
              <a:spcAft>
                <a:spcPts val="0"/>
              </a:spcAft>
              <a:buClr>
                <a:schemeClr val="dk1"/>
              </a:buClr>
              <a:buSzPts val="1600"/>
              <a:buFont typeface="Calibri"/>
              <a:buNone/>
              <a:defRPr sz="1600"/>
            </a:lvl4pPr>
            <a:lvl5pPr lvl="4" algn="ctr">
              <a:lnSpc>
                <a:spcPct val="90000"/>
              </a:lnSpc>
              <a:spcBef>
                <a:spcPts val="500"/>
              </a:spcBef>
              <a:spcAft>
                <a:spcPts val="0"/>
              </a:spcAft>
              <a:buClr>
                <a:schemeClr val="dk1"/>
              </a:buClr>
              <a:buSzPts val="1600"/>
              <a:buFont typeface="Calibri"/>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5" name="Google Shape;25;p24"/>
          <p:cNvSpPr>
            <a:spLocks noGrp="1"/>
          </p:cNvSpPr>
          <p:nvPr>
            <p:ph type="pic" idx="2"/>
          </p:nvPr>
        </p:nvSpPr>
        <p:spPr>
          <a:xfrm>
            <a:off x="6734629" y="1948079"/>
            <a:ext cx="4619172" cy="3982547"/>
          </a:xfrm>
          <a:prstGeom prst="rect">
            <a:avLst/>
          </a:prstGeom>
          <a:noFill/>
          <a:ln>
            <a:noFill/>
          </a:ln>
        </p:spPr>
      </p:sp>
      <p:sp>
        <p:nvSpPr>
          <p:cNvPr id="26" name="Google Shape;26;p24"/>
          <p:cNvSpPr txBox="1">
            <a:spLocks noGrp="1"/>
          </p:cNvSpPr>
          <p:nvPr>
            <p:ph type="body" idx="3"/>
          </p:nvPr>
        </p:nvSpPr>
        <p:spPr>
          <a:xfrm>
            <a:off x="620488" y="3308782"/>
            <a:ext cx="5703917" cy="2621843"/>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rgbClr val="80BC00"/>
              </a:buClr>
              <a:buSzPts val="1800"/>
              <a:buFont typeface="Noto Sans"/>
              <a:buChar char="▪"/>
              <a:defRPr sz="1800"/>
            </a:lvl1pPr>
            <a:lvl2pPr marL="914400" lvl="1" indent="-317500" algn="l">
              <a:lnSpc>
                <a:spcPct val="90000"/>
              </a:lnSpc>
              <a:spcBef>
                <a:spcPts val="500"/>
              </a:spcBef>
              <a:spcAft>
                <a:spcPts val="0"/>
              </a:spcAft>
              <a:buClr>
                <a:srgbClr val="80BC00"/>
              </a:buClr>
              <a:buSzPts val="1400"/>
              <a:buFont typeface="Noto Sans"/>
              <a:buChar char="▪"/>
              <a:defRPr sz="1400"/>
            </a:lvl2pPr>
            <a:lvl3pPr marL="1371600" lvl="2" indent="-228600" algn="l">
              <a:lnSpc>
                <a:spcPct val="90000"/>
              </a:lnSpc>
              <a:spcBef>
                <a:spcPts val="500"/>
              </a:spcBef>
              <a:spcAft>
                <a:spcPts val="0"/>
              </a:spcAft>
              <a:buClr>
                <a:schemeClr val="dk1"/>
              </a:buClr>
              <a:buSzPts val="1600"/>
              <a:buFont typeface="Calibri"/>
              <a:buNone/>
              <a:defRPr sz="1600"/>
            </a:lvl3pPr>
            <a:lvl4pPr marL="1828800" lvl="3" indent="-228600" algn="l">
              <a:lnSpc>
                <a:spcPct val="90000"/>
              </a:lnSpc>
              <a:spcBef>
                <a:spcPts val="500"/>
              </a:spcBef>
              <a:spcAft>
                <a:spcPts val="0"/>
              </a:spcAft>
              <a:buClr>
                <a:schemeClr val="dk1"/>
              </a:buClr>
              <a:buSzPts val="1400"/>
              <a:buFont typeface="Calibri"/>
              <a:buNone/>
              <a:defRPr sz="1400"/>
            </a:lvl4pPr>
            <a:lvl5pPr marL="2286000" lvl="4" indent="-228600" algn="l">
              <a:lnSpc>
                <a:spcPct val="90000"/>
              </a:lnSpc>
              <a:spcBef>
                <a:spcPts val="500"/>
              </a:spcBef>
              <a:spcAft>
                <a:spcPts val="0"/>
              </a:spcAft>
              <a:buClr>
                <a:schemeClr val="dk1"/>
              </a:buClr>
              <a:buSzPts val="1400"/>
              <a:buFont typeface="Calibri"/>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 name="Google Shape;27;p24"/>
          <p:cNvSpPr txBox="1">
            <a:spLocks noGrp="1"/>
          </p:cNvSpPr>
          <p:nvPr>
            <p:ph type="sldNum" idx="12"/>
          </p:nvPr>
        </p:nvSpPr>
        <p:spPr>
          <a:xfrm>
            <a:off x="10668000" y="6356350"/>
            <a:ext cx="685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Текст+картинка (зеленый) 2">
  <p:cSld name="Текст+картинка (зеленый) 2">
    <p:spTree>
      <p:nvGrpSpPr>
        <p:cNvPr id="1" name="Shape 28"/>
        <p:cNvGrpSpPr/>
        <p:nvPr/>
      </p:nvGrpSpPr>
      <p:grpSpPr>
        <a:xfrm>
          <a:off x="0" y="0"/>
          <a:ext cx="0" cy="0"/>
          <a:chOff x="0" y="0"/>
          <a:chExt cx="0" cy="0"/>
        </a:xfrm>
      </p:grpSpPr>
      <p:sp>
        <p:nvSpPr>
          <p:cNvPr id="29" name="Google Shape;29;p25"/>
          <p:cNvSpPr>
            <a:spLocks noGrp="1"/>
          </p:cNvSpPr>
          <p:nvPr>
            <p:ph type="pic" idx="2"/>
          </p:nvPr>
        </p:nvSpPr>
        <p:spPr>
          <a:xfrm>
            <a:off x="6734630" y="0"/>
            <a:ext cx="5457370" cy="6857999"/>
          </a:xfrm>
          <a:prstGeom prst="rect">
            <a:avLst/>
          </a:prstGeom>
          <a:noFill/>
          <a:ln>
            <a:noFill/>
          </a:ln>
        </p:spPr>
      </p:sp>
      <p:sp>
        <p:nvSpPr>
          <p:cNvPr id="30" name="Google Shape;30;p25"/>
          <p:cNvSpPr/>
          <p:nvPr/>
        </p:nvSpPr>
        <p:spPr>
          <a:xfrm>
            <a:off x="-1" y="1719131"/>
            <a:ext cx="7743825" cy="1262193"/>
          </a:xfrm>
          <a:custGeom>
            <a:avLst/>
            <a:gdLst/>
            <a:ahLst/>
            <a:cxnLst/>
            <a:rect l="l" t="t" r="r" b="b"/>
            <a:pathLst>
              <a:path w="13111480" h="2016125" extrusionOk="0">
                <a:moveTo>
                  <a:pt x="0" y="2015697"/>
                </a:moveTo>
                <a:lnTo>
                  <a:pt x="13111422" y="2015697"/>
                </a:lnTo>
                <a:lnTo>
                  <a:pt x="13111422" y="0"/>
                </a:lnTo>
                <a:lnTo>
                  <a:pt x="0" y="0"/>
                </a:lnTo>
                <a:lnTo>
                  <a:pt x="0" y="2015697"/>
                </a:lnTo>
                <a:close/>
              </a:path>
            </a:pathLst>
          </a:custGeom>
          <a:solidFill>
            <a:srgbClr val="80BC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1" name="Google Shape;31;p25"/>
          <p:cNvSpPr/>
          <p:nvPr/>
        </p:nvSpPr>
        <p:spPr>
          <a:xfrm>
            <a:off x="-1" y="1719131"/>
            <a:ext cx="7743825" cy="1262193"/>
          </a:xfrm>
          <a:custGeom>
            <a:avLst/>
            <a:gdLst/>
            <a:ahLst/>
            <a:cxnLst/>
            <a:rect l="l" t="t" r="r" b="b"/>
            <a:pathLst>
              <a:path w="13111480" h="2016125" extrusionOk="0">
                <a:moveTo>
                  <a:pt x="0" y="2015697"/>
                </a:moveTo>
                <a:lnTo>
                  <a:pt x="13111422" y="2015697"/>
                </a:lnTo>
                <a:lnTo>
                  <a:pt x="13111422" y="0"/>
                </a:lnTo>
                <a:lnTo>
                  <a:pt x="0" y="0"/>
                </a:lnTo>
                <a:lnTo>
                  <a:pt x="0" y="2015697"/>
                </a:lnTo>
                <a:close/>
              </a:path>
            </a:pathLst>
          </a:custGeom>
          <a:solidFill>
            <a:srgbClr val="80BC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2" name="Google Shape;32;p25"/>
          <p:cNvSpPr txBox="1">
            <a:spLocks noGrp="1"/>
          </p:cNvSpPr>
          <p:nvPr>
            <p:ph type="ctrTitle"/>
          </p:nvPr>
        </p:nvSpPr>
        <p:spPr>
          <a:xfrm>
            <a:off x="620489" y="628956"/>
            <a:ext cx="5703916" cy="589424"/>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80BC00"/>
              </a:buClr>
              <a:buSzPts val="3600"/>
              <a:buFont typeface="Calibri"/>
              <a:buNone/>
              <a:defRPr sz="3600" b="0">
                <a:solidFill>
                  <a:srgbClr val="80BC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25"/>
          <p:cNvSpPr txBox="1">
            <a:spLocks noGrp="1"/>
          </p:cNvSpPr>
          <p:nvPr>
            <p:ph type="subTitle" idx="1"/>
          </p:nvPr>
        </p:nvSpPr>
        <p:spPr>
          <a:xfrm>
            <a:off x="620489" y="1948079"/>
            <a:ext cx="6724651" cy="928125"/>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lt1"/>
              </a:buClr>
              <a:buSzPts val="1800"/>
              <a:buFont typeface="Calibri"/>
              <a:buNone/>
              <a:defRPr sz="1800">
                <a:solidFill>
                  <a:schemeClr val="lt1"/>
                </a:solidFill>
              </a:defRPr>
            </a:lvl1pPr>
            <a:lvl2pPr lvl="1" algn="ctr">
              <a:lnSpc>
                <a:spcPct val="90000"/>
              </a:lnSpc>
              <a:spcBef>
                <a:spcPts val="500"/>
              </a:spcBef>
              <a:spcAft>
                <a:spcPts val="0"/>
              </a:spcAft>
              <a:buClr>
                <a:schemeClr val="dk1"/>
              </a:buClr>
              <a:buSzPts val="2000"/>
              <a:buFont typeface="Calibri"/>
              <a:buNone/>
              <a:defRPr sz="2000"/>
            </a:lvl2pPr>
            <a:lvl3pPr lvl="2" algn="ctr">
              <a:lnSpc>
                <a:spcPct val="90000"/>
              </a:lnSpc>
              <a:spcBef>
                <a:spcPts val="500"/>
              </a:spcBef>
              <a:spcAft>
                <a:spcPts val="0"/>
              </a:spcAft>
              <a:buClr>
                <a:schemeClr val="dk1"/>
              </a:buClr>
              <a:buSzPts val="1800"/>
              <a:buFont typeface="Calibri"/>
              <a:buNone/>
              <a:defRPr sz="1800"/>
            </a:lvl3pPr>
            <a:lvl4pPr lvl="3" algn="ctr">
              <a:lnSpc>
                <a:spcPct val="90000"/>
              </a:lnSpc>
              <a:spcBef>
                <a:spcPts val="500"/>
              </a:spcBef>
              <a:spcAft>
                <a:spcPts val="0"/>
              </a:spcAft>
              <a:buClr>
                <a:schemeClr val="dk1"/>
              </a:buClr>
              <a:buSzPts val="1600"/>
              <a:buFont typeface="Calibri"/>
              <a:buNone/>
              <a:defRPr sz="1600"/>
            </a:lvl4pPr>
            <a:lvl5pPr lvl="4" algn="ctr">
              <a:lnSpc>
                <a:spcPct val="90000"/>
              </a:lnSpc>
              <a:spcBef>
                <a:spcPts val="500"/>
              </a:spcBef>
              <a:spcAft>
                <a:spcPts val="0"/>
              </a:spcAft>
              <a:buClr>
                <a:schemeClr val="dk1"/>
              </a:buClr>
              <a:buSzPts val="1600"/>
              <a:buFont typeface="Calibri"/>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4" name="Google Shape;34;p25"/>
          <p:cNvSpPr txBox="1">
            <a:spLocks noGrp="1"/>
          </p:cNvSpPr>
          <p:nvPr>
            <p:ph type="body" idx="3"/>
          </p:nvPr>
        </p:nvSpPr>
        <p:spPr>
          <a:xfrm>
            <a:off x="620489" y="4700455"/>
            <a:ext cx="5703916" cy="123017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rgbClr val="80BC00"/>
              </a:buClr>
              <a:buSzPts val="1800"/>
              <a:buFont typeface="Noto Sans"/>
              <a:buChar char="▪"/>
              <a:defRPr sz="1800"/>
            </a:lvl1pPr>
            <a:lvl2pPr marL="914400" lvl="1" indent="-317500" algn="l">
              <a:lnSpc>
                <a:spcPct val="90000"/>
              </a:lnSpc>
              <a:spcBef>
                <a:spcPts val="500"/>
              </a:spcBef>
              <a:spcAft>
                <a:spcPts val="0"/>
              </a:spcAft>
              <a:buClr>
                <a:srgbClr val="80BC00"/>
              </a:buClr>
              <a:buSzPts val="1400"/>
              <a:buFont typeface="Noto Sans"/>
              <a:buChar char="▪"/>
              <a:defRPr sz="1400"/>
            </a:lvl2pPr>
            <a:lvl3pPr marL="1371600" lvl="2" indent="-228600" algn="l">
              <a:lnSpc>
                <a:spcPct val="90000"/>
              </a:lnSpc>
              <a:spcBef>
                <a:spcPts val="500"/>
              </a:spcBef>
              <a:spcAft>
                <a:spcPts val="0"/>
              </a:spcAft>
              <a:buClr>
                <a:schemeClr val="dk1"/>
              </a:buClr>
              <a:buSzPts val="1600"/>
              <a:buFont typeface="Calibri"/>
              <a:buNone/>
              <a:defRPr sz="1600"/>
            </a:lvl3pPr>
            <a:lvl4pPr marL="1828800" lvl="3" indent="-228600" algn="l">
              <a:lnSpc>
                <a:spcPct val="90000"/>
              </a:lnSpc>
              <a:spcBef>
                <a:spcPts val="500"/>
              </a:spcBef>
              <a:spcAft>
                <a:spcPts val="0"/>
              </a:spcAft>
              <a:buClr>
                <a:schemeClr val="dk1"/>
              </a:buClr>
              <a:buSzPts val="1400"/>
              <a:buFont typeface="Calibri"/>
              <a:buNone/>
              <a:defRPr sz="1400"/>
            </a:lvl4pPr>
            <a:lvl5pPr marL="2286000" lvl="4" indent="-228600" algn="l">
              <a:lnSpc>
                <a:spcPct val="90000"/>
              </a:lnSpc>
              <a:spcBef>
                <a:spcPts val="500"/>
              </a:spcBef>
              <a:spcAft>
                <a:spcPts val="0"/>
              </a:spcAft>
              <a:buClr>
                <a:schemeClr val="dk1"/>
              </a:buClr>
              <a:buSzPts val="1400"/>
              <a:buFont typeface="Calibri"/>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25"/>
          <p:cNvSpPr txBox="1">
            <a:spLocks noGrp="1"/>
          </p:cNvSpPr>
          <p:nvPr>
            <p:ph type="body" idx="4"/>
          </p:nvPr>
        </p:nvSpPr>
        <p:spPr>
          <a:xfrm>
            <a:off x="620490" y="3305175"/>
            <a:ext cx="5703888" cy="1085850"/>
          </a:xfrm>
          <a:prstGeom prst="rect">
            <a:avLst/>
          </a:prstGeom>
          <a:noFill/>
          <a:ln>
            <a:noFill/>
          </a:ln>
        </p:spPr>
        <p:txBody>
          <a:bodyPr spcFirstLastPara="1" wrap="square" lIns="91425" tIns="45700" rIns="91425" bIns="45700" anchor="t" anchorCtr="0">
            <a:normAutofit/>
          </a:bodyPr>
          <a:lstStyle>
            <a:lvl1pPr marL="457200" marR="0" lvl="0" indent="-228600" algn="l">
              <a:lnSpc>
                <a:spcPct val="90000"/>
              </a:lnSpc>
              <a:spcBef>
                <a:spcPts val="1000"/>
              </a:spcBef>
              <a:spcAft>
                <a:spcPts val="0"/>
              </a:spcAft>
              <a:buClr>
                <a:schemeClr val="dk1"/>
              </a:buClr>
              <a:buSzPts val="1800"/>
              <a:buFont typeface="Arial"/>
              <a:buNone/>
              <a:defRPr sz="1800"/>
            </a:lvl1pPr>
            <a:lvl2pPr marL="914400" lvl="1" indent="-228600" algn="l">
              <a:lnSpc>
                <a:spcPct val="90000"/>
              </a:lnSpc>
              <a:spcBef>
                <a:spcPts val="500"/>
              </a:spcBef>
              <a:spcAft>
                <a:spcPts val="0"/>
              </a:spcAft>
              <a:buClr>
                <a:schemeClr val="dk1"/>
              </a:buClr>
              <a:buSzPts val="2400"/>
              <a:buFont typeface="Calibri"/>
              <a:buNone/>
              <a:defRPr/>
            </a:lvl2pPr>
            <a:lvl3pPr marL="1371600" lvl="2" indent="-228600" algn="l">
              <a:lnSpc>
                <a:spcPct val="90000"/>
              </a:lnSpc>
              <a:spcBef>
                <a:spcPts val="500"/>
              </a:spcBef>
              <a:spcAft>
                <a:spcPts val="0"/>
              </a:spcAft>
              <a:buClr>
                <a:schemeClr val="dk1"/>
              </a:buClr>
              <a:buSzPts val="2000"/>
              <a:buFont typeface="Calibri"/>
              <a:buNone/>
              <a:defRPr/>
            </a:lvl3pPr>
            <a:lvl4pPr marL="1828800" lvl="3" indent="-228600" algn="l">
              <a:lnSpc>
                <a:spcPct val="90000"/>
              </a:lnSpc>
              <a:spcBef>
                <a:spcPts val="500"/>
              </a:spcBef>
              <a:spcAft>
                <a:spcPts val="0"/>
              </a:spcAft>
              <a:buClr>
                <a:schemeClr val="dk1"/>
              </a:buClr>
              <a:buSzPts val="1800"/>
              <a:buFont typeface="Calibri"/>
              <a:buNone/>
              <a:defRPr/>
            </a:lvl4pPr>
            <a:lvl5pPr marL="2286000" lvl="4" indent="-228600" algn="l">
              <a:lnSpc>
                <a:spcPct val="90000"/>
              </a:lnSpc>
              <a:spcBef>
                <a:spcPts val="500"/>
              </a:spcBef>
              <a:spcAft>
                <a:spcPts val="0"/>
              </a:spcAft>
              <a:buClr>
                <a:schemeClr val="dk1"/>
              </a:buClr>
              <a:buSzPts val="1800"/>
              <a:buFont typeface="Calibri"/>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5"/>
          <p:cNvSpPr txBox="1">
            <a:spLocks noGrp="1"/>
          </p:cNvSpPr>
          <p:nvPr>
            <p:ph type="sldNum" idx="12"/>
          </p:nvPr>
        </p:nvSpPr>
        <p:spPr>
          <a:xfrm>
            <a:off x="10668000" y="6356350"/>
            <a:ext cx="685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Текст+картинка (синий) 2">
  <p:cSld name="Текст+картинка (синий) 2">
    <p:spTree>
      <p:nvGrpSpPr>
        <p:cNvPr id="1" name="Shape 37"/>
        <p:cNvGrpSpPr/>
        <p:nvPr/>
      </p:nvGrpSpPr>
      <p:grpSpPr>
        <a:xfrm>
          <a:off x="0" y="0"/>
          <a:ext cx="0" cy="0"/>
          <a:chOff x="0" y="0"/>
          <a:chExt cx="0" cy="0"/>
        </a:xfrm>
      </p:grpSpPr>
      <p:sp>
        <p:nvSpPr>
          <p:cNvPr id="38" name="Google Shape;38;p26"/>
          <p:cNvSpPr>
            <a:spLocks noGrp="1"/>
          </p:cNvSpPr>
          <p:nvPr>
            <p:ph type="pic" idx="2"/>
          </p:nvPr>
        </p:nvSpPr>
        <p:spPr>
          <a:xfrm>
            <a:off x="6734630" y="0"/>
            <a:ext cx="5457370" cy="6857999"/>
          </a:xfrm>
          <a:prstGeom prst="rect">
            <a:avLst/>
          </a:prstGeom>
          <a:noFill/>
          <a:ln>
            <a:noFill/>
          </a:ln>
        </p:spPr>
      </p:sp>
      <p:sp>
        <p:nvSpPr>
          <p:cNvPr id="39" name="Google Shape;39;p26"/>
          <p:cNvSpPr txBox="1">
            <a:spLocks noGrp="1"/>
          </p:cNvSpPr>
          <p:nvPr>
            <p:ph type="ctrTitle"/>
          </p:nvPr>
        </p:nvSpPr>
        <p:spPr>
          <a:xfrm>
            <a:off x="620489" y="628956"/>
            <a:ext cx="5703916" cy="589424"/>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80BC00"/>
              </a:buClr>
              <a:buSzPts val="3600"/>
              <a:buFont typeface="Calibri"/>
              <a:buNone/>
              <a:defRPr sz="3600" b="0">
                <a:solidFill>
                  <a:srgbClr val="80BC00"/>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26"/>
          <p:cNvSpPr txBox="1">
            <a:spLocks noGrp="1"/>
          </p:cNvSpPr>
          <p:nvPr>
            <p:ph type="body" idx="1"/>
          </p:nvPr>
        </p:nvSpPr>
        <p:spPr>
          <a:xfrm>
            <a:off x="620489" y="4700455"/>
            <a:ext cx="5703916" cy="123017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rgbClr val="80BC00"/>
              </a:buClr>
              <a:buSzPts val="1800"/>
              <a:buFont typeface="Noto Sans"/>
              <a:buChar char="▪"/>
              <a:defRPr sz="1800">
                <a:latin typeface="Calibri"/>
                <a:ea typeface="Calibri"/>
                <a:cs typeface="Calibri"/>
                <a:sym typeface="Calibri"/>
              </a:defRPr>
            </a:lvl1pPr>
            <a:lvl2pPr marL="914400" lvl="1" indent="-317500" algn="l">
              <a:lnSpc>
                <a:spcPct val="90000"/>
              </a:lnSpc>
              <a:spcBef>
                <a:spcPts val="500"/>
              </a:spcBef>
              <a:spcAft>
                <a:spcPts val="0"/>
              </a:spcAft>
              <a:buClr>
                <a:srgbClr val="80BC00"/>
              </a:buClr>
              <a:buSzPts val="1400"/>
              <a:buFont typeface="Noto Sans"/>
              <a:buChar char="▪"/>
              <a:defRPr sz="1400">
                <a:latin typeface="Calibri"/>
                <a:ea typeface="Calibri"/>
                <a:cs typeface="Calibri"/>
                <a:sym typeface="Calibri"/>
              </a:defRPr>
            </a:lvl2pPr>
            <a:lvl3pPr marL="1371600" lvl="2" indent="-228600" algn="l">
              <a:lnSpc>
                <a:spcPct val="90000"/>
              </a:lnSpc>
              <a:spcBef>
                <a:spcPts val="500"/>
              </a:spcBef>
              <a:spcAft>
                <a:spcPts val="0"/>
              </a:spcAft>
              <a:buClr>
                <a:schemeClr val="dk1"/>
              </a:buClr>
              <a:buSzPts val="1600"/>
              <a:buFont typeface="Calibri"/>
              <a:buNone/>
              <a:defRPr sz="1600"/>
            </a:lvl3pPr>
            <a:lvl4pPr marL="1828800" lvl="3" indent="-228600" algn="l">
              <a:lnSpc>
                <a:spcPct val="90000"/>
              </a:lnSpc>
              <a:spcBef>
                <a:spcPts val="500"/>
              </a:spcBef>
              <a:spcAft>
                <a:spcPts val="0"/>
              </a:spcAft>
              <a:buClr>
                <a:schemeClr val="dk1"/>
              </a:buClr>
              <a:buSzPts val="1400"/>
              <a:buFont typeface="Calibri"/>
              <a:buNone/>
              <a:defRPr sz="1400"/>
            </a:lvl4pPr>
            <a:lvl5pPr marL="2286000" lvl="4" indent="-228600" algn="l">
              <a:lnSpc>
                <a:spcPct val="90000"/>
              </a:lnSpc>
              <a:spcBef>
                <a:spcPts val="500"/>
              </a:spcBef>
              <a:spcAft>
                <a:spcPts val="0"/>
              </a:spcAft>
              <a:buClr>
                <a:schemeClr val="dk1"/>
              </a:buClr>
              <a:buSzPts val="1400"/>
              <a:buFont typeface="Calibri"/>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26"/>
          <p:cNvSpPr txBox="1">
            <a:spLocks noGrp="1"/>
          </p:cNvSpPr>
          <p:nvPr>
            <p:ph type="body" idx="3"/>
          </p:nvPr>
        </p:nvSpPr>
        <p:spPr>
          <a:xfrm>
            <a:off x="620490" y="3305175"/>
            <a:ext cx="5703888" cy="1085850"/>
          </a:xfrm>
          <a:prstGeom prst="rect">
            <a:avLst/>
          </a:prstGeom>
          <a:noFill/>
          <a:ln>
            <a:noFill/>
          </a:ln>
        </p:spPr>
        <p:txBody>
          <a:bodyPr spcFirstLastPara="1" wrap="square" lIns="91425" tIns="45700" rIns="91425" bIns="45700" anchor="t" anchorCtr="0">
            <a:normAutofit/>
          </a:bodyPr>
          <a:lstStyle>
            <a:lvl1pPr marL="457200" marR="0" lvl="0" indent="-228600" algn="l">
              <a:lnSpc>
                <a:spcPct val="90000"/>
              </a:lnSpc>
              <a:spcBef>
                <a:spcPts val="1000"/>
              </a:spcBef>
              <a:spcAft>
                <a:spcPts val="0"/>
              </a:spcAft>
              <a:buClr>
                <a:schemeClr val="dk1"/>
              </a:buClr>
              <a:buSzPts val="1800"/>
              <a:buFont typeface="Arial"/>
              <a:buNone/>
              <a:defRPr sz="1800">
                <a:latin typeface="Calibri"/>
                <a:ea typeface="Calibri"/>
                <a:cs typeface="Calibri"/>
                <a:sym typeface="Calibri"/>
              </a:defRPr>
            </a:lvl1pPr>
            <a:lvl2pPr marL="914400" lvl="1" indent="-228600" algn="l">
              <a:lnSpc>
                <a:spcPct val="90000"/>
              </a:lnSpc>
              <a:spcBef>
                <a:spcPts val="500"/>
              </a:spcBef>
              <a:spcAft>
                <a:spcPts val="0"/>
              </a:spcAft>
              <a:buClr>
                <a:schemeClr val="dk1"/>
              </a:buClr>
              <a:buSzPts val="2400"/>
              <a:buFont typeface="Calibri"/>
              <a:buNone/>
              <a:defRPr/>
            </a:lvl2pPr>
            <a:lvl3pPr marL="1371600" lvl="2" indent="-228600" algn="l">
              <a:lnSpc>
                <a:spcPct val="90000"/>
              </a:lnSpc>
              <a:spcBef>
                <a:spcPts val="500"/>
              </a:spcBef>
              <a:spcAft>
                <a:spcPts val="0"/>
              </a:spcAft>
              <a:buClr>
                <a:schemeClr val="dk1"/>
              </a:buClr>
              <a:buSzPts val="2000"/>
              <a:buFont typeface="Calibri"/>
              <a:buNone/>
              <a:defRPr/>
            </a:lvl3pPr>
            <a:lvl4pPr marL="1828800" lvl="3" indent="-228600" algn="l">
              <a:lnSpc>
                <a:spcPct val="90000"/>
              </a:lnSpc>
              <a:spcBef>
                <a:spcPts val="500"/>
              </a:spcBef>
              <a:spcAft>
                <a:spcPts val="0"/>
              </a:spcAft>
              <a:buClr>
                <a:schemeClr val="dk1"/>
              </a:buClr>
              <a:buSzPts val="1800"/>
              <a:buFont typeface="Calibri"/>
              <a:buNone/>
              <a:defRPr/>
            </a:lvl4pPr>
            <a:lvl5pPr marL="2286000" lvl="4" indent="-228600" algn="l">
              <a:lnSpc>
                <a:spcPct val="90000"/>
              </a:lnSpc>
              <a:spcBef>
                <a:spcPts val="500"/>
              </a:spcBef>
              <a:spcAft>
                <a:spcPts val="0"/>
              </a:spcAft>
              <a:buClr>
                <a:schemeClr val="dk1"/>
              </a:buClr>
              <a:buSzPts val="1800"/>
              <a:buFont typeface="Calibri"/>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6"/>
          <p:cNvSpPr txBox="1">
            <a:spLocks noGrp="1"/>
          </p:cNvSpPr>
          <p:nvPr>
            <p:ph type="sldNum" idx="12"/>
          </p:nvPr>
        </p:nvSpPr>
        <p:spPr>
          <a:xfrm>
            <a:off x="10668000" y="6356350"/>
            <a:ext cx="685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endParaRPr/>
          </a:p>
        </p:txBody>
      </p:sp>
      <p:sp>
        <p:nvSpPr>
          <p:cNvPr id="43" name="Google Shape;43;p26"/>
          <p:cNvSpPr/>
          <p:nvPr/>
        </p:nvSpPr>
        <p:spPr>
          <a:xfrm>
            <a:off x="0" y="1733552"/>
            <a:ext cx="7743825" cy="1262193"/>
          </a:xfrm>
          <a:custGeom>
            <a:avLst/>
            <a:gdLst/>
            <a:ahLst/>
            <a:cxnLst/>
            <a:rect l="l" t="t" r="r" b="b"/>
            <a:pathLst>
              <a:path w="13111480" h="2016125" extrusionOk="0">
                <a:moveTo>
                  <a:pt x="0" y="2015697"/>
                </a:moveTo>
                <a:lnTo>
                  <a:pt x="13111422" y="2015697"/>
                </a:lnTo>
                <a:lnTo>
                  <a:pt x="13111422" y="0"/>
                </a:lnTo>
                <a:lnTo>
                  <a:pt x="0" y="0"/>
                </a:lnTo>
                <a:lnTo>
                  <a:pt x="0" y="2015697"/>
                </a:lnTo>
                <a:close/>
              </a:path>
            </a:pathLst>
          </a:custGeom>
          <a:solidFill>
            <a:srgbClr val="80BC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4" name="Google Shape;44;p26"/>
          <p:cNvSpPr txBox="1">
            <a:spLocks noGrp="1"/>
          </p:cNvSpPr>
          <p:nvPr>
            <p:ph type="subTitle" idx="4"/>
          </p:nvPr>
        </p:nvSpPr>
        <p:spPr>
          <a:xfrm>
            <a:off x="620489" y="1948079"/>
            <a:ext cx="6724651" cy="928125"/>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lt1"/>
              </a:buClr>
              <a:buSzPts val="1800"/>
              <a:buFont typeface="Calibri"/>
              <a:buNone/>
              <a:defRPr sz="1800">
                <a:solidFill>
                  <a:schemeClr val="lt1"/>
                </a:solidFill>
              </a:defRPr>
            </a:lvl1pPr>
            <a:lvl2pPr lvl="1" algn="ctr">
              <a:lnSpc>
                <a:spcPct val="90000"/>
              </a:lnSpc>
              <a:spcBef>
                <a:spcPts val="500"/>
              </a:spcBef>
              <a:spcAft>
                <a:spcPts val="0"/>
              </a:spcAft>
              <a:buClr>
                <a:schemeClr val="dk1"/>
              </a:buClr>
              <a:buSzPts val="2000"/>
              <a:buFont typeface="Calibri"/>
              <a:buNone/>
              <a:defRPr sz="2000"/>
            </a:lvl2pPr>
            <a:lvl3pPr lvl="2" algn="ctr">
              <a:lnSpc>
                <a:spcPct val="90000"/>
              </a:lnSpc>
              <a:spcBef>
                <a:spcPts val="500"/>
              </a:spcBef>
              <a:spcAft>
                <a:spcPts val="0"/>
              </a:spcAft>
              <a:buClr>
                <a:schemeClr val="dk1"/>
              </a:buClr>
              <a:buSzPts val="1800"/>
              <a:buFont typeface="Calibri"/>
              <a:buNone/>
              <a:defRPr sz="1800"/>
            </a:lvl3pPr>
            <a:lvl4pPr lvl="3" algn="ctr">
              <a:lnSpc>
                <a:spcPct val="90000"/>
              </a:lnSpc>
              <a:spcBef>
                <a:spcPts val="500"/>
              </a:spcBef>
              <a:spcAft>
                <a:spcPts val="0"/>
              </a:spcAft>
              <a:buClr>
                <a:schemeClr val="dk1"/>
              </a:buClr>
              <a:buSzPts val="1600"/>
              <a:buFont typeface="Calibri"/>
              <a:buNone/>
              <a:defRPr sz="1600"/>
            </a:lvl4pPr>
            <a:lvl5pPr lvl="4" algn="ctr">
              <a:lnSpc>
                <a:spcPct val="90000"/>
              </a:lnSpc>
              <a:spcBef>
                <a:spcPts val="500"/>
              </a:spcBef>
              <a:spcAft>
                <a:spcPts val="0"/>
              </a:spcAft>
              <a:buClr>
                <a:schemeClr val="dk1"/>
              </a:buClr>
              <a:buSzPts val="1600"/>
              <a:buFont typeface="Calibri"/>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Заголовок+подзаголовок (синий)">
  <p:cSld name="Заголовок+подзаголовок (синий)">
    <p:spTree>
      <p:nvGrpSpPr>
        <p:cNvPr id="1" name="Shape 52"/>
        <p:cNvGrpSpPr/>
        <p:nvPr/>
      </p:nvGrpSpPr>
      <p:grpSpPr>
        <a:xfrm>
          <a:off x="0" y="0"/>
          <a:ext cx="0" cy="0"/>
          <a:chOff x="0" y="0"/>
          <a:chExt cx="0" cy="0"/>
        </a:xfrm>
      </p:grpSpPr>
      <p:sp>
        <p:nvSpPr>
          <p:cNvPr id="53" name="Google Shape;53;p28"/>
          <p:cNvSpPr txBox="1">
            <a:spLocks noGrp="1"/>
          </p:cNvSpPr>
          <p:nvPr>
            <p:ph type="ctrTitle"/>
          </p:nvPr>
        </p:nvSpPr>
        <p:spPr>
          <a:xfrm>
            <a:off x="620489" y="628956"/>
            <a:ext cx="7948354" cy="589424"/>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80BC00"/>
              </a:buClr>
              <a:buSzPts val="3600"/>
              <a:buFont typeface="Calibri"/>
              <a:buNone/>
              <a:defRPr sz="3600" b="0">
                <a:solidFill>
                  <a:srgbClr val="80BC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28"/>
          <p:cNvSpPr>
            <a:spLocks noGrp="1"/>
          </p:cNvSpPr>
          <p:nvPr>
            <p:ph type="pic" idx="2"/>
          </p:nvPr>
        </p:nvSpPr>
        <p:spPr>
          <a:xfrm>
            <a:off x="6734629" y="1948079"/>
            <a:ext cx="4619172" cy="3982547"/>
          </a:xfrm>
          <a:prstGeom prst="rect">
            <a:avLst/>
          </a:prstGeom>
          <a:noFill/>
          <a:ln>
            <a:noFill/>
          </a:ln>
        </p:spPr>
      </p:sp>
      <p:sp>
        <p:nvSpPr>
          <p:cNvPr id="55" name="Google Shape;55;p28"/>
          <p:cNvSpPr txBox="1">
            <a:spLocks noGrp="1"/>
          </p:cNvSpPr>
          <p:nvPr>
            <p:ph type="body" idx="1"/>
          </p:nvPr>
        </p:nvSpPr>
        <p:spPr>
          <a:xfrm>
            <a:off x="620489" y="3981796"/>
            <a:ext cx="5703916" cy="1948829"/>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rgbClr val="80BC00"/>
              </a:buClr>
              <a:buSzPts val="1800"/>
              <a:buFont typeface="Noto Sans"/>
              <a:buChar char="▪"/>
              <a:defRPr sz="1800"/>
            </a:lvl1pPr>
            <a:lvl2pPr marL="914400" lvl="1" indent="-317500" algn="l">
              <a:lnSpc>
                <a:spcPct val="90000"/>
              </a:lnSpc>
              <a:spcBef>
                <a:spcPts val="500"/>
              </a:spcBef>
              <a:spcAft>
                <a:spcPts val="0"/>
              </a:spcAft>
              <a:buClr>
                <a:srgbClr val="80BC00"/>
              </a:buClr>
              <a:buSzPts val="1400"/>
              <a:buFont typeface="Noto Sans"/>
              <a:buChar char="▪"/>
              <a:defRPr sz="1400"/>
            </a:lvl2pPr>
            <a:lvl3pPr marL="1371600" lvl="2" indent="-228600" algn="l">
              <a:lnSpc>
                <a:spcPct val="90000"/>
              </a:lnSpc>
              <a:spcBef>
                <a:spcPts val="500"/>
              </a:spcBef>
              <a:spcAft>
                <a:spcPts val="0"/>
              </a:spcAft>
              <a:buClr>
                <a:schemeClr val="dk1"/>
              </a:buClr>
              <a:buSzPts val="1600"/>
              <a:buFont typeface="Calibri"/>
              <a:buNone/>
              <a:defRPr sz="1600"/>
            </a:lvl3pPr>
            <a:lvl4pPr marL="1828800" lvl="3" indent="-228600" algn="l">
              <a:lnSpc>
                <a:spcPct val="90000"/>
              </a:lnSpc>
              <a:spcBef>
                <a:spcPts val="500"/>
              </a:spcBef>
              <a:spcAft>
                <a:spcPts val="0"/>
              </a:spcAft>
              <a:buClr>
                <a:schemeClr val="dk1"/>
              </a:buClr>
              <a:buSzPts val="1400"/>
              <a:buFont typeface="Calibri"/>
              <a:buNone/>
              <a:defRPr sz="1400"/>
            </a:lvl4pPr>
            <a:lvl5pPr marL="2286000" lvl="4" indent="-228600" algn="l">
              <a:lnSpc>
                <a:spcPct val="90000"/>
              </a:lnSpc>
              <a:spcBef>
                <a:spcPts val="500"/>
              </a:spcBef>
              <a:spcAft>
                <a:spcPts val="0"/>
              </a:spcAft>
              <a:buClr>
                <a:schemeClr val="dk1"/>
              </a:buClr>
              <a:buSzPts val="1400"/>
              <a:buFont typeface="Calibri"/>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28"/>
          <p:cNvSpPr txBox="1">
            <a:spLocks noGrp="1"/>
          </p:cNvSpPr>
          <p:nvPr>
            <p:ph type="body" idx="3"/>
          </p:nvPr>
        </p:nvSpPr>
        <p:spPr>
          <a:xfrm>
            <a:off x="620490" y="2602640"/>
            <a:ext cx="5703888" cy="1085850"/>
          </a:xfrm>
          <a:prstGeom prst="rect">
            <a:avLst/>
          </a:prstGeom>
          <a:noFill/>
          <a:ln>
            <a:noFill/>
          </a:ln>
        </p:spPr>
        <p:txBody>
          <a:bodyPr spcFirstLastPara="1" wrap="square" lIns="91425" tIns="45700" rIns="91425" bIns="45700" anchor="t" anchorCtr="0">
            <a:normAutofit/>
          </a:bodyPr>
          <a:lstStyle>
            <a:lvl1pPr marL="457200" marR="0" lvl="0" indent="-228600" algn="l">
              <a:lnSpc>
                <a:spcPct val="90000"/>
              </a:lnSpc>
              <a:spcBef>
                <a:spcPts val="1000"/>
              </a:spcBef>
              <a:spcAft>
                <a:spcPts val="0"/>
              </a:spcAft>
              <a:buClr>
                <a:schemeClr val="dk1"/>
              </a:buClr>
              <a:buSzPts val="1800"/>
              <a:buFont typeface="Arial"/>
              <a:buNone/>
              <a:defRPr sz="1800"/>
            </a:lvl1pPr>
            <a:lvl2pPr marL="914400" lvl="1" indent="-228600" algn="l">
              <a:lnSpc>
                <a:spcPct val="90000"/>
              </a:lnSpc>
              <a:spcBef>
                <a:spcPts val="500"/>
              </a:spcBef>
              <a:spcAft>
                <a:spcPts val="0"/>
              </a:spcAft>
              <a:buClr>
                <a:schemeClr val="dk1"/>
              </a:buClr>
              <a:buSzPts val="2400"/>
              <a:buFont typeface="Calibri"/>
              <a:buNone/>
              <a:defRPr/>
            </a:lvl2pPr>
            <a:lvl3pPr marL="1371600" lvl="2" indent="-228600" algn="l">
              <a:lnSpc>
                <a:spcPct val="90000"/>
              </a:lnSpc>
              <a:spcBef>
                <a:spcPts val="500"/>
              </a:spcBef>
              <a:spcAft>
                <a:spcPts val="0"/>
              </a:spcAft>
              <a:buClr>
                <a:schemeClr val="dk1"/>
              </a:buClr>
              <a:buSzPts val="2000"/>
              <a:buFont typeface="Calibri"/>
              <a:buNone/>
              <a:defRPr/>
            </a:lvl3pPr>
            <a:lvl4pPr marL="1828800" lvl="3" indent="-228600" algn="l">
              <a:lnSpc>
                <a:spcPct val="90000"/>
              </a:lnSpc>
              <a:spcBef>
                <a:spcPts val="500"/>
              </a:spcBef>
              <a:spcAft>
                <a:spcPts val="0"/>
              </a:spcAft>
              <a:buClr>
                <a:schemeClr val="dk1"/>
              </a:buClr>
              <a:buSzPts val="1800"/>
              <a:buFont typeface="Calibri"/>
              <a:buNone/>
              <a:defRPr/>
            </a:lvl4pPr>
            <a:lvl5pPr marL="2286000" lvl="4" indent="-228600" algn="l">
              <a:lnSpc>
                <a:spcPct val="90000"/>
              </a:lnSpc>
              <a:spcBef>
                <a:spcPts val="500"/>
              </a:spcBef>
              <a:spcAft>
                <a:spcPts val="0"/>
              </a:spcAft>
              <a:buClr>
                <a:schemeClr val="dk1"/>
              </a:buClr>
              <a:buSzPts val="1800"/>
              <a:buFont typeface="Calibri"/>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28"/>
          <p:cNvSpPr txBox="1">
            <a:spLocks noGrp="1"/>
          </p:cNvSpPr>
          <p:nvPr>
            <p:ph type="body" idx="4"/>
          </p:nvPr>
        </p:nvSpPr>
        <p:spPr>
          <a:xfrm>
            <a:off x="620490" y="1379425"/>
            <a:ext cx="5703888" cy="1085850"/>
          </a:xfrm>
          <a:prstGeom prst="rect">
            <a:avLst/>
          </a:prstGeom>
          <a:noFill/>
          <a:ln>
            <a:noFill/>
          </a:ln>
        </p:spPr>
        <p:txBody>
          <a:bodyPr spcFirstLastPara="1" wrap="square" lIns="91425" tIns="45700" rIns="91425" bIns="45700" anchor="t" anchorCtr="0">
            <a:normAutofit/>
          </a:bodyPr>
          <a:lstStyle>
            <a:lvl1pPr marL="457200" marR="0" lvl="0" indent="-228600" algn="l">
              <a:lnSpc>
                <a:spcPct val="90000"/>
              </a:lnSpc>
              <a:spcBef>
                <a:spcPts val="1000"/>
              </a:spcBef>
              <a:spcAft>
                <a:spcPts val="0"/>
              </a:spcAft>
              <a:buClr>
                <a:srgbClr val="80BC00"/>
              </a:buClr>
              <a:buSzPts val="2000"/>
              <a:buFont typeface="Arial"/>
              <a:buNone/>
              <a:defRPr sz="2000">
                <a:solidFill>
                  <a:srgbClr val="80BC00"/>
                </a:solidFill>
                <a:latin typeface="Calibri"/>
                <a:ea typeface="Calibri"/>
                <a:cs typeface="Calibri"/>
                <a:sym typeface="Calibri"/>
              </a:defRPr>
            </a:lvl1pPr>
            <a:lvl2pPr marL="914400" lvl="1" indent="-228600" algn="l">
              <a:lnSpc>
                <a:spcPct val="90000"/>
              </a:lnSpc>
              <a:spcBef>
                <a:spcPts val="500"/>
              </a:spcBef>
              <a:spcAft>
                <a:spcPts val="0"/>
              </a:spcAft>
              <a:buClr>
                <a:schemeClr val="dk1"/>
              </a:buClr>
              <a:buSzPts val="2400"/>
              <a:buFont typeface="Calibri"/>
              <a:buNone/>
              <a:defRPr/>
            </a:lvl2pPr>
            <a:lvl3pPr marL="1371600" lvl="2" indent="-228600" algn="l">
              <a:lnSpc>
                <a:spcPct val="90000"/>
              </a:lnSpc>
              <a:spcBef>
                <a:spcPts val="500"/>
              </a:spcBef>
              <a:spcAft>
                <a:spcPts val="0"/>
              </a:spcAft>
              <a:buClr>
                <a:schemeClr val="dk1"/>
              </a:buClr>
              <a:buSzPts val="2000"/>
              <a:buFont typeface="Calibri"/>
              <a:buNone/>
              <a:defRPr/>
            </a:lvl3pPr>
            <a:lvl4pPr marL="1828800" lvl="3" indent="-228600" algn="l">
              <a:lnSpc>
                <a:spcPct val="90000"/>
              </a:lnSpc>
              <a:spcBef>
                <a:spcPts val="500"/>
              </a:spcBef>
              <a:spcAft>
                <a:spcPts val="0"/>
              </a:spcAft>
              <a:buClr>
                <a:schemeClr val="dk1"/>
              </a:buClr>
              <a:buSzPts val="1800"/>
              <a:buFont typeface="Calibri"/>
              <a:buNone/>
              <a:defRPr/>
            </a:lvl4pPr>
            <a:lvl5pPr marL="2286000" lvl="4" indent="-228600" algn="l">
              <a:lnSpc>
                <a:spcPct val="90000"/>
              </a:lnSpc>
              <a:spcBef>
                <a:spcPts val="500"/>
              </a:spcBef>
              <a:spcAft>
                <a:spcPts val="0"/>
              </a:spcAft>
              <a:buClr>
                <a:schemeClr val="dk1"/>
              </a:buClr>
              <a:buSzPts val="1800"/>
              <a:buFont typeface="Calibri"/>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28"/>
          <p:cNvSpPr txBox="1">
            <a:spLocks noGrp="1"/>
          </p:cNvSpPr>
          <p:nvPr>
            <p:ph type="sldNum" idx="12"/>
          </p:nvPr>
        </p:nvSpPr>
        <p:spPr>
          <a:xfrm>
            <a:off x="10668000" y="6356350"/>
            <a:ext cx="685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Закрывающий слайд">
  <p:cSld name="Закрывающий слайд">
    <p:spTree>
      <p:nvGrpSpPr>
        <p:cNvPr id="1" name="Shape 83"/>
        <p:cNvGrpSpPr/>
        <p:nvPr/>
      </p:nvGrpSpPr>
      <p:grpSpPr>
        <a:xfrm>
          <a:off x="0" y="0"/>
          <a:ext cx="0" cy="0"/>
          <a:chOff x="0" y="0"/>
          <a:chExt cx="0" cy="0"/>
        </a:xfrm>
      </p:grpSpPr>
      <p:sp>
        <p:nvSpPr>
          <p:cNvPr id="84" name="Google Shape;84;p32"/>
          <p:cNvSpPr txBox="1">
            <a:spLocks noGrp="1"/>
          </p:cNvSpPr>
          <p:nvPr>
            <p:ph type="ctrTitle"/>
          </p:nvPr>
        </p:nvSpPr>
        <p:spPr>
          <a:xfrm>
            <a:off x="620489" y="4683228"/>
            <a:ext cx="8166064" cy="589424"/>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80BC00"/>
              </a:buClr>
              <a:buSzPts val="3600"/>
              <a:buFont typeface="Calibri"/>
              <a:buNone/>
              <a:defRPr sz="3600" b="0">
                <a:solidFill>
                  <a:srgbClr val="80BC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32"/>
          <p:cNvSpPr txBox="1">
            <a:spLocks noGrp="1"/>
          </p:cNvSpPr>
          <p:nvPr>
            <p:ph type="subTitle" idx="1"/>
          </p:nvPr>
        </p:nvSpPr>
        <p:spPr>
          <a:xfrm>
            <a:off x="620489" y="5596154"/>
            <a:ext cx="5921627" cy="337921"/>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1800"/>
              <a:buFont typeface="Calibri"/>
              <a:buNone/>
              <a:defRPr sz="1800"/>
            </a:lvl1pPr>
            <a:lvl2pPr lvl="1" algn="ctr">
              <a:lnSpc>
                <a:spcPct val="90000"/>
              </a:lnSpc>
              <a:spcBef>
                <a:spcPts val="500"/>
              </a:spcBef>
              <a:spcAft>
                <a:spcPts val="0"/>
              </a:spcAft>
              <a:buClr>
                <a:schemeClr val="dk1"/>
              </a:buClr>
              <a:buSzPts val="2000"/>
              <a:buFont typeface="Calibri"/>
              <a:buNone/>
              <a:defRPr sz="2000"/>
            </a:lvl2pPr>
            <a:lvl3pPr lvl="2" algn="ctr">
              <a:lnSpc>
                <a:spcPct val="90000"/>
              </a:lnSpc>
              <a:spcBef>
                <a:spcPts val="500"/>
              </a:spcBef>
              <a:spcAft>
                <a:spcPts val="0"/>
              </a:spcAft>
              <a:buClr>
                <a:schemeClr val="dk1"/>
              </a:buClr>
              <a:buSzPts val="1800"/>
              <a:buFont typeface="Calibri"/>
              <a:buNone/>
              <a:defRPr sz="1800"/>
            </a:lvl3pPr>
            <a:lvl4pPr lvl="3" algn="ctr">
              <a:lnSpc>
                <a:spcPct val="90000"/>
              </a:lnSpc>
              <a:spcBef>
                <a:spcPts val="500"/>
              </a:spcBef>
              <a:spcAft>
                <a:spcPts val="0"/>
              </a:spcAft>
              <a:buClr>
                <a:schemeClr val="dk1"/>
              </a:buClr>
              <a:buSzPts val="1600"/>
              <a:buFont typeface="Calibri"/>
              <a:buNone/>
              <a:defRPr sz="1600"/>
            </a:lvl4pPr>
            <a:lvl5pPr lvl="4" algn="ctr">
              <a:lnSpc>
                <a:spcPct val="90000"/>
              </a:lnSpc>
              <a:spcBef>
                <a:spcPts val="500"/>
              </a:spcBef>
              <a:spcAft>
                <a:spcPts val="0"/>
              </a:spcAft>
              <a:buClr>
                <a:schemeClr val="dk1"/>
              </a:buClr>
              <a:buSzPts val="1600"/>
              <a:buFont typeface="Calibri"/>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86" name="Google Shape;86;p32"/>
          <p:cNvSpPr txBox="1">
            <a:spLocks noGrp="1"/>
          </p:cNvSpPr>
          <p:nvPr>
            <p:ph type="body" idx="2"/>
          </p:nvPr>
        </p:nvSpPr>
        <p:spPr>
          <a:xfrm>
            <a:off x="620490" y="6088616"/>
            <a:ext cx="5921626" cy="337921"/>
          </a:xfrm>
          <a:prstGeom prst="rect">
            <a:avLst/>
          </a:prstGeom>
          <a:noFill/>
          <a:ln>
            <a:noFill/>
          </a:ln>
        </p:spPr>
        <p:txBody>
          <a:bodyPr spcFirstLastPara="1" wrap="square" lIns="91425" tIns="45700" rIns="91425" bIns="45700" anchor="t" anchorCtr="0">
            <a:noAutofit/>
          </a:bodyPr>
          <a:lstStyle>
            <a:lvl1pPr marL="457200" marR="0" lvl="0" indent="-228600" algn="l">
              <a:lnSpc>
                <a:spcPct val="90000"/>
              </a:lnSpc>
              <a:spcBef>
                <a:spcPts val="1000"/>
              </a:spcBef>
              <a:spcAft>
                <a:spcPts val="0"/>
              </a:spcAft>
              <a:buClr>
                <a:srgbClr val="80BC00"/>
              </a:buClr>
              <a:buSzPts val="1800"/>
              <a:buFont typeface="Calibri"/>
              <a:buNone/>
              <a:defRPr sz="1800"/>
            </a:lvl1pPr>
            <a:lvl2pPr marL="914400" lvl="1" indent="-228600" algn="l">
              <a:lnSpc>
                <a:spcPct val="90000"/>
              </a:lnSpc>
              <a:spcBef>
                <a:spcPts val="500"/>
              </a:spcBef>
              <a:spcAft>
                <a:spcPts val="0"/>
              </a:spcAft>
              <a:buClr>
                <a:srgbClr val="80BC00"/>
              </a:buClr>
              <a:buSzPts val="1400"/>
              <a:buFont typeface="Calibri"/>
              <a:buNone/>
              <a:defRPr sz="1400"/>
            </a:lvl2pPr>
            <a:lvl3pPr marL="1371600" lvl="2" indent="-228600" algn="l">
              <a:lnSpc>
                <a:spcPct val="90000"/>
              </a:lnSpc>
              <a:spcBef>
                <a:spcPts val="500"/>
              </a:spcBef>
              <a:spcAft>
                <a:spcPts val="0"/>
              </a:spcAft>
              <a:buClr>
                <a:schemeClr val="dk1"/>
              </a:buClr>
              <a:buSzPts val="1600"/>
              <a:buFont typeface="Calibri"/>
              <a:buNone/>
              <a:defRPr sz="1600"/>
            </a:lvl3pPr>
            <a:lvl4pPr marL="1828800" lvl="3" indent="-228600" algn="l">
              <a:lnSpc>
                <a:spcPct val="90000"/>
              </a:lnSpc>
              <a:spcBef>
                <a:spcPts val="500"/>
              </a:spcBef>
              <a:spcAft>
                <a:spcPts val="0"/>
              </a:spcAft>
              <a:buClr>
                <a:schemeClr val="dk1"/>
              </a:buClr>
              <a:buSzPts val="1400"/>
              <a:buFont typeface="Calibri"/>
              <a:buNone/>
              <a:defRPr sz="1400"/>
            </a:lvl4pPr>
            <a:lvl5pPr marL="2286000" lvl="4" indent="-228600" algn="l">
              <a:lnSpc>
                <a:spcPct val="90000"/>
              </a:lnSpc>
              <a:spcBef>
                <a:spcPts val="500"/>
              </a:spcBef>
              <a:spcAft>
                <a:spcPts val="0"/>
              </a:spcAft>
              <a:buClr>
                <a:schemeClr val="dk1"/>
              </a:buClr>
              <a:buSzPts val="1400"/>
              <a:buFont typeface="Calibri"/>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87" name="Google Shape;87;p32"/>
          <p:cNvPicPr preferRelativeResize="0"/>
          <p:nvPr/>
        </p:nvPicPr>
        <p:blipFill rotWithShape="1">
          <a:blip r:embed="rId2">
            <a:alphaModFix/>
          </a:blip>
          <a:srcRect/>
          <a:stretch/>
        </p:blipFill>
        <p:spPr>
          <a:xfrm>
            <a:off x="0" y="0"/>
            <a:ext cx="12192000" cy="4199467"/>
          </a:xfrm>
          <a:prstGeom prst="rect">
            <a:avLst/>
          </a:prstGeom>
          <a:noFill/>
          <a:ln>
            <a:noFill/>
          </a:ln>
        </p:spPr>
      </p:pic>
      <p:pic>
        <p:nvPicPr>
          <p:cNvPr id="88" name="Google Shape;88;p32"/>
          <p:cNvPicPr preferRelativeResize="0"/>
          <p:nvPr/>
        </p:nvPicPr>
        <p:blipFill rotWithShape="1">
          <a:blip r:embed="rId3">
            <a:alphaModFix/>
          </a:blip>
          <a:srcRect/>
          <a:stretch/>
        </p:blipFill>
        <p:spPr>
          <a:xfrm>
            <a:off x="634936" y="431463"/>
            <a:ext cx="1759226" cy="39582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Заголовок раздела (зеленый)">
  <p:cSld name="Заголовок раздела (зеленый)">
    <p:bg>
      <p:bgPr>
        <a:solidFill>
          <a:srgbClr val="80BC00"/>
        </a:solidFill>
        <a:effectLst/>
      </p:bgPr>
    </p:bg>
    <p:spTree>
      <p:nvGrpSpPr>
        <p:cNvPr id="1" name="Shape 89"/>
        <p:cNvGrpSpPr/>
        <p:nvPr/>
      </p:nvGrpSpPr>
      <p:grpSpPr>
        <a:xfrm>
          <a:off x="0" y="0"/>
          <a:ext cx="0" cy="0"/>
          <a:chOff x="0" y="0"/>
          <a:chExt cx="0" cy="0"/>
        </a:xfrm>
      </p:grpSpPr>
      <p:sp>
        <p:nvSpPr>
          <p:cNvPr id="90" name="Google Shape;90;p33"/>
          <p:cNvSpPr txBox="1">
            <a:spLocks noGrp="1"/>
          </p:cNvSpPr>
          <p:nvPr>
            <p:ph type="title"/>
          </p:nvPr>
        </p:nvSpPr>
        <p:spPr>
          <a:xfrm>
            <a:off x="831850" y="2834640"/>
            <a:ext cx="10515600" cy="192024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lt1"/>
              </a:buClr>
              <a:buSzPts val="3600"/>
              <a:buFont typeface="Calibri"/>
              <a:buNone/>
              <a:defRPr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Иконки (зеленый)">
  <p:cSld name="Иконки (зеленый)">
    <p:spTree>
      <p:nvGrpSpPr>
        <p:cNvPr id="1" name="Shape 91"/>
        <p:cNvGrpSpPr/>
        <p:nvPr/>
      </p:nvGrpSpPr>
      <p:grpSpPr>
        <a:xfrm>
          <a:off x="0" y="0"/>
          <a:ext cx="0" cy="0"/>
          <a:chOff x="0" y="0"/>
          <a:chExt cx="0" cy="0"/>
        </a:xfrm>
      </p:grpSpPr>
      <p:sp>
        <p:nvSpPr>
          <p:cNvPr id="92" name="Google Shape;92;p34"/>
          <p:cNvSpPr txBox="1">
            <a:spLocks noGrp="1"/>
          </p:cNvSpPr>
          <p:nvPr>
            <p:ph type="ctrTitle"/>
          </p:nvPr>
        </p:nvSpPr>
        <p:spPr>
          <a:xfrm>
            <a:off x="838199" y="628956"/>
            <a:ext cx="7734301" cy="589424"/>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80BC00"/>
              </a:buClr>
              <a:buSzPts val="3600"/>
              <a:buFont typeface="Calibri"/>
              <a:buNone/>
              <a:defRPr sz="3600" b="0">
                <a:solidFill>
                  <a:srgbClr val="80BC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93" name="Google Shape;93;p34"/>
          <p:cNvPicPr preferRelativeResize="0"/>
          <p:nvPr/>
        </p:nvPicPr>
        <p:blipFill rotWithShape="1">
          <a:blip r:embed="rId2">
            <a:alphaModFix/>
          </a:blip>
          <a:srcRect/>
          <a:stretch/>
        </p:blipFill>
        <p:spPr>
          <a:xfrm>
            <a:off x="819709" y="2057712"/>
            <a:ext cx="589424" cy="589424"/>
          </a:xfrm>
          <a:prstGeom prst="rect">
            <a:avLst/>
          </a:prstGeom>
          <a:noFill/>
          <a:ln>
            <a:noFill/>
          </a:ln>
        </p:spPr>
      </p:pic>
      <p:pic>
        <p:nvPicPr>
          <p:cNvPr id="94" name="Google Shape;94;p34"/>
          <p:cNvPicPr preferRelativeResize="0"/>
          <p:nvPr/>
        </p:nvPicPr>
        <p:blipFill rotWithShape="1">
          <a:blip r:embed="rId3">
            <a:alphaModFix/>
          </a:blip>
          <a:srcRect/>
          <a:stretch/>
        </p:blipFill>
        <p:spPr>
          <a:xfrm>
            <a:off x="2243155" y="2057712"/>
            <a:ext cx="589147" cy="589424"/>
          </a:xfrm>
          <a:prstGeom prst="rect">
            <a:avLst/>
          </a:prstGeom>
          <a:noFill/>
          <a:ln>
            <a:noFill/>
          </a:ln>
        </p:spPr>
      </p:pic>
      <p:pic>
        <p:nvPicPr>
          <p:cNvPr id="95" name="Google Shape;95;p34"/>
          <p:cNvPicPr preferRelativeResize="0"/>
          <p:nvPr/>
        </p:nvPicPr>
        <p:blipFill rotWithShape="1">
          <a:blip r:embed="rId4">
            <a:alphaModFix/>
          </a:blip>
          <a:srcRect/>
          <a:stretch/>
        </p:blipFill>
        <p:spPr>
          <a:xfrm>
            <a:off x="3666325" y="2082156"/>
            <a:ext cx="589424" cy="540535"/>
          </a:xfrm>
          <a:prstGeom prst="rect">
            <a:avLst/>
          </a:prstGeom>
          <a:noFill/>
          <a:ln>
            <a:noFill/>
          </a:ln>
        </p:spPr>
      </p:pic>
      <p:pic>
        <p:nvPicPr>
          <p:cNvPr id="96" name="Google Shape;96;p34"/>
          <p:cNvPicPr preferRelativeResize="0"/>
          <p:nvPr/>
        </p:nvPicPr>
        <p:blipFill rotWithShape="1">
          <a:blip r:embed="rId5">
            <a:alphaModFix/>
          </a:blip>
          <a:srcRect/>
          <a:stretch/>
        </p:blipFill>
        <p:spPr>
          <a:xfrm>
            <a:off x="5089633" y="2057712"/>
            <a:ext cx="589424" cy="589424"/>
          </a:xfrm>
          <a:prstGeom prst="rect">
            <a:avLst/>
          </a:prstGeom>
          <a:noFill/>
          <a:ln>
            <a:noFill/>
          </a:ln>
        </p:spPr>
      </p:pic>
      <p:pic>
        <p:nvPicPr>
          <p:cNvPr id="97" name="Google Shape;97;p34"/>
          <p:cNvPicPr preferRelativeResize="0"/>
          <p:nvPr/>
        </p:nvPicPr>
        <p:blipFill rotWithShape="1">
          <a:blip r:embed="rId6">
            <a:alphaModFix/>
          </a:blip>
          <a:srcRect/>
          <a:stretch/>
        </p:blipFill>
        <p:spPr>
          <a:xfrm>
            <a:off x="6512941" y="2057712"/>
            <a:ext cx="589424" cy="589424"/>
          </a:xfrm>
          <a:prstGeom prst="rect">
            <a:avLst/>
          </a:prstGeom>
          <a:noFill/>
          <a:ln>
            <a:noFill/>
          </a:ln>
        </p:spPr>
      </p:pic>
      <p:pic>
        <p:nvPicPr>
          <p:cNvPr id="98" name="Google Shape;98;p34"/>
          <p:cNvPicPr preferRelativeResize="0"/>
          <p:nvPr/>
        </p:nvPicPr>
        <p:blipFill rotWithShape="1">
          <a:blip r:embed="rId7">
            <a:alphaModFix/>
          </a:blip>
          <a:srcRect/>
          <a:stretch/>
        </p:blipFill>
        <p:spPr>
          <a:xfrm>
            <a:off x="7936387" y="2057712"/>
            <a:ext cx="589147" cy="589424"/>
          </a:xfrm>
          <a:prstGeom prst="rect">
            <a:avLst/>
          </a:prstGeom>
          <a:noFill/>
          <a:ln>
            <a:noFill/>
          </a:ln>
        </p:spPr>
      </p:pic>
      <p:pic>
        <p:nvPicPr>
          <p:cNvPr id="99" name="Google Shape;99;p34"/>
          <p:cNvPicPr preferRelativeResize="0"/>
          <p:nvPr/>
        </p:nvPicPr>
        <p:blipFill rotWithShape="1">
          <a:blip r:embed="rId8">
            <a:alphaModFix/>
          </a:blip>
          <a:srcRect/>
          <a:stretch/>
        </p:blipFill>
        <p:spPr>
          <a:xfrm>
            <a:off x="9359557" y="2057712"/>
            <a:ext cx="589424" cy="589424"/>
          </a:xfrm>
          <a:prstGeom prst="rect">
            <a:avLst/>
          </a:prstGeom>
          <a:noFill/>
          <a:ln>
            <a:noFill/>
          </a:ln>
        </p:spPr>
      </p:pic>
      <p:pic>
        <p:nvPicPr>
          <p:cNvPr id="100" name="Google Shape;100;p34"/>
          <p:cNvPicPr preferRelativeResize="0"/>
          <p:nvPr/>
        </p:nvPicPr>
        <p:blipFill rotWithShape="1">
          <a:blip r:embed="rId9">
            <a:alphaModFix/>
          </a:blip>
          <a:srcRect/>
          <a:stretch/>
        </p:blipFill>
        <p:spPr>
          <a:xfrm>
            <a:off x="10782867" y="2094585"/>
            <a:ext cx="589424" cy="515677"/>
          </a:xfrm>
          <a:prstGeom prst="rect">
            <a:avLst/>
          </a:prstGeom>
          <a:noFill/>
          <a:ln>
            <a:noFill/>
          </a:ln>
        </p:spPr>
      </p:pic>
      <p:pic>
        <p:nvPicPr>
          <p:cNvPr id="101" name="Google Shape;101;p34"/>
          <p:cNvPicPr preferRelativeResize="0"/>
          <p:nvPr/>
        </p:nvPicPr>
        <p:blipFill rotWithShape="1">
          <a:blip r:embed="rId10">
            <a:alphaModFix/>
          </a:blip>
          <a:srcRect/>
          <a:stretch/>
        </p:blipFill>
        <p:spPr>
          <a:xfrm>
            <a:off x="3693438" y="5487180"/>
            <a:ext cx="589424" cy="589424"/>
          </a:xfrm>
          <a:prstGeom prst="rect">
            <a:avLst/>
          </a:prstGeom>
          <a:noFill/>
          <a:ln>
            <a:noFill/>
          </a:ln>
        </p:spPr>
      </p:pic>
      <p:pic>
        <p:nvPicPr>
          <p:cNvPr id="102" name="Google Shape;102;p34"/>
          <p:cNvPicPr preferRelativeResize="0"/>
          <p:nvPr/>
        </p:nvPicPr>
        <p:blipFill rotWithShape="1">
          <a:blip r:embed="rId11">
            <a:alphaModFix/>
          </a:blip>
          <a:srcRect/>
          <a:stretch/>
        </p:blipFill>
        <p:spPr>
          <a:xfrm>
            <a:off x="5182431" y="5487180"/>
            <a:ext cx="466788" cy="589424"/>
          </a:xfrm>
          <a:prstGeom prst="rect">
            <a:avLst/>
          </a:prstGeom>
          <a:noFill/>
          <a:ln>
            <a:noFill/>
          </a:ln>
        </p:spPr>
      </p:pic>
      <p:pic>
        <p:nvPicPr>
          <p:cNvPr id="103" name="Google Shape;103;p34"/>
          <p:cNvPicPr preferRelativeResize="0"/>
          <p:nvPr/>
        </p:nvPicPr>
        <p:blipFill rotWithShape="1">
          <a:blip r:embed="rId12">
            <a:alphaModFix/>
          </a:blip>
          <a:srcRect/>
          <a:stretch/>
        </p:blipFill>
        <p:spPr>
          <a:xfrm>
            <a:off x="6548788" y="5622107"/>
            <a:ext cx="589424" cy="319570"/>
          </a:xfrm>
          <a:prstGeom prst="rect">
            <a:avLst/>
          </a:prstGeom>
          <a:noFill/>
          <a:ln>
            <a:noFill/>
          </a:ln>
        </p:spPr>
      </p:pic>
      <p:pic>
        <p:nvPicPr>
          <p:cNvPr id="104" name="Google Shape;104;p34"/>
          <p:cNvPicPr preferRelativeResize="0"/>
          <p:nvPr/>
        </p:nvPicPr>
        <p:blipFill rotWithShape="1">
          <a:blip r:embed="rId13">
            <a:alphaModFix/>
          </a:blip>
          <a:srcRect/>
          <a:stretch/>
        </p:blipFill>
        <p:spPr>
          <a:xfrm>
            <a:off x="10863850" y="4260804"/>
            <a:ext cx="466788" cy="589424"/>
          </a:xfrm>
          <a:prstGeom prst="rect">
            <a:avLst/>
          </a:prstGeom>
          <a:noFill/>
          <a:ln>
            <a:noFill/>
          </a:ln>
        </p:spPr>
      </p:pic>
      <p:pic>
        <p:nvPicPr>
          <p:cNvPr id="105" name="Google Shape;105;p34"/>
          <p:cNvPicPr preferRelativeResize="0"/>
          <p:nvPr/>
        </p:nvPicPr>
        <p:blipFill rotWithShape="1">
          <a:blip r:embed="rId14">
            <a:alphaModFix/>
          </a:blip>
          <a:srcRect/>
          <a:stretch/>
        </p:blipFill>
        <p:spPr>
          <a:xfrm>
            <a:off x="838199" y="4260804"/>
            <a:ext cx="589424" cy="589424"/>
          </a:xfrm>
          <a:prstGeom prst="rect">
            <a:avLst/>
          </a:prstGeom>
          <a:noFill/>
          <a:ln>
            <a:noFill/>
          </a:ln>
        </p:spPr>
      </p:pic>
      <p:pic>
        <p:nvPicPr>
          <p:cNvPr id="106" name="Google Shape;106;p34"/>
          <p:cNvPicPr preferRelativeResize="0"/>
          <p:nvPr/>
        </p:nvPicPr>
        <p:blipFill rotWithShape="1">
          <a:blip r:embed="rId15">
            <a:alphaModFix/>
          </a:blip>
          <a:srcRect/>
          <a:stretch/>
        </p:blipFill>
        <p:spPr>
          <a:xfrm>
            <a:off x="2261675" y="4260804"/>
            <a:ext cx="589424" cy="589424"/>
          </a:xfrm>
          <a:prstGeom prst="rect">
            <a:avLst/>
          </a:prstGeom>
          <a:noFill/>
          <a:ln>
            <a:noFill/>
          </a:ln>
        </p:spPr>
      </p:pic>
      <p:pic>
        <p:nvPicPr>
          <p:cNvPr id="107" name="Google Shape;107;p34"/>
          <p:cNvPicPr preferRelativeResize="0"/>
          <p:nvPr/>
        </p:nvPicPr>
        <p:blipFill rotWithShape="1">
          <a:blip r:embed="rId16">
            <a:alphaModFix/>
          </a:blip>
          <a:srcRect/>
          <a:stretch/>
        </p:blipFill>
        <p:spPr>
          <a:xfrm>
            <a:off x="3771051" y="4260804"/>
            <a:ext cx="417623" cy="589424"/>
          </a:xfrm>
          <a:prstGeom prst="rect">
            <a:avLst/>
          </a:prstGeom>
          <a:noFill/>
          <a:ln>
            <a:noFill/>
          </a:ln>
        </p:spPr>
      </p:pic>
      <p:pic>
        <p:nvPicPr>
          <p:cNvPr id="108" name="Google Shape;108;p34"/>
          <p:cNvPicPr preferRelativeResize="0"/>
          <p:nvPr/>
        </p:nvPicPr>
        <p:blipFill rotWithShape="1">
          <a:blip r:embed="rId17">
            <a:alphaModFix/>
          </a:blip>
          <a:srcRect/>
          <a:stretch/>
        </p:blipFill>
        <p:spPr>
          <a:xfrm>
            <a:off x="5108627" y="4273095"/>
            <a:ext cx="589424" cy="564841"/>
          </a:xfrm>
          <a:prstGeom prst="rect">
            <a:avLst/>
          </a:prstGeom>
          <a:noFill/>
          <a:ln>
            <a:noFill/>
          </a:ln>
        </p:spPr>
      </p:pic>
      <p:pic>
        <p:nvPicPr>
          <p:cNvPr id="109" name="Google Shape;109;p34"/>
          <p:cNvPicPr preferRelativeResize="0"/>
          <p:nvPr/>
        </p:nvPicPr>
        <p:blipFill rotWithShape="1">
          <a:blip r:embed="rId18">
            <a:alphaModFix/>
          </a:blip>
          <a:srcRect/>
          <a:stretch/>
        </p:blipFill>
        <p:spPr>
          <a:xfrm>
            <a:off x="6532103" y="4260804"/>
            <a:ext cx="589424" cy="589424"/>
          </a:xfrm>
          <a:prstGeom prst="rect">
            <a:avLst/>
          </a:prstGeom>
          <a:noFill/>
          <a:ln>
            <a:noFill/>
          </a:ln>
        </p:spPr>
      </p:pic>
      <p:pic>
        <p:nvPicPr>
          <p:cNvPr id="110" name="Google Shape;110;p34"/>
          <p:cNvPicPr preferRelativeResize="0"/>
          <p:nvPr/>
        </p:nvPicPr>
        <p:blipFill rotWithShape="1">
          <a:blip r:embed="rId19">
            <a:alphaModFix/>
          </a:blip>
          <a:srcRect/>
          <a:stretch/>
        </p:blipFill>
        <p:spPr>
          <a:xfrm>
            <a:off x="8016897" y="4260804"/>
            <a:ext cx="466788" cy="589424"/>
          </a:xfrm>
          <a:prstGeom prst="rect">
            <a:avLst/>
          </a:prstGeom>
          <a:noFill/>
          <a:ln>
            <a:noFill/>
          </a:ln>
        </p:spPr>
      </p:pic>
      <p:pic>
        <p:nvPicPr>
          <p:cNvPr id="111" name="Google Shape;111;p34"/>
          <p:cNvPicPr preferRelativeResize="0"/>
          <p:nvPr/>
        </p:nvPicPr>
        <p:blipFill rotWithShape="1">
          <a:blip r:embed="rId20">
            <a:alphaModFix/>
          </a:blip>
          <a:srcRect/>
          <a:stretch/>
        </p:blipFill>
        <p:spPr>
          <a:xfrm>
            <a:off x="9379055" y="4260804"/>
            <a:ext cx="589424" cy="589424"/>
          </a:xfrm>
          <a:prstGeom prst="rect">
            <a:avLst/>
          </a:prstGeom>
          <a:noFill/>
          <a:ln>
            <a:noFill/>
          </a:ln>
        </p:spPr>
      </p:pic>
      <p:pic>
        <p:nvPicPr>
          <p:cNvPr id="112" name="Google Shape;112;p34"/>
          <p:cNvPicPr preferRelativeResize="0"/>
          <p:nvPr/>
        </p:nvPicPr>
        <p:blipFill rotWithShape="1">
          <a:blip r:embed="rId21">
            <a:alphaModFix/>
          </a:blip>
          <a:srcRect/>
          <a:stretch/>
        </p:blipFill>
        <p:spPr>
          <a:xfrm>
            <a:off x="10831948" y="5487180"/>
            <a:ext cx="589147" cy="589424"/>
          </a:xfrm>
          <a:prstGeom prst="rect">
            <a:avLst/>
          </a:prstGeom>
          <a:noFill/>
          <a:ln>
            <a:noFill/>
          </a:ln>
        </p:spPr>
      </p:pic>
      <p:pic>
        <p:nvPicPr>
          <p:cNvPr id="113" name="Google Shape;113;p34"/>
          <p:cNvPicPr preferRelativeResize="0"/>
          <p:nvPr/>
        </p:nvPicPr>
        <p:blipFill rotWithShape="1">
          <a:blip r:embed="rId22">
            <a:alphaModFix/>
          </a:blip>
          <a:srcRect/>
          <a:stretch/>
        </p:blipFill>
        <p:spPr>
          <a:xfrm>
            <a:off x="8025490" y="5487180"/>
            <a:ext cx="491370" cy="589424"/>
          </a:xfrm>
          <a:prstGeom prst="rect">
            <a:avLst/>
          </a:prstGeom>
          <a:noFill/>
          <a:ln>
            <a:noFill/>
          </a:ln>
        </p:spPr>
      </p:pic>
      <p:pic>
        <p:nvPicPr>
          <p:cNvPr id="114" name="Google Shape;114;p34"/>
          <p:cNvPicPr preferRelativeResize="0"/>
          <p:nvPr/>
        </p:nvPicPr>
        <p:blipFill rotWithShape="1">
          <a:blip r:embed="rId23">
            <a:alphaModFix/>
          </a:blip>
          <a:srcRect/>
          <a:stretch/>
        </p:blipFill>
        <p:spPr>
          <a:xfrm>
            <a:off x="9404138" y="5511624"/>
            <a:ext cx="589424" cy="540535"/>
          </a:xfrm>
          <a:prstGeom prst="rect">
            <a:avLst/>
          </a:prstGeom>
          <a:noFill/>
          <a:ln>
            <a:noFill/>
          </a:ln>
        </p:spPr>
      </p:pic>
      <p:pic>
        <p:nvPicPr>
          <p:cNvPr id="115" name="Google Shape;115;p34"/>
          <p:cNvPicPr preferRelativeResize="0"/>
          <p:nvPr/>
        </p:nvPicPr>
        <p:blipFill rotWithShape="1">
          <a:blip r:embed="rId24">
            <a:alphaModFix/>
          </a:blip>
          <a:srcRect/>
          <a:stretch/>
        </p:blipFill>
        <p:spPr>
          <a:xfrm>
            <a:off x="852313" y="3146771"/>
            <a:ext cx="589424" cy="589424"/>
          </a:xfrm>
          <a:prstGeom prst="rect">
            <a:avLst/>
          </a:prstGeom>
          <a:noFill/>
          <a:ln>
            <a:noFill/>
          </a:ln>
        </p:spPr>
      </p:pic>
      <p:pic>
        <p:nvPicPr>
          <p:cNvPr id="116" name="Google Shape;116;p34"/>
          <p:cNvPicPr preferRelativeResize="0"/>
          <p:nvPr/>
        </p:nvPicPr>
        <p:blipFill rotWithShape="1">
          <a:blip r:embed="rId25">
            <a:alphaModFix/>
          </a:blip>
          <a:srcRect/>
          <a:stretch/>
        </p:blipFill>
        <p:spPr>
          <a:xfrm>
            <a:off x="838227" y="5487180"/>
            <a:ext cx="589147" cy="589424"/>
          </a:xfrm>
          <a:prstGeom prst="rect">
            <a:avLst/>
          </a:prstGeom>
          <a:noFill/>
          <a:ln>
            <a:noFill/>
          </a:ln>
        </p:spPr>
      </p:pic>
      <p:pic>
        <p:nvPicPr>
          <p:cNvPr id="117" name="Google Shape;117;p34"/>
          <p:cNvPicPr preferRelativeResize="0"/>
          <p:nvPr/>
        </p:nvPicPr>
        <p:blipFill rotWithShape="1">
          <a:blip r:embed="rId26">
            <a:alphaModFix/>
          </a:blip>
          <a:srcRect/>
          <a:stretch/>
        </p:blipFill>
        <p:spPr>
          <a:xfrm>
            <a:off x="2265763" y="5487180"/>
            <a:ext cx="589424" cy="589424"/>
          </a:xfrm>
          <a:prstGeom prst="rect">
            <a:avLst/>
          </a:prstGeom>
          <a:noFill/>
          <a:ln>
            <a:noFill/>
          </a:ln>
        </p:spPr>
      </p:pic>
      <p:pic>
        <p:nvPicPr>
          <p:cNvPr id="118" name="Google Shape;118;p34"/>
          <p:cNvPicPr preferRelativeResize="0"/>
          <p:nvPr/>
        </p:nvPicPr>
        <p:blipFill rotWithShape="1">
          <a:blip r:embed="rId27">
            <a:alphaModFix/>
          </a:blip>
          <a:srcRect/>
          <a:stretch/>
        </p:blipFill>
        <p:spPr>
          <a:xfrm>
            <a:off x="2270964" y="3146771"/>
            <a:ext cx="589424" cy="589424"/>
          </a:xfrm>
          <a:prstGeom prst="rect">
            <a:avLst/>
          </a:prstGeom>
          <a:noFill/>
          <a:ln>
            <a:noFill/>
          </a:ln>
        </p:spPr>
      </p:pic>
      <p:pic>
        <p:nvPicPr>
          <p:cNvPr id="119" name="Google Shape;119;p34"/>
          <p:cNvPicPr preferRelativeResize="0"/>
          <p:nvPr/>
        </p:nvPicPr>
        <p:blipFill rotWithShape="1">
          <a:blip r:embed="rId28">
            <a:alphaModFix/>
          </a:blip>
          <a:srcRect/>
          <a:stretch/>
        </p:blipFill>
        <p:spPr>
          <a:xfrm>
            <a:off x="3750933" y="3146771"/>
            <a:ext cx="466788" cy="589424"/>
          </a:xfrm>
          <a:prstGeom prst="rect">
            <a:avLst/>
          </a:prstGeom>
          <a:noFill/>
          <a:ln>
            <a:noFill/>
          </a:ln>
        </p:spPr>
      </p:pic>
      <p:pic>
        <p:nvPicPr>
          <p:cNvPr id="120" name="Google Shape;120;p34"/>
          <p:cNvPicPr preferRelativeResize="0"/>
          <p:nvPr/>
        </p:nvPicPr>
        <p:blipFill rotWithShape="1">
          <a:blip r:embed="rId29">
            <a:alphaModFix/>
          </a:blip>
          <a:srcRect/>
          <a:stretch/>
        </p:blipFill>
        <p:spPr>
          <a:xfrm>
            <a:off x="5108266" y="3183644"/>
            <a:ext cx="589424" cy="515677"/>
          </a:xfrm>
          <a:prstGeom prst="rect">
            <a:avLst/>
          </a:prstGeom>
          <a:noFill/>
          <a:ln>
            <a:noFill/>
          </a:ln>
        </p:spPr>
      </p:pic>
      <p:pic>
        <p:nvPicPr>
          <p:cNvPr id="121" name="Google Shape;121;p34"/>
          <p:cNvPicPr preferRelativeResize="0"/>
          <p:nvPr/>
        </p:nvPicPr>
        <p:blipFill rotWithShape="1">
          <a:blip r:embed="rId30">
            <a:alphaModFix/>
          </a:blip>
          <a:srcRect/>
          <a:stretch/>
        </p:blipFill>
        <p:spPr>
          <a:xfrm>
            <a:off x="6526917" y="3146771"/>
            <a:ext cx="589424" cy="589424"/>
          </a:xfrm>
          <a:prstGeom prst="rect">
            <a:avLst/>
          </a:prstGeom>
          <a:noFill/>
          <a:ln>
            <a:noFill/>
          </a:ln>
        </p:spPr>
      </p:pic>
      <p:pic>
        <p:nvPicPr>
          <p:cNvPr id="122" name="Google Shape;122;p34"/>
          <p:cNvPicPr preferRelativeResize="0"/>
          <p:nvPr/>
        </p:nvPicPr>
        <p:blipFill rotWithShape="1">
          <a:blip r:embed="rId31">
            <a:alphaModFix/>
          </a:blip>
          <a:srcRect/>
          <a:stretch/>
        </p:blipFill>
        <p:spPr>
          <a:xfrm>
            <a:off x="7970012" y="3146771"/>
            <a:ext cx="540535" cy="589424"/>
          </a:xfrm>
          <a:prstGeom prst="rect">
            <a:avLst/>
          </a:prstGeom>
          <a:noFill/>
          <a:ln>
            <a:noFill/>
          </a:ln>
        </p:spPr>
      </p:pic>
      <p:pic>
        <p:nvPicPr>
          <p:cNvPr id="123" name="Google Shape;123;p34"/>
          <p:cNvPicPr preferRelativeResize="0"/>
          <p:nvPr/>
        </p:nvPicPr>
        <p:blipFill rotWithShape="1">
          <a:blip r:embed="rId32">
            <a:alphaModFix/>
          </a:blip>
          <a:srcRect/>
          <a:stretch/>
        </p:blipFill>
        <p:spPr>
          <a:xfrm>
            <a:off x="9364219" y="3146771"/>
            <a:ext cx="589424" cy="589424"/>
          </a:xfrm>
          <a:prstGeom prst="rect">
            <a:avLst/>
          </a:prstGeom>
          <a:noFill/>
          <a:ln>
            <a:noFill/>
          </a:ln>
        </p:spPr>
      </p:pic>
      <p:pic>
        <p:nvPicPr>
          <p:cNvPr id="124" name="Google Shape;124;p34"/>
          <p:cNvPicPr preferRelativeResize="0"/>
          <p:nvPr/>
        </p:nvPicPr>
        <p:blipFill rotWithShape="1">
          <a:blip r:embed="rId33">
            <a:alphaModFix/>
          </a:blip>
          <a:srcRect/>
          <a:stretch/>
        </p:blipFill>
        <p:spPr>
          <a:xfrm>
            <a:off x="10782867" y="3146771"/>
            <a:ext cx="589424" cy="58942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1"/>
          <p:cNvSpPr txBox="1">
            <a:spLocks noGrp="1"/>
          </p:cNvSpPr>
          <p:nvPr>
            <p:ph type="title"/>
          </p:nvPr>
        </p:nvSpPr>
        <p:spPr>
          <a:xfrm>
            <a:off x="838200" y="602037"/>
            <a:ext cx="10515600" cy="108267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0"/>
              </a:spcBef>
              <a:spcAft>
                <a:spcPts val="0"/>
              </a:spcAft>
              <a:buClr>
                <a:srgbClr val="0071CE"/>
              </a:buClr>
              <a:buSzPts val="3600"/>
              <a:buFont typeface="Calibri"/>
              <a:buNone/>
              <a:defRPr sz="3600" b="0" i="0" u="none" strike="noStrike" cap="none">
                <a:solidFill>
                  <a:srgbClr val="0071CE"/>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1"/>
          <p:cNvSpPr txBox="1">
            <a:spLocks noGrp="1"/>
          </p:cNvSpPr>
          <p:nvPr>
            <p:ph type="body" idx="1"/>
          </p:nvPr>
        </p:nvSpPr>
        <p:spPr>
          <a:xfrm>
            <a:off x="838200" y="2078183"/>
            <a:ext cx="10515600" cy="4006734"/>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90000"/>
              </a:lnSpc>
              <a:spcBef>
                <a:spcPts val="100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ru-RU"/>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5" r:id="rId6"/>
    <p:sldLayoutId id="2147483659" r:id="rId7"/>
    <p:sldLayoutId id="2147483660" r:id="rId8"/>
    <p:sldLayoutId id="2147483661" r:id="rId9"/>
    <p:sldLayoutId id="2147483662" r:id="rId10"/>
    <p:sldLayoutId id="2147483663" r:id="rId11"/>
    <p:sldLayoutId id="2147483664" r:id="rId12"/>
    <p:sldLayoutId id="2147483665" r:id="rId13"/>
    <p:sldLayoutId id="2147483666" r:id="rId14"/>
    <p:sldLayoutId id="2147483667" r:id="rId15"/>
    <p:sldLayoutId id="2147483668" r:id="rId16"/>
    <p:sldLayoutId id="2147483669" r:id="rId17"/>
    <p:sldLayoutId id="2147483670" r:id="rId1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1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47.png"/><Relationship Id="rId4" Type="http://schemas.openxmlformats.org/officeDocument/2006/relationships/image" Target="../media/image4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4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arxiv.org/pdf/1706.03762.pdf" TargetMode="External"/><Relationship Id="rId2" Type="http://schemas.openxmlformats.org/officeDocument/2006/relationships/hyperlink" Target="https://github.com/Yorko/bert-finetuning-catalyst" TargetMode="External"/><Relationship Id="rId1" Type="http://schemas.openxmlformats.org/officeDocument/2006/relationships/slideLayout" Target="../slideLayouts/slideLayout3.xml"/><Relationship Id="rId6" Type="http://schemas.openxmlformats.org/officeDocument/2006/relationships/hyperlink" Target="https://russiansuperglue.com/download/danetqa_article" TargetMode="External"/><Relationship Id="rId5" Type="http://schemas.openxmlformats.org/officeDocument/2006/relationships/hyperlink" Target="https://huggingface.co/DeepPavlov/rubert-base-cased-sentence" TargetMode="External"/><Relationship Id="rId4" Type="http://schemas.openxmlformats.org/officeDocument/2006/relationships/hyperlink" Target="https://www.researchgate.net/publication/353419108_Using_deep_learning_to_value_free-form_text_data_for_predictive_maintenance"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5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chart" Target="../charts/chart10.xml"/></Relationships>
</file>

<file path=ppt/slides/_rels/slide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microsoft.com/office/2014/relationships/chartEx" Target="../charts/chartEx4.xml"/><Relationship Id="rId3" Type="http://schemas.openxmlformats.org/officeDocument/2006/relationships/image" Target="../media/image41.png"/><Relationship Id="rId7" Type="http://schemas.openxmlformats.org/officeDocument/2006/relationships/image" Target="../media/image43.png"/><Relationship Id="rId2" Type="http://schemas.microsoft.com/office/2014/relationships/chartEx" Target="../charts/chartEx1.xml"/><Relationship Id="rId1" Type="http://schemas.openxmlformats.org/officeDocument/2006/relationships/slideLayout" Target="../slideLayouts/slideLayout3.xml"/><Relationship Id="rId6" Type="http://schemas.microsoft.com/office/2014/relationships/chartEx" Target="../charts/chartEx3.xml"/><Relationship Id="rId5" Type="http://schemas.openxmlformats.org/officeDocument/2006/relationships/image" Target="../media/image42.png"/><Relationship Id="rId4" Type="http://schemas.microsoft.com/office/2014/relationships/chartEx" Target="../charts/chartEx2.xml"/><Relationship Id="rId9" Type="http://schemas.openxmlformats.org/officeDocument/2006/relationships/image" Target="../media/image44.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200"/>
        <p:cNvGrpSpPr/>
        <p:nvPr/>
      </p:nvGrpSpPr>
      <p:grpSpPr>
        <a:xfrm>
          <a:off x="0" y="0"/>
          <a:ext cx="0" cy="0"/>
          <a:chOff x="0" y="0"/>
          <a:chExt cx="0" cy="0"/>
        </a:xfrm>
      </p:grpSpPr>
      <p:sp>
        <p:nvSpPr>
          <p:cNvPr id="201" name="Google Shape;201;p1"/>
          <p:cNvSpPr txBox="1">
            <a:spLocks noGrp="1"/>
          </p:cNvSpPr>
          <p:nvPr>
            <p:ph type="ctrTitle"/>
          </p:nvPr>
        </p:nvSpPr>
        <p:spPr>
          <a:xfrm>
            <a:off x="649941" y="4431436"/>
            <a:ext cx="9162144" cy="58942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80BC00"/>
              </a:buClr>
              <a:buSzPts val="3240"/>
              <a:buFont typeface="Calibri"/>
              <a:buNone/>
            </a:pPr>
            <a:r>
              <a:rPr lang="ru-RU" sz="3240" b="1" dirty="0"/>
              <a:t>Решить задачу DaNetQA / BoolQ</a:t>
            </a:r>
            <a:endParaRPr dirty="0"/>
          </a:p>
        </p:txBody>
      </p:sp>
      <p:pic>
        <p:nvPicPr>
          <p:cNvPr id="202" name="Google Shape;202;p1"/>
          <p:cNvPicPr preferRelativeResize="0"/>
          <p:nvPr/>
        </p:nvPicPr>
        <p:blipFill rotWithShape="1">
          <a:blip r:embed="rId3">
            <a:alphaModFix/>
          </a:blip>
          <a:srcRect/>
          <a:stretch/>
        </p:blipFill>
        <p:spPr>
          <a:xfrm>
            <a:off x="-5705" y="17491"/>
            <a:ext cx="12196990" cy="4201185"/>
          </a:xfrm>
          <a:prstGeom prst="rect">
            <a:avLst/>
          </a:prstGeom>
          <a:noFill/>
          <a:ln>
            <a:noFill/>
          </a:ln>
        </p:spPr>
      </p:pic>
      <p:pic>
        <p:nvPicPr>
          <p:cNvPr id="203" name="Google Shape;203;p1" descr="Изображение выглядит как рисунок, тарелка&#10;&#10;Автоматически созданное описание"/>
          <p:cNvPicPr preferRelativeResize="0"/>
          <p:nvPr/>
        </p:nvPicPr>
        <p:blipFill rotWithShape="1">
          <a:blip r:embed="rId4">
            <a:alphaModFix/>
          </a:blip>
          <a:srcRect/>
          <a:stretch/>
        </p:blipFill>
        <p:spPr>
          <a:xfrm>
            <a:off x="729455" y="438012"/>
            <a:ext cx="1930970" cy="43446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30" name="Google Shape;230;p5"/>
          <p:cNvSpPr txBox="1">
            <a:spLocks noGrp="1"/>
          </p:cNvSpPr>
          <p:nvPr>
            <p:ph type="ctrTitle"/>
          </p:nvPr>
        </p:nvSpPr>
        <p:spPr>
          <a:xfrm>
            <a:off x="620489" y="628956"/>
            <a:ext cx="5748194" cy="589424"/>
          </a:xfrm>
          <a:prstGeom prst="rect">
            <a:avLst/>
          </a:prstGeom>
          <a:noFill/>
          <a:ln>
            <a:noFill/>
          </a:ln>
        </p:spPr>
        <p:txBody>
          <a:bodyPr spcFirstLastPara="1" wrap="square" lIns="91425" tIns="45700" rIns="91425" bIns="45700" anchor="t" anchorCtr="0">
            <a:normAutofit fontScale="90000"/>
          </a:bodyPr>
          <a:lstStyle/>
          <a:p>
            <a:pPr marL="0" lvl="0" indent="0" algn="l" rtl="0">
              <a:lnSpc>
                <a:spcPct val="90000"/>
              </a:lnSpc>
              <a:spcBef>
                <a:spcPts val="0"/>
              </a:spcBef>
              <a:spcAft>
                <a:spcPts val="0"/>
              </a:spcAft>
              <a:buClr>
                <a:srgbClr val="80BC00"/>
              </a:buClr>
              <a:buSzPts val="3600"/>
              <a:buFont typeface="Calibri"/>
              <a:buNone/>
            </a:pPr>
            <a:r>
              <a:rPr lang="ru-RU" b="1" dirty="0"/>
              <a:t>Семантический анализ данных</a:t>
            </a:r>
            <a:endParaRPr b="1" dirty="0">
              <a:solidFill>
                <a:srgbClr val="80BC00"/>
              </a:solidFill>
              <a:latin typeface="Calibri"/>
              <a:ea typeface="Calibri"/>
              <a:cs typeface="Calibri"/>
              <a:sym typeface="Calibri"/>
            </a:endParaRPr>
          </a:p>
        </p:txBody>
      </p:sp>
      <p:sp>
        <p:nvSpPr>
          <p:cNvPr id="233" name="Google Shape;233;p5"/>
          <p:cNvSpPr txBox="1">
            <a:spLocks noGrp="1"/>
          </p:cNvSpPr>
          <p:nvPr>
            <p:ph type="sldNum" idx="12"/>
          </p:nvPr>
        </p:nvSpPr>
        <p:spPr>
          <a:xfrm>
            <a:off x="10668000" y="6356350"/>
            <a:ext cx="6858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r>
              <a:rPr lang="ru-RU" dirty="0"/>
              <a:t>10</a:t>
            </a:r>
            <a:endParaRPr dirty="0"/>
          </a:p>
        </p:txBody>
      </p:sp>
      <p:sp>
        <p:nvSpPr>
          <p:cNvPr id="234" name="Google Shape;234;p5"/>
          <p:cNvSpPr txBox="1"/>
          <p:nvPr/>
        </p:nvSpPr>
        <p:spPr>
          <a:xfrm>
            <a:off x="620489" y="1838425"/>
            <a:ext cx="6968865" cy="10762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800"/>
              <a:buFont typeface="Calibri"/>
              <a:buNone/>
            </a:pPr>
            <a:r>
              <a:rPr lang="ru-RU" sz="1800" dirty="0">
                <a:solidFill>
                  <a:schemeClr val="lt1"/>
                </a:solidFill>
                <a:latin typeface="Calibri"/>
                <a:ea typeface="Calibri"/>
                <a:cs typeface="Calibri"/>
                <a:sym typeface="Calibri"/>
              </a:rPr>
              <a:t>Мультиязычная модель «</a:t>
            </a:r>
            <a:r>
              <a:rPr lang="en-US" sz="1800" dirty="0">
                <a:solidFill>
                  <a:schemeClr val="lt1"/>
                </a:solidFill>
                <a:latin typeface="Calibri"/>
                <a:ea typeface="Calibri"/>
                <a:cs typeface="Calibri"/>
                <a:sym typeface="Calibri"/>
              </a:rPr>
              <a:t>universal-sentence-encoder-multilingual</a:t>
            </a:r>
            <a:r>
              <a:rPr lang="ru-RU" sz="1800" dirty="0">
                <a:solidFill>
                  <a:schemeClr val="lt1"/>
                </a:solidFill>
                <a:latin typeface="Calibri"/>
                <a:ea typeface="Calibri"/>
                <a:cs typeface="Calibri"/>
                <a:sym typeface="Calibri"/>
              </a:rPr>
              <a:t>»</a:t>
            </a:r>
            <a:r>
              <a:rPr lang="en-US" sz="1800" dirty="0">
                <a:solidFill>
                  <a:schemeClr val="lt1"/>
                </a:solidFill>
                <a:latin typeface="Calibri"/>
                <a:ea typeface="Calibri"/>
                <a:cs typeface="Calibri"/>
                <a:sym typeface="Calibri"/>
              </a:rPr>
              <a:t> </a:t>
            </a:r>
            <a:r>
              <a:rPr lang="ru-RU" sz="1800" dirty="0">
                <a:solidFill>
                  <a:schemeClr val="lt1"/>
                </a:solidFill>
                <a:latin typeface="Calibri"/>
                <a:ea typeface="Calibri"/>
                <a:cs typeface="Calibri"/>
                <a:sym typeface="Calibri"/>
              </a:rPr>
              <a:t>делает кодировку для целого предложения, в отличии от </a:t>
            </a:r>
            <a:r>
              <a:rPr lang="en-US" sz="1800" dirty="0">
                <a:solidFill>
                  <a:schemeClr val="lt1"/>
                </a:solidFill>
                <a:latin typeface="Calibri"/>
                <a:ea typeface="Calibri"/>
                <a:cs typeface="Calibri"/>
                <a:sym typeface="Calibri"/>
              </a:rPr>
              <a:t>word2vec </a:t>
            </a:r>
            <a:r>
              <a:rPr lang="en-US" sz="1800" dirty="0" err="1">
                <a:solidFill>
                  <a:schemeClr val="lt1"/>
                </a:solidFill>
                <a:latin typeface="Calibri"/>
                <a:ea typeface="Calibri"/>
                <a:cs typeface="Calibri"/>
                <a:sym typeface="Calibri"/>
              </a:rPr>
              <a:t>FastText</a:t>
            </a:r>
            <a:r>
              <a:rPr lang="en-US" sz="1800" dirty="0">
                <a:solidFill>
                  <a:schemeClr val="lt1"/>
                </a:solidFill>
                <a:latin typeface="Calibri"/>
                <a:ea typeface="Calibri"/>
                <a:cs typeface="Calibri"/>
                <a:sym typeface="Calibri"/>
              </a:rPr>
              <a:t> </a:t>
            </a:r>
            <a:r>
              <a:rPr lang="ru-RU" sz="1800" dirty="0">
                <a:solidFill>
                  <a:schemeClr val="lt1"/>
                </a:solidFill>
                <a:latin typeface="Calibri"/>
                <a:ea typeface="Calibri"/>
                <a:cs typeface="Calibri"/>
                <a:sym typeface="Calibri"/>
              </a:rPr>
              <a:t>и </a:t>
            </a:r>
            <a:r>
              <a:rPr lang="en-US" sz="1800" dirty="0">
                <a:solidFill>
                  <a:schemeClr val="lt1"/>
                </a:solidFill>
                <a:latin typeface="Calibri"/>
                <a:ea typeface="Calibri"/>
                <a:cs typeface="Calibri"/>
                <a:sym typeface="Calibri"/>
              </a:rPr>
              <a:t>TF-IDF</a:t>
            </a:r>
            <a:r>
              <a:rPr lang="ru-RU" sz="1800" dirty="0">
                <a:solidFill>
                  <a:schemeClr val="lt1"/>
                </a:solidFill>
                <a:latin typeface="Calibri"/>
                <a:ea typeface="Calibri"/>
                <a:cs typeface="Calibri"/>
                <a:sym typeface="Calibri"/>
              </a:rPr>
              <a:t>, что позволяет проверить корреляцию между контектом и общим вопросом.</a:t>
            </a:r>
            <a:endParaRPr lang="ru-RU" sz="1400" b="0" i="0" u="none" strike="noStrike" cap="none" dirty="0">
              <a:solidFill>
                <a:srgbClr val="000000"/>
              </a:solidFill>
              <a:latin typeface="Arial"/>
              <a:ea typeface="Arial"/>
              <a:cs typeface="Arial"/>
              <a:sym typeface="Arial"/>
            </a:endParaRPr>
          </a:p>
        </p:txBody>
      </p:sp>
      <p:pic>
        <p:nvPicPr>
          <p:cNvPr id="11" name="Picture 10" descr="Diagram&#10;&#10;Description automatically generated">
            <a:extLst>
              <a:ext uri="{FF2B5EF4-FFF2-40B4-BE49-F238E27FC236}">
                <a16:creationId xmlns:a16="http://schemas.microsoft.com/office/drawing/2014/main" id="{6F411CAD-BCF4-E1D0-7A95-210A2CC19D9F}"/>
              </a:ext>
            </a:extLst>
          </p:cNvPr>
          <p:cNvPicPr>
            <a:picLocks noChangeAspect="1"/>
          </p:cNvPicPr>
          <p:nvPr/>
        </p:nvPicPr>
        <p:blipFill rotWithShape="1">
          <a:blip r:embed="rId3"/>
          <a:srcRect l="2093"/>
          <a:stretch/>
        </p:blipFill>
        <p:spPr>
          <a:xfrm>
            <a:off x="8535575" y="628956"/>
            <a:ext cx="2132425" cy="5975951"/>
          </a:xfrm>
          <a:prstGeom prst="rect">
            <a:avLst/>
          </a:prstGeom>
        </p:spPr>
      </p:pic>
      <p:pic>
        <p:nvPicPr>
          <p:cNvPr id="13" name="Picture 12">
            <a:extLst>
              <a:ext uri="{FF2B5EF4-FFF2-40B4-BE49-F238E27FC236}">
                <a16:creationId xmlns:a16="http://schemas.microsoft.com/office/drawing/2014/main" id="{BCD391D4-3F49-2575-07BB-08DB11F2A9AA}"/>
              </a:ext>
            </a:extLst>
          </p:cNvPr>
          <p:cNvPicPr>
            <a:picLocks noChangeAspect="1"/>
          </p:cNvPicPr>
          <p:nvPr/>
        </p:nvPicPr>
        <p:blipFill rotWithShape="1">
          <a:blip r:embed="rId4"/>
          <a:srcRect r="1838"/>
          <a:stretch/>
        </p:blipFill>
        <p:spPr>
          <a:xfrm>
            <a:off x="620489" y="3241982"/>
            <a:ext cx="3729261" cy="3296930"/>
          </a:xfrm>
          <a:prstGeom prst="rect">
            <a:avLst/>
          </a:prstGeom>
        </p:spPr>
      </p:pic>
      <p:pic>
        <p:nvPicPr>
          <p:cNvPr id="15" name="Picture 14">
            <a:extLst>
              <a:ext uri="{FF2B5EF4-FFF2-40B4-BE49-F238E27FC236}">
                <a16:creationId xmlns:a16="http://schemas.microsoft.com/office/drawing/2014/main" id="{FF6C4883-F0E5-5F70-67D8-516B292DF785}"/>
              </a:ext>
            </a:extLst>
          </p:cNvPr>
          <p:cNvPicPr>
            <a:picLocks noChangeAspect="1"/>
          </p:cNvPicPr>
          <p:nvPr/>
        </p:nvPicPr>
        <p:blipFill rotWithShape="1">
          <a:blip r:embed="rId5"/>
          <a:srcRect l="8692" r="-1"/>
          <a:stretch/>
        </p:blipFill>
        <p:spPr>
          <a:xfrm>
            <a:off x="4349750" y="3241982"/>
            <a:ext cx="3468911" cy="3296930"/>
          </a:xfrm>
          <a:prstGeom prst="rect">
            <a:avLst/>
          </a:prstGeom>
        </p:spPr>
      </p:pic>
    </p:spTree>
    <p:extLst>
      <p:ext uri="{BB962C8B-B14F-4D97-AF65-F5344CB8AC3E}">
        <p14:creationId xmlns:p14="http://schemas.microsoft.com/office/powerpoint/2010/main" val="1523592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g17ba6e4cfd6_0_0"/>
          <p:cNvSpPr txBox="1">
            <a:spLocks noGrp="1"/>
          </p:cNvSpPr>
          <p:nvPr>
            <p:ph type="ctrTitle"/>
          </p:nvPr>
        </p:nvSpPr>
        <p:spPr>
          <a:xfrm>
            <a:off x="620489" y="628956"/>
            <a:ext cx="7948500" cy="5895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80BC00"/>
              </a:buClr>
              <a:buSzPts val="3600"/>
              <a:buFont typeface="Calibri"/>
              <a:buNone/>
            </a:pPr>
            <a:r>
              <a:rPr lang="ru-RU" b="1" dirty="0"/>
              <a:t>Кортежи с низкой корреляцией</a:t>
            </a:r>
            <a:endParaRPr b="1" dirty="0">
              <a:solidFill>
                <a:srgbClr val="80BC00"/>
              </a:solidFill>
              <a:latin typeface="Calibri"/>
              <a:ea typeface="Calibri"/>
              <a:cs typeface="Calibri"/>
              <a:sym typeface="Calibri"/>
            </a:endParaRPr>
          </a:p>
        </p:txBody>
      </p:sp>
      <p:sp>
        <p:nvSpPr>
          <p:cNvPr id="224" name="Google Shape;224;g17ba6e4cfd6_0_0"/>
          <p:cNvSpPr txBox="1">
            <a:spLocks noGrp="1"/>
          </p:cNvSpPr>
          <p:nvPr>
            <p:ph type="sldNum" idx="12"/>
          </p:nvPr>
        </p:nvSpPr>
        <p:spPr>
          <a:xfrm>
            <a:off x="10668000" y="6356350"/>
            <a:ext cx="685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r>
              <a:rPr lang="en-US" dirty="0"/>
              <a:t>11</a:t>
            </a:r>
            <a:endParaRPr dirty="0"/>
          </a:p>
        </p:txBody>
      </p:sp>
      <p:sp>
        <p:nvSpPr>
          <p:cNvPr id="9" name="Rectangle: Top Corners One Rounded and One Snipped 8">
            <a:extLst>
              <a:ext uri="{FF2B5EF4-FFF2-40B4-BE49-F238E27FC236}">
                <a16:creationId xmlns:a16="http://schemas.microsoft.com/office/drawing/2014/main" id="{6EF6047B-8576-2A37-0D31-50297FB42170}"/>
              </a:ext>
            </a:extLst>
          </p:cNvPr>
          <p:cNvSpPr/>
          <p:nvPr/>
        </p:nvSpPr>
        <p:spPr>
          <a:xfrm>
            <a:off x="757824" y="1804243"/>
            <a:ext cx="10595976" cy="995473"/>
          </a:xfrm>
          <a:prstGeom prst="snipRoundRect">
            <a:avLst>
              <a:gd name="adj1" fmla="val 11708"/>
              <a:gd name="adj2" fmla="val 0"/>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latin typeface="Calibri Light" panose="020F0302020204030204" pitchFamily="34" charset="0"/>
                <a:ea typeface="Calibri Light" panose="020F0302020204030204" pitchFamily="34" charset="0"/>
                <a:cs typeface="Calibri Light" panose="020F0302020204030204" pitchFamily="34" charset="0"/>
              </a:rPr>
              <a:t>в современно росс встреча случа когд женщин воспитыва ребенк без отц дают ем вмест отчеств матрон эт практик не призна законодательн однак загс идут навстреч так пожелан голомидов марин васильевн русск антропонимическ систем на рубеж век вопрос ономастик главны редактор а к матве ответственны секретар л а феоктистов екатеринбург издательств уральск университет 2005</a:t>
            </a:r>
          </a:p>
        </p:txBody>
      </p:sp>
      <p:sp>
        <p:nvSpPr>
          <p:cNvPr id="10" name="Rectangle: Top Corners One Rounded and One Snipped 9">
            <a:extLst>
              <a:ext uri="{FF2B5EF4-FFF2-40B4-BE49-F238E27FC236}">
                <a16:creationId xmlns:a16="http://schemas.microsoft.com/office/drawing/2014/main" id="{1EE718FB-1524-0D08-1CEE-80BEC3F67458}"/>
              </a:ext>
            </a:extLst>
          </p:cNvPr>
          <p:cNvSpPr/>
          <p:nvPr/>
        </p:nvSpPr>
        <p:spPr>
          <a:xfrm>
            <a:off x="757824" y="3928491"/>
            <a:ext cx="10595976" cy="1842072"/>
          </a:xfrm>
          <a:prstGeom prst="snipRoundRect">
            <a:avLst>
              <a:gd name="adj1" fmla="val 10743"/>
              <a:gd name="adj2" fmla="val 0"/>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latin typeface="Calibri Light" panose="020F0302020204030204" pitchFamily="34" charset="0"/>
                <a:ea typeface="Calibri Light" panose="020F0302020204030204" pitchFamily="34" charset="0"/>
                <a:cs typeface="Calibri Light" panose="020F0302020204030204" pitchFamily="34" charset="0"/>
              </a:rPr>
              <a:t>билли сближается своеи приемнои семьеи появляется школе шазам поддержать фредди тому приводит вместе собои самого супермена сцене время титров сивана своеи тюремнои камере одержимости рисует стене загадочные символы прерывает мистер маинд ранее находившиися заключении скалы вечности рассказывает столпах зла которые соидутся вместе будут править семью сферами сцене титров фредди проверяет билли говорить рыбои ссылаясь аквамена билли считает такую способность глупои ашер энджел билли бэтсон подросток которыи превращаться взрослого супергероя произнеся магическое слово шазам оригинале являющееся акронимом шести легендарных богов героев древнего мира способностеи мудрости соломона силы геракла стоикости атланта мощи зевса смелости ахиллеса скорости меркурия дэвид колсмит исполнил роль маленького билли</a:t>
            </a:r>
          </a:p>
        </p:txBody>
      </p:sp>
      <p:sp>
        <p:nvSpPr>
          <p:cNvPr id="12" name="Speech Bubble: Rectangle 11">
            <a:extLst>
              <a:ext uri="{FF2B5EF4-FFF2-40B4-BE49-F238E27FC236}">
                <a16:creationId xmlns:a16="http://schemas.microsoft.com/office/drawing/2014/main" id="{A53D68B3-0AF8-BD25-FEA5-3A940E15ABD9}"/>
              </a:ext>
            </a:extLst>
          </p:cNvPr>
          <p:cNvSpPr/>
          <p:nvPr/>
        </p:nvSpPr>
        <p:spPr>
          <a:xfrm>
            <a:off x="1584542" y="6026861"/>
            <a:ext cx="3582442" cy="329489"/>
          </a:xfrm>
          <a:prstGeom prst="wedgeRectCallout">
            <a:avLst>
              <a:gd name="adj1" fmla="val 21764"/>
              <a:gd name="adj2" fmla="val -127544"/>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latin typeface="Calibri Light" panose="020F0302020204030204" pitchFamily="34" charset="0"/>
                <a:ea typeface="Calibri Light" panose="020F0302020204030204" pitchFamily="34" charset="0"/>
                <a:cs typeface="Calibri Light" panose="020F0302020204030204" pitchFamily="34" charset="0"/>
              </a:rPr>
              <a:t>хищных птицах сцена титров</a:t>
            </a:r>
          </a:p>
        </p:txBody>
      </p:sp>
      <p:sp>
        <p:nvSpPr>
          <p:cNvPr id="14" name="Speech Bubble: Rectangle 13">
            <a:extLst>
              <a:ext uri="{FF2B5EF4-FFF2-40B4-BE49-F238E27FC236}">
                <a16:creationId xmlns:a16="http://schemas.microsoft.com/office/drawing/2014/main" id="{E56C3B83-0818-26FD-B00E-3287C46960B8}"/>
              </a:ext>
            </a:extLst>
          </p:cNvPr>
          <p:cNvSpPr/>
          <p:nvPr/>
        </p:nvSpPr>
        <p:spPr>
          <a:xfrm>
            <a:off x="1565667" y="3066416"/>
            <a:ext cx="3582442" cy="343964"/>
          </a:xfrm>
          <a:prstGeom prst="wedgeRectCallout">
            <a:avLst>
              <a:gd name="adj1" fmla="val 21764"/>
              <a:gd name="adj2" fmla="val -127544"/>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latin typeface="Calibri Light" panose="020F0302020204030204" pitchFamily="34" charset="0"/>
                <a:ea typeface="Calibri Light" panose="020F0302020204030204" pitchFamily="34" charset="0"/>
                <a:cs typeface="Calibri Light" panose="020F0302020204030204" pitchFamily="34" charset="0"/>
              </a:rPr>
              <a:t>разреш ли в росс матчеств</a:t>
            </a:r>
          </a:p>
        </p:txBody>
      </p:sp>
      <p:sp>
        <p:nvSpPr>
          <p:cNvPr id="17" name="Isosceles Triangle 16">
            <a:extLst>
              <a:ext uri="{FF2B5EF4-FFF2-40B4-BE49-F238E27FC236}">
                <a16:creationId xmlns:a16="http://schemas.microsoft.com/office/drawing/2014/main" id="{DF23FFF0-ED80-F6E5-02FA-87C35467BFBA}"/>
              </a:ext>
            </a:extLst>
          </p:cNvPr>
          <p:cNvSpPr/>
          <p:nvPr/>
        </p:nvSpPr>
        <p:spPr>
          <a:xfrm>
            <a:off x="5175335" y="5770563"/>
            <a:ext cx="1060704" cy="585787"/>
          </a:xfrm>
          <a:prstGeom prst="triangl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latin typeface="Calibri Light" panose="020F0302020204030204" pitchFamily="34" charset="0"/>
                <a:ea typeface="Calibri Light" panose="020F0302020204030204" pitchFamily="34" charset="0"/>
                <a:cs typeface="Calibri Light" panose="020F0302020204030204" pitchFamily="34" charset="0"/>
              </a:rPr>
              <a:t>Да</a:t>
            </a:r>
          </a:p>
        </p:txBody>
      </p:sp>
      <p:sp>
        <p:nvSpPr>
          <p:cNvPr id="18" name="Isosceles Triangle 17">
            <a:extLst>
              <a:ext uri="{FF2B5EF4-FFF2-40B4-BE49-F238E27FC236}">
                <a16:creationId xmlns:a16="http://schemas.microsoft.com/office/drawing/2014/main" id="{FE0E395B-DA24-6105-6A76-CC44916E57AA}"/>
              </a:ext>
            </a:extLst>
          </p:cNvPr>
          <p:cNvSpPr/>
          <p:nvPr/>
        </p:nvSpPr>
        <p:spPr>
          <a:xfrm>
            <a:off x="5148109" y="2824593"/>
            <a:ext cx="1060704" cy="585787"/>
          </a:xfrm>
          <a:prstGeom prst="triangl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latin typeface="Calibri Light" panose="020F0302020204030204" pitchFamily="34" charset="0"/>
                <a:ea typeface="Calibri Light" panose="020F0302020204030204" pitchFamily="34" charset="0"/>
                <a:cs typeface="Calibri Light" panose="020F0302020204030204" pitchFamily="34" charset="0"/>
              </a:rPr>
              <a:t>Да</a:t>
            </a:r>
          </a:p>
        </p:txBody>
      </p:sp>
      <p:sp>
        <p:nvSpPr>
          <p:cNvPr id="2" name="Google Shape;214;p3">
            <a:extLst>
              <a:ext uri="{FF2B5EF4-FFF2-40B4-BE49-F238E27FC236}">
                <a16:creationId xmlns:a16="http://schemas.microsoft.com/office/drawing/2014/main" id="{EC8FCA7D-5B02-14CC-151D-1AD9112EEAB3}"/>
              </a:ext>
            </a:extLst>
          </p:cNvPr>
          <p:cNvSpPr txBox="1">
            <a:spLocks noGrp="1"/>
          </p:cNvSpPr>
          <p:nvPr>
            <p:ph type="body" idx="3"/>
          </p:nvPr>
        </p:nvSpPr>
        <p:spPr>
          <a:xfrm>
            <a:off x="757824" y="1395349"/>
            <a:ext cx="3769884" cy="384017"/>
          </a:xfrm>
          <a:prstGeom prst="rect">
            <a:avLst/>
          </a:prstGeom>
          <a:noFill/>
          <a:ln>
            <a:noFill/>
          </a:ln>
        </p:spPr>
        <p:txBody>
          <a:bodyPr spcFirstLastPara="1" wrap="square" lIns="91425" tIns="45700" rIns="91425" bIns="45700" anchor="t" anchorCtr="0">
            <a:noAutofit/>
          </a:bodyPr>
          <a:lstStyle/>
          <a:p>
            <a:pPr marL="114300" indent="0" algn="l" fontAlgn="base" latinLnBrk="0">
              <a:buNone/>
            </a:pPr>
            <a:r>
              <a:rPr lang="en-US" dirty="0">
                <a:latin typeface="Calibri Light" panose="020F0302020204030204" pitchFamily="34" charset="0"/>
                <a:ea typeface="Calibri Light" panose="020F0302020204030204" pitchFamily="34" charset="0"/>
                <a:cs typeface="Calibri Light" panose="020F0302020204030204" pitchFamily="34" charset="0"/>
              </a:rPr>
              <a:t>L5 </a:t>
            </a:r>
            <a:r>
              <a:rPr lang="ru-RU" dirty="0">
                <a:latin typeface="Calibri Light" panose="020F0302020204030204" pitchFamily="34" charset="0"/>
                <a:ea typeface="Calibri Light" panose="020F0302020204030204" pitchFamily="34" charset="0"/>
                <a:cs typeface="Calibri Light" panose="020F0302020204030204" pitchFamily="34" charset="0"/>
              </a:rPr>
              <a:t>кортеж с корреляцией -0</a:t>
            </a:r>
            <a:r>
              <a:rPr lang="en-US" dirty="0">
                <a:latin typeface="Calibri Light" panose="020F0302020204030204" pitchFamily="34" charset="0"/>
                <a:ea typeface="Calibri Light" panose="020F0302020204030204" pitchFamily="34" charset="0"/>
                <a:cs typeface="Calibri Light" panose="020F0302020204030204" pitchFamily="34" charset="0"/>
              </a:rPr>
              <a:t>.06</a:t>
            </a:r>
            <a:endParaRPr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3" name="Google Shape;214;p3">
            <a:extLst>
              <a:ext uri="{FF2B5EF4-FFF2-40B4-BE49-F238E27FC236}">
                <a16:creationId xmlns:a16="http://schemas.microsoft.com/office/drawing/2014/main" id="{1D0FEF36-B029-D6B6-D116-20595460CEBC}"/>
              </a:ext>
            </a:extLst>
          </p:cNvPr>
          <p:cNvSpPr txBox="1">
            <a:spLocks/>
          </p:cNvSpPr>
          <p:nvPr/>
        </p:nvSpPr>
        <p:spPr>
          <a:xfrm>
            <a:off x="757824" y="3538967"/>
            <a:ext cx="3769884" cy="38401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rgbClr val="80BC00"/>
              </a:buClr>
              <a:buSzPts val="1800"/>
              <a:buFont typeface="Noto Sans"/>
              <a:buChar char="▪"/>
              <a:defRPr sz="1800" b="0" i="0" u="none" strike="noStrike" cap="none">
                <a:solidFill>
                  <a:schemeClr val="dk1"/>
                </a:solidFill>
                <a:latin typeface="Calibri"/>
                <a:ea typeface="Calibri"/>
                <a:cs typeface="Calibri"/>
                <a:sym typeface="Calibri"/>
              </a:defRPr>
            </a:lvl1pPr>
            <a:lvl2pPr marL="914400" marR="0" lvl="1" indent="-317500" algn="l" rtl="0">
              <a:lnSpc>
                <a:spcPct val="90000"/>
              </a:lnSpc>
              <a:spcBef>
                <a:spcPts val="500"/>
              </a:spcBef>
              <a:spcAft>
                <a:spcPts val="0"/>
              </a:spcAft>
              <a:buClr>
                <a:srgbClr val="80BC00"/>
              </a:buClr>
              <a:buSzPts val="1400"/>
              <a:buFont typeface="Noto Sans"/>
              <a:buChar char="▪"/>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600"/>
              <a:buFont typeface="Calibri"/>
              <a:buNone/>
              <a:defRPr sz="16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400"/>
              <a:buFont typeface="Calibri"/>
              <a:buNone/>
              <a:defRPr sz="14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400"/>
              <a:buFont typeface="Calibri"/>
              <a:buNone/>
              <a:defRPr sz="14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114300" indent="0" fontAlgn="base">
              <a:buFont typeface="Noto Sans"/>
              <a:buNone/>
            </a:pPr>
            <a:r>
              <a:rPr lang="ru-RU" dirty="0">
                <a:latin typeface="Calibri Light" panose="020F0302020204030204" pitchFamily="34" charset="0"/>
                <a:ea typeface="Calibri Light" panose="020F0302020204030204" pitchFamily="34" charset="0"/>
                <a:cs typeface="Calibri Light" panose="020F0302020204030204" pitchFamily="34" charset="0"/>
              </a:rPr>
              <a:t>L</a:t>
            </a:r>
            <a:r>
              <a:rPr lang="en-US" dirty="0">
                <a:latin typeface="Calibri Light" panose="020F0302020204030204" pitchFamily="34" charset="0"/>
                <a:ea typeface="Calibri Light" panose="020F0302020204030204" pitchFamily="34" charset="0"/>
                <a:cs typeface="Calibri Light" panose="020F0302020204030204" pitchFamily="34" charset="0"/>
              </a:rPr>
              <a:t>4</a:t>
            </a:r>
            <a:r>
              <a:rPr lang="ru-RU" dirty="0">
                <a:latin typeface="Calibri Light" panose="020F0302020204030204" pitchFamily="34" charset="0"/>
                <a:ea typeface="Calibri Light" panose="020F0302020204030204" pitchFamily="34" charset="0"/>
                <a:cs typeface="Calibri Light" panose="020F0302020204030204" pitchFamily="34" charset="0"/>
              </a:rPr>
              <a:t> кортеж с корреляцией -0.06</a:t>
            </a:r>
          </a:p>
        </p:txBody>
      </p:sp>
    </p:spTree>
    <p:extLst>
      <p:ext uri="{BB962C8B-B14F-4D97-AF65-F5344CB8AC3E}">
        <p14:creationId xmlns:p14="http://schemas.microsoft.com/office/powerpoint/2010/main" val="2783796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30" name="Google Shape;230;p5"/>
          <p:cNvSpPr txBox="1">
            <a:spLocks noGrp="1"/>
          </p:cNvSpPr>
          <p:nvPr>
            <p:ph type="ctrTitle"/>
          </p:nvPr>
        </p:nvSpPr>
        <p:spPr>
          <a:xfrm>
            <a:off x="620489" y="628956"/>
            <a:ext cx="5748194" cy="58942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80BC00"/>
              </a:buClr>
              <a:buSzPts val="3600"/>
              <a:buFont typeface="Calibri"/>
              <a:buNone/>
            </a:pPr>
            <a:r>
              <a:rPr lang="ru-RU" b="1" dirty="0">
                <a:solidFill>
                  <a:srgbClr val="80BC00"/>
                </a:solidFill>
                <a:latin typeface="Calibri"/>
                <a:ea typeface="Calibri"/>
                <a:cs typeface="Calibri"/>
                <a:sym typeface="Calibri"/>
              </a:rPr>
              <a:t>Существующие решения</a:t>
            </a:r>
            <a:endParaRPr b="1" dirty="0">
              <a:solidFill>
                <a:srgbClr val="80BC00"/>
              </a:solidFill>
              <a:latin typeface="Calibri"/>
              <a:ea typeface="Calibri"/>
              <a:cs typeface="Calibri"/>
              <a:sym typeface="Calibri"/>
            </a:endParaRPr>
          </a:p>
        </p:txBody>
      </p:sp>
      <p:sp>
        <p:nvSpPr>
          <p:cNvPr id="233" name="Google Shape;233;p5"/>
          <p:cNvSpPr txBox="1">
            <a:spLocks noGrp="1"/>
          </p:cNvSpPr>
          <p:nvPr>
            <p:ph type="sldNum" idx="12"/>
          </p:nvPr>
        </p:nvSpPr>
        <p:spPr>
          <a:xfrm>
            <a:off x="10668000" y="6356350"/>
            <a:ext cx="6858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r>
              <a:rPr lang="ru-RU" dirty="0"/>
              <a:t>12</a:t>
            </a:r>
            <a:endParaRPr dirty="0"/>
          </a:p>
        </p:txBody>
      </p:sp>
      <p:sp>
        <p:nvSpPr>
          <p:cNvPr id="234" name="Google Shape;234;p5"/>
          <p:cNvSpPr txBox="1"/>
          <p:nvPr/>
        </p:nvSpPr>
        <p:spPr>
          <a:xfrm>
            <a:off x="620489" y="1991336"/>
            <a:ext cx="6968865" cy="8730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800"/>
              <a:buFont typeface="Calibri"/>
              <a:buNone/>
            </a:pPr>
            <a:r>
              <a:rPr lang="ru-RU" sz="1800" b="0" i="0" u="none" strike="noStrike" cap="none" dirty="0">
                <a:solidFill>
                  <a:schemeClr val="lt1"/>
                </a:solidFill>
                <a:latin typeface="Calibri"/>
                <a:ea typeface="Calibri"/>
                <a:cs typeface="Calibri"/>
                <a:sym typeface="Calibri"/>
              </a:rPr>
              <a:t>	В интернете не так много исследований с решением конкретно задачи </a:t>
            </a:r>
            <a:r>
              <a:rPr lang="en-US" sz="1800" b="0" i="0" u="none" strike="noStrike" cap="none" dirty="0">
                <a:solidFill>
                  <a:schemeClr val="lt1"/>
                </a:solidFill>
                <a:latin typeface="Calibri"/>
                <a:ea typeface="Calibri"/>
                <a:cs typeface="Calibri"/>
                <a:sym typeface="Calibri"/>
              </a:rPr>
              <a:t>DaNetQA</a:t>
            </a:r>
            <a:r>
              <a:rPr lang="ru-RU" sz="1800" dirty="0">
                <a:solidFill>
                  <a:schemeClr val="lt1"/>
                </a:solidFill>
                <a:latin typeface="Calibri"/>
                <a:ea typeface="Calibri"/>
                <a:cs typeface="Calibri"/>
                <a:sym typeface="Calibri"/>
              </a:rPr>
              <a:t>, чаще она фигурирет как «одна из» в качестве проверки адаптируемости модели под задачи.</a:t>
            </a:r>
          </a:p>
          <a:p>
            <a:pPr marL="0" marR="0" lvl="0" indent="0" algn="l" rtl="0">
              <a:lnSpc>
                <a:spcPct val="90000"/>
              </a:lnSpc>
              <a:spcBef>
                <a:spcPts val="0"/>
              </a:spcBef>
              <a:spcAft>
                <a:spcPts val="0"/>
              </a:spcAft>
              <a:buClr>
                <a:schemeClr val="lt1"/>
              </a:buClr>
              <a:buSzPts val="1800"/>
              <a:buFont typeface="Calibri"/>
              <a:buNone/>
            </a:pPr>
            <a:r>
              <a:rPr lang="ru-RU" sz="1800" dirty="0">
                <a:solidFill>
                  <a:schemeClr val="lt1"/>
                </a:solidFill>
                <a:latin typeface="Calibri"/>
                <a:ea typeface="Calibri"/>
                <a:cs typeface="Calibri"/>
                <a:sym typeface="Calibri"/>
              </a:rPr>
              <a:t>	</a:t>
            </a:r>
          </a:p>
        </p:txBody>
      </p:sp>
      <p:sp>
        <p:nvSpPr>
          <p:cNvPr id="5" name="TextBox 4">
            <a:extLst>
              <a:ext uri="{FF2B5EF4-FFF2-40B4-BE49-F238E27FC236}">
                <a16:creationId xmlns:a16="http://schemas.microsoft.com/office/drawing/2014/main" id="{479C2538-63FB-22AB-33A0-F81ABF52F9E8}"/>
              </a:ext>
            </a:extLst>
          </p:cNvPr>
          <p:cNvSpPr txBox="1"/>
          <p:nvPr/>
        </p:nvSpPr>
        <p:spPr>
          <a:xfrm>
            <a:off x="620488" y="3205262"/>
            <a:ext cx="6605811" cy="307777"/>
          </a:xfrm>
          <a:prstGeom prst="rect">
            <a:avLst/>
          </a:prstGeom>
          <a:noFill/>
        </p:spPr>
        <p:txBody>
          <a:bodyPr wrap="square">
            <a:spAutoFit/>
          </a:bodyPr>
          <a:lstStyle/>
          <a:p>
            <a:r>
              <a:rPr lang="ru-RU" sz="1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sym typeface="Calibri"/>
              </a:rPr>
              <a:t>Таблица результатов таких исследований представлена на </a:t>
            </a:r>
            <a:r>
              <a:rPr lang="en-US" sz="1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sym typeface="Calibri"/>
              </a:rPr>
              <a:t>russiansuperglue</a:t>
            </a:r>
            <a:r>
              <a:rPr lang="en-US"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sym typeface="Calibri"/>
              </a:rPr>
              <a:t>.com:</a:t>
            </a:r>
            <a:endParaRPr lang="ru-RU"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pic>
        <p:nvPicPr>
          <p:cNvPr id="9" name="Picture 8">
            <a:extLst>
              <a:ext uri="{FF2B5EF4-FFF2-40B4-BE49-F238E27FC236}">
                <a16:creationId xmlns:a16="http://schemas.microsoft.com/office/drawing/2014/main" id="{39E66C82-518D-5AA9-225A-CBAD81095FB0}"/>
              </a:ext>
            </a:extLst>
          </p:cNvPr>
          <p:cNvPicPr>
            <a:picLocks noChangeAspect="1"/>
          </p:cNvPicPr>
          <p:nvPr/>
        </p:nvPicPr>
        <p:blipFill>
          <a:blip r:embed="rId3"/>
          <a:stretch>
            <a:fillRect/>
          </a:stretch>
        </p:blipFill>
        <p:spPr>
          <a:xfrm>
            <a:off x="620488" y="3513039"/>
            <a:ext cx="7658100" cy="2889525"/>
          </a:xfrm>
          <a:prstGeom prst="rect">
            <a:avLst/>
          </a:prstGeom>
        </p:spPr>
      </p:pic>
      <p:pic>
        <p:nvPicPr>
          <p:cNvPr id="12" name="Picture 11">
            <a:extLst>
              <a:ext uri="{FF2B5EF4-FFF2-40B4-BE49-F238E27FC236}">
                <a16:creationId xmlns:a16="http://schemas.microsoft.com/office/drawing/2014/main" id="{BE20732B-BADE-A95D-93BB-5A691662013D}"/>
              </a:ext>
            </a:extLst>
          </p:cNvPr>
          <p:cNvPicPr>
            <a:picLocks noChangeAspect="1"/>
          </p:cNvPicPr>
          <p:nvPr/>
        </p:nvPicPr>
        <p:blipFill>
          <a:blip r:embed="rId4"/>
          <a:stretch>
            <a:fillRect/>
          </a:stretch>
        </p:blipFill>
        <p:spPr>
          <a:xfrm>
            <a:off x="8479913" y="1373995"/>
            <a:ext cx="3501060" cy="3179934"/>
          </a:xfrm>
          <a:prstGeom prst="rect">
            <a:avLst/>
          </a:prstGeom>
        </p:spPr>
      </p:pic>
    </p:spTree>
    <p:extLst>
      <p:ext uri="{BB962C8B-B14F-4D97-AF65-F5344CB8AC3E}">
        <p14:creationId xmlns:p14="http://schemas.microsoft.com/office/powerpoint/2010/main" val="1612648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g17ba6e4cfd6_0_0"/>
          <p:cNvSpPr txBox="1">
            <a:spLocks noGrp="1"/>
          </p:cNvSpPr>
          <p:nvPr>
            <p:ph type="ctrTitle"/>
          </p:nvPr>
        </p:nvSpPr>
        <p:spPr>
          <a:xfrm>
            <a:off x="620488" y="628956"/>
            <a:ext cx="7545612" cy="926794"/>
          </a:xfrm>
          <a:prstGeom prst="rect">
            <a:avLst/>
          </a:prstGeom>
          <a:noFill/>
          <a:ln>
            <a:noFill/>
          </a:ln>
        </p:spPr>
        <p:txBody>
          <a:bodyPr spcFirstLastPara="1" wrap="square" lIns="91425" tIns="45700" rIns="91425" bIns="45700" anchor="t" anchorCtr="0">
            <a:normAutofit fontScale="90000"/>
          </a:bodyPr>
          <a:lstStyle/>
          <a:p>
            <a:pPr marL="0" lvl="0" indent="0" algn="l" rtl="0">
              <a:lnSpc>
                <a:spcPct val="90000"/>
              </a:lnSpc>
              <a:spcBef>
                <a:spcPts val="0"/>
              </a:spcBef>
              <a:spcAft>
                <a:spcPts val="0"/>
              </a:spcAft>
              <a:buClr>
                <a:srgbClr val="80BC00"/>
              </a:buClr>
              <a:buSzPts val="3600"/>
              <a:buFont typeface="Calibri"/>
              <a:buNone/>
            </a:pPr>
            <a:r>
              <a:rPr lang="en-US" b="1" dirty="0">
                <a:solidFill>
                  <a:srgbClr val="80BC00"/>
                </a:solidFill>
                <a:latin typeface="Calibri"/>
                <a:ea typeface="Calibri"/>
                <a:cs typeface="Calibri"/>
                <a:sym typeface="Calibri"/>
              </a:rPr>
              <a:t>Encoder +</a:t>
            </a:r>
            <a:r>
              <a:rPr lang="ru-RU" b="1" dirty="0">
                <a:solidFill>
                  <a:srgbClr val="80BC00"/>
                </a:solidFill>
                <a:latin typeface="Calibri"/>
                <a:ea typeface="Calibri"/>
                <a:cs typeface="Calibri"/>
                <a:sym typeface="Calibri"/>
              </a:rPr>
              <a:t> </a:t>
            </a:r>
            <a:r>
              <a:rPr lang="en-US" b="1" dirty="0" err="1">
                <a:solidFill>
                  <a:srgbClr val="80BC00"/>
                </a:solidFill>
                <a:latin typeface="Calibri"/>
                <a:ea typeface="Calibri"/>
                <a:cs typeface="Calibri"/>
                <a:sym typeface="Calibri"/>
              </a:rPr>
              <a:t>LogisticRegression</a:t>
            </a:r>
            <a:r>
              <a:rPr lang="ru-RU" b="1" dirty="0">
                <a:solidFill>
                  <a:srgbClr val="80BC00"/>
                </a:solidFill>
                <a:latin typeface="Calibri"/>
                <a:ea typeface="Calibri"/>
                <a:cs typeface="Calibri"/>
                <a:sym typeface="Calibri"/>
              </a:rPr>
              <a:t> </a:t>
            </a:r>
            <a:br>
              <a:rPr lang="en-US" b="1" dirty="0">
                <a:solidFill>
                  <a:srgbClr val="80BC00"/>
                </a:solidFill>
                <a:latin typeface="Calibri"/>
                <a:ea typeface="Calibri"/>
                <a:cs typeface="Calibri"/>
                <a:sym typeface="Calibri"/>
              </a:rPr>
            </a:br>
            <a:r>
              <a:rPr lang="ru-RU" b="1" dirty="0">
                <a:solidFill>
                  <a:srgbClr val="80BC00"/>
                </a:solidFill>
                <a:latin typeface="Calibri"/>
                <a:ea typeface="Calibri"/>
                <a:cs typeface="Calibri"/>
                <a:sym typeface="Calibri"/>
              </a:rPr>
              <a:t>для решения задачи </a:t>
            </a:r>
            <a:r>
              <a:rPr lang="en-US" b="1" dirty="0">
                <a:solidFill>
                  <a:srgbClr val="80BC00"/>
                </a:solidFill>
                <a:latin typeface="Calibri"/>
                <a:ea typeface="Calibri"/>
                <a:cs typeface="Calibri"/>
                <a:sym typeface="Calibri"/>
              </a:rPr>
              <a:t>DaNetQA</a:t>
            </a:r>
            <a:endParaRPr b="1" dirty="0">
              <a:solidFill>
                <a:srgbClr val="80BC00"/>
              </a:solidFill>
              <a:latin typeface="Calibri"/>
              <a:ea typeface="Calibri"/>
              <a:cs typeface="Calibri"/>
              <a:sym typeface="Calibri"/>
            </a:endParaRPr>
          </a:p>
        </p:txBody>
      </p:sp>
      <p:sp>
        <p:nvSpPr>
          <p:cNvPr id="224" name="Google Shape;224;g17ba6e4cfd6_0_0"/>
          <p:cNvSpPr txBox="1">
            <a:spLocks noGrp="1"/>
          </p:cNvSpPr>
          <p:nvPr>
            <p:ph type="sldNum" idx="12"/>
          </p:nvPr>
        </p:nvSpPr>
        <p:spPr>
          <a:xfrm>
            <a:off x="10668000" y="6356350"/>
            <a:ext cx="685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r>
              <a:rPr lang="en-US" dirty="0"/>
              <a:t>11</a:t>
            </a:r>
            <a:endParaRPr dirty="0"/>
          </a:p>
        </p:txBody>
      </p:sp>
      <p:sp>
        <p:nvSpPr>
          <p:cNvPr id="8" name="Rectangle: Rounded Corners 7">
            <a:extLst>
              <a:ext uri="{FF2B5EF4-FFF2-40B4-BE49-F238E27FC236}">
                <a16:creationId xmlns:a16="http://schemas.microsoft.com/office/drawing/2014/main" id="{E00DF209-C00D-7BE7-D485-74DC8126A99F}"/>
              </a:ext>
            </a:extLst>
          </p:cNvPr>
          <p:cNvSpPr/>
          <p:nvPr/>
        </p:nvSpPr>
        <p:spPr>
          <a:xfrm>
            <a:off x="7120621" y="5130800"/>
            <a:ext cx="2090962" cy="46355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ru-RU" sz="2000" b="1" dirty="0">
                <a:latin typeface="Calibri" panose="020F0502020204030204" pitchFamily="34" charset="0"/>
                <a:ea typeface="Calibri" panose="020F0502020204030204" pitchFamily="34" charset="0"/>
                <a:cs typeface="Calibri" panose="020F0502020204030204" pitchFamily="34" charset="0"/>
              </a:rPr>
              <a:t>Контекст</a:t>
            </a:r>
            <a:endParaRPr lang="ru-RU" b="1" dirty="0">
              <a:latin typeface="Calibri" panose="020F0502020204030204" pitchFamily="34" charset="0"/>
              <a:ea typeface="Calibri" panose="020F0502020204030204" pitchFamily="34" charset="0"/>
              <a:cs typeface="Calibri" panose="020F0502020204030204" pitchFamily="34" charset="0"/>
            </a:endParaRPr>
          </a:p>
        </p:txBody>
      </p:sp>
      <p:sp>
        <p:nvSpPr>
          <p:cNvPr id="11" name="Rectangle: Rounded Corners 10">
            <a:extLst>
              <a:ext uri="{FF2B5EF4-FFF2-40B4-BE49-F238E27FC236}">
                <a16:creationId xmlns:a16="http://schemas.microsoft.com/office/drawing/2014/main" id="{FC7A5C81-69A1-8D10-9FE9-CA0F3912ED9B}"/>
              </a:ext>
            </a:extLst>
          </p:cNvPr>
          <p:cNvSpPr/>
          <p:nvPr/>
        </p:nvSpPr>
        <p:spPr>
          <a:xfrm>
            <a:off x="9262840" y="5130800"/>
            <a:ext cx="2090962" cy="46355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ru-RU" sz="1800" b="1" dirty="0">
                <a:latin typeface="Calibri" panose="020F0502020204030204" pitchFamily="34" charset="0"/>
                <a:ea typeface="Calibri" panose="020F0502020204030204" pitchFamily="34" charset="0"/>
                <a:cs typeface="Calibri" panose="020F0502020204030204" pitchFamily="34" charset="0"/>
              </a:rPr>
              <a:t>Общий </a:t>
            </a:r>
            <a:r>
              <a:rPr lang="ru-RU" sz="2000" b="1" dirty="0">
                <a:latin typeface="Calibri" panose="020F0502020204030204" pitchFamily="34" charset="0"/>
                <a:ea typeface="Calibri" panose="020F0502020204030204" pitchFamily="34" charset="0"/>
                <a:cs typeface="Calibri" panose="020F0502020204030204" pitchFamily="34" charset="0"/>
              </a:rPr>
              <a:t>вопрос</a:t>
            </a:r>
            <a:endParaRPr lang="ru-RU" b="1" dirty="0">
              <a:latin typeface="Calibri" panose="020F0502020204030204" pitchFamily="34" charset="0"/>
              <a:ea typeface="Calibri" panose="020F0502020204030204" pitchFamily="34" charset="0"/>
              <a:cs typeface="Calibri" panose="020F0502020204030204" pitchFamily="34" charset="0"/>
            </a:endParaRPr>
          </a:p>
        </p:txBody>
      </p:sp>
      <p:sp>
        <p:nvSpPr>
          <p:cNvPr id="13" name="Rectangle: Rounded Corners 12">
            <a:extLst>
              <a:ext uri="{FF2B5EF4-FFF2-40B4-BE49-F238E27FC236}">
                <a16:creationId xmlns:a16="http://schemas.microsoft.com/office/drawing/2014/main" id="{249A7811-5A3C-554D-ED33-2D7653B2C5EA}"/>
              </a:ext>
            </a:extLst>
          </p:cNvPr>
          <p:cNvSpPr/>
          <p:nvPr/>
        </p:nvSpPr>
        <p:spPr>
          <a:xfrm>
            <a:off x="7120620" y="2067977"/>
            <a:ext cx="4233180" cy="73246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ru-RU" sz="1800" b="1" dirty="0">
                <a:latin typeface="Calibri" panose="020F0502020204030204" pitchFamily="34" charset="0"/>
                <a:ea typeface="Calibri" panose="020F0502020204030204" pitchFamily="34" charset="0"/>
                <a:cs typeface="Calibri" panose="020F0502020204030204" pitchFamily="34" charset="0"/>
              </a:rPr>
              <a:t>Да или Нет</a:t>
            </a:r>
            <a:endParaRPr lang="ru-RU" b="1" dirty="0">
              <a:latin typeface="Calibri" panose="020F0502020204030204" pitchFamily="34" charset="0"/>
              <a:ea typeface="Calibri" panose="020F0502020204030204" pitchFamily="34" charset="0"/>
              <a:cs typeface="Calibri" panose="020F0502020204030204" pitchFamily="34" charset="0"/>
            </a:endParaRPr>
          </a:p>
        </p:txBody>
      </p:sp>
      <p:sp>
        <p:nvSpPr>
          <p:cNvPr id="5" name="Rectangle: Rounded Corners 4">
            <a:extLst>
              <a:ext uri="{FF2B5EF4-FFF2-40B4-BE49-F238E27FC236}">
                <a16:creationId xmlns:a16="http://schemas.microsoft.com/office/drawing/2014/main" id="{A0E1B6BD-978A-3F22-E208-D9DA6BD2C868}"/>
              </a:ext>
            </a:extLst>
          </p:cNvPr>
          <p:cNvSpPr/>
          <p:nvPr/>
        </p:nvSpPr>
        <p:spPr>
          <a:xfrm>
            <a:off x="7120620" y="4109859"/>
            <a:ext cx="4233181" cy="73246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Encode</a:t>
            </a:r>
          </a:p>
        </p:txBody>
      </p:sp>
      <p:sp>
        <p:nvSpPr>
          <p:cNvPr id="6" name="Rectangle: Rounded Corners 5">
            <a:extLst>
              <a:ext uri="{FF2B5EF4-FFF2-40B4-BE49-F238E27FC236}">
                <a16:creationId xmlns:a16="http://schemas.microsoft.com/office/drawing/2014/main" id="{A470CEA5-5E61-3B8E-54A4-FA223932F49C}"/>
              </a:ext>
            </a:extLst>
          </p:cNvPr>
          <p:cNvSpPr/>
          <p:nvPr/>
        </p:nvSpPr>
        <p:spPr>
          <a:xfrm>
            <a:off x="7121845" y="3088918"/>
            <a:ext cx="4233181" cy="73246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Logistic</a:t>
            </a:r>
          </a:p>
          <a:p>
            <a:pPr algn="ctr"/>
            <a:r>
              <a:rPr lang="en-US" sz="1800" b="1" dirty="0">
                <a:latin typeface="Calibri" panose="020F0502020204030204" pitchFamily="34" charset="0"/>
                <a:ea typeface="Calibri" panose="020F0502020204030204" pitchFamily="34" charset="0"/>
                <a:cs typeface="Calibri" panose="020F0502020204030204" pitchFamily="34" charset="0"/>
              </a:rPr>
              <a:t>Regression</a:t>
            </a:r>
          </a:p>
        </p:txBody>
      </p:sp>
      <p:cxnSp>
        <p:nvCxnSpPr>
          <p:cNvPr id="9" name="Connector: Elbow 8">
            <a:extLst>
              <a:ext uri="{FF2B5EF4-FFF2-40B4-BE49-F238E27FC236}">
                <a16:creationId xmlns:a16="http://schemas.microsoft.com/office/drawing/2014/main" id="{EC3A3B56-013A-744B-FAAA-9D4DBB2A9D9B}"/>
              </a:ext>
            </a:extLst>
          </p:cNvPr>
          <p:cNvCxnSpPr>
            <a:cxnSpLocks/>
            <a:stCxn id="11" idx="0"/>
            <a:endCxn id="5" idx="2"/>
          </p:cNvCxnSpPr>
          <p:nvPr/>
        </p:nvCxnSpPr>
        <p:spPr>
          <a:xfrm rot="16200000" flipV="1">
            <a:off x="9628529" y="4451008"/>
            <a:ext cx="288474" cy="1071110"/>
          </a:xfrm>
          <a:prstGeom prst="bentConnector3">
            <a:avLst>
              <a:gd name="adj1" fmla="val 43396"/>
            </a:avLst>
          </a:prstGeom>
          <a:ln w="38100">
            <a:tailEnd type="triangle"/>
          </a:ln>
        </p:spPr>
        <p:style>
          <a:lnRef idx="1">
            <a:schemeClr val="accent6"/>
          </a:lnRef>
          <a:fillRef idx="0">
            <a:schemeClr val="accent6"/>
          </a:fillRef>
          <a:effectRef idx="0">
            <a:schemeClr val="accent6"/>
          </a:effectRef>
          <a:fontRef idx="minor">
            <a:schemeClr val="tx1"/>
          </a:fontRef>
        </p:style>
      </p:cxnSp>
      <p:cxnSp>
        <p:nvCxnSpPr>
          <p:cNvPr id="12" name="Connector: Elbow 11">
            <a:extLst>
              <a:ext uri="{FF2B5EF4-FFF2-40B4-BE49-F238E27FC236}">
                <a16:creationId xmlns:a16="http://schemas.microsoft.com/office/drawing/2014/main" id="{90E096A4-8577-8040-D0BF-4E6025EBEFAA}"/>
              </a:ext>
            </a:extLst>
          </p:cNvPr>
          <p:cNvCxnSpPr>
            <a:cxnSpLocks/>
            <a:stCxn id="5" idx="0"/>
            <a:endCxn id="6" idx="2"/>
          </p:cNvCxnSpPr>
          <p:nvPr/>
        </p:nvCxnSpPr>
        <p:spPr>
          <a:xfrm rot="5400000" flipH="1" flipV="1">
            <a:off x="9093586" y="3965010"/>
            <a:ext cx="288474" cy="1225"/>
          </a:xfrm>
          <a:prstGeom prst="bentConnector3">
            <a:avLst>
              <a:gd name="adj1" fmla="val 50000"/>
            </a:avLst>
          </a:prstGeom>
          <a:ln w="38100">
            <a:tailEnd type="triangle"/>
          </a:ln>
        </p:spPr>
        <p:style>
          <a:lnRef idx="1">
            <a:schemeClr val="accent6"/>
          </a:lnRef>
          <a:fillRef idx="0">
            <a:schemeClr val="accent6"/>
          </a:fillRef>
          <a:effectRef idx="0">
            <a:schemeClr val="accent6"/>
          </a:effectRef>
          <a:fontRef idx="minor">
            <a:schemeClr val="tx1"/>
          </a:fontRef>
        </p:style>
      </p:cxnSp>
      <p:cxnSp>
        <p:nvCxnSpPr>
          <p:cNvPr id="17" name="Connector: Elbow 16">
            <a:extLst>
              <a:ext uri="{FF2B5EF4-FFF2-40B4-BE49-F238E27FC236}">
                <a16:creationId xmlns:a16="http://schemas.microsoft.com/office/drawing/2014/main" id="{E30B04AF-B12A-2F7D-428C-42D1C055873E}"/>
              </a:ext>
            </a:extLst>
          </p:cNvPr>
          <p:cNvCxnSpPr>
            <a:cxnSpLocks/>
            <a:stCxn id="6" idx="0"/>
            <a:endCxn id="13" idx="2"/>
          </p:cNvCxnSpPr>
          <p:nvPr/>
        </p:nvCxnSpPr>
        <p:spPr>
          <a:xfrm rot="16200000" flipV="1">
            <a:off x="9093586" y="2944068"/>
            <a:ext cx="288474" cy="1226"/>
          </a:xfrm>
          <a:prstGeom prst="bentConnector3">
            <a:avLst>
              <a:gd name="adj1" fmla="val 50000"/>
            </a:avLst>
          </a:prstGeom>
          <a:ln w="38100">
            <a:tailEnd type="triangle"/>
          </a:ln>
        </p:spPr>
        <p:style>
          <a:lnRef idx="1">
            <a:schemeClr val="accent6"/>
          </a:lnRef>
          <a:fillRef idx="0">
            <a:schemeClr val="accent6"/>
          </a:fillRef>
          <a:effectRef idx="0">
            <a:schemeClr val="accent6"/>
          </a:effectRef>
          <a:fontRef idx="minor">
            <a:schemeClr val="tx1"/>
          </a:fontRef>
        </p:style>
      </p:cxnSp>
      <p:graphicFrame>
        <p:nvGraphicFramePr>
          <p:cNvPr id="2" name="Table 2">
            <a:extLst>
              <a:ext uri="{FF2B5EF4-FFF2-40B4-BE49-F238E27FC236}">
                <a16:creationId xmlns:a16="http://schemas.microsoft.com/office/drawing/2014/main" id="{2D8E8D63-A9C8-4E05-FDE7-F77EC14004EA}"/>
              </a:ext>
            </a:extLst>
          </p:cNvPr>
          <p:cNvGraphicFramePr>
            <a:graphicFrameLocks noGrp="1"/>
          </p:cNvGraphicFramePr>
          <p:nvPr>
            <p:extLst>
              <p:ext uri="{D42A27DB-BD31-4B8C-83A1-F6EECF244321}">
                <p14:modId xmlns:p14="http://schemas.microsoft.com/office/powerpoint/2010/main" val="261072776"/>
              </p:ext>
            </p:extLst>
          </p:nvPr>
        </p:nvGraphicFramePr>
        <p:xfrm>
          <a:off x="620488" y="2067977"/>
          <a:ext cx="6071694" cy="3550950"/>
        </p:xfrm>
        <a:graphic>
          <a:graphicData uri="http://schemas.openxmlformats.org/drawingml/2006/table">
            <a:tbl>
              <a:tblPr firstRow="1" bandRow="1">
                <a:tableStyleId>{912C8C85-51F0-491E-9774-3900AFEF0FD7}</a:tableStyleId>
              </a:tblPr>
              <a:tblGrid>
                <a:gridCol w="2899952">
                  <a:extLst>
                    <a:ext uri="{9D8B030D-6E8A-4147-A177-3AD203B41FA5}">
                      <a16:colId xmlns:a16="http://schemas.microsoft.com/office/drawing/2014/main" val="1068805777"/>
                    </a:ext>
                  </a:extLst>
                </a:gridCol>
                <a:gridCol w="1197864">
                  <a:extLst>
                    <a:ext uri="{9D8B030D-6E8A-4147-A177-3AD203B41FA5}">
                      <a16:colId xmlns:a16="http://schemas.microsoft.com/office/drawing/2014/main" val="3882770362"/>
                    </a:ext>
                  </a:extLst>
                </a:gridCol>
                <a:gridCol w="1973878">
                  <a:extLst>
                    <a:ext uri="{9D8B030D-6E8A-4147-A177-3AD203B41FA5}">
                      <a16:colId xmlns:a16="http://schemas.microsoft.com/office/drawing/2014/main" val="793847853"/>
                    </a:ext>
                  </a:extLst>
                </a:gridCol>
              </a:tblGrid>
              <a:tr h="370840">
                <a:tc>
                  <a:txBody>
                    <a:bodyPr/>
                    <a:lstStyle/>
                    <a:p>
                      <a:pPr algn="ctr"/>
                      <a:r>
                        <a:rPr lang="ru-RU" dirty="0">
                          <a:latin typeface="Calibri" panose="020F0502020204030204" pitchFamily="34" charset="0"/>
                          <a:ea typeface="Calibri" panose="020F0502020204030204" pitchFamily="34" charset="0"/>
                          <a:cs typeface="Calibri" panose="020F0502020204030204" pitchFamily="34" charset="0"/>
                        </a:rPr>
                        <a:t>Уровень очистки</a:t>
                      </a:r>
                      <a:endParaRPr lang="en-US" dirty="0">
                        <a:latin typeface="Calibri" panose="020F0502020204030204" pitchFamily="34" charset="0"/>
                        <a:ea typeface="Calibri" panose="020F0502020204030204" pitchFamily="34" charset="0"/>
                        <a:cs typeface="Calibri" panose="020F0502020204030204" pitchFamily="34" charset="0"/>
                      </a:endParaRPr>
                    </a:p>
                    <a:p>
                      <a:pPr algn="ctr"/>
                      <a:r>
                        <a:rPr lang="ru-RU" dirty="0">
                          <a:latin typeface="Calibri" panose="020F0502020204030204" pitchFamily="34" charset="0"/>
                          <a:ea typeface="Calibri" panose="020F0502020204030204" pitchFamily="34" charset="0"/>
                          <a:cs typeface="Calibri" panose="020F0502020204030204" pitchFamily="34" charset="0"/>
                        </a:rPr>
                        <a:t>данных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TD-IDF </a:t>
                      </a:r>
                    </a:p>
                    <a:p>
                      <a:pPr algn="ctr"/>
                      <a:r>
                        <a:rPr lang="en-US" dirty="0">
                          <a:latin typeface="Calibri" panose="020F0502020204030204" pitchFamily="34" charset="0"/>
                          <a:ea typeface="Calibri" panose="020F0502020204030204" pitchFamily="34" charset="0"/>
                          <a:cs typeface="Calibri" panose="020F0502020204030204" pitchFamily="34" charset="0"/>
                        </a:rPr>
                        <a:t>Pre-Trained</a:t>
                      </a:r>
                      <a:endParaRPr lang="ru-RU" dirty="0">
                        <a:latin typeface="Calibri" panose="020F0502020204030204" pitchFamily="34" charset="0"/>
                        <a:ea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Universal-Sentence-Encoder-Multilingual</a:t>
                      </a:r>
                      <a:endParaRPr lang="ru-RU" dirty="0">
                        <a:latin typeface="Calibri" panose="020F0502020204030204" pitchFamily="34" charset="0"/>
                        <a:ea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52200966"/>
                  </a:ext>
                </a:extLst>
              </a:tr>
              <a:tr h="370840">
                <a:tc>
                  <a:txBody>
                    <a:bodyPr/>
                    <a:lstStyle/>
                    <a:p>
                      <a:pPr marL="0" marR="0" lvl="0" indent="0" algn="ctr" rtl="0">
                        <a:lnSpc>
                          <a:spcPct val="100000"/>
                        </a:lnSpc>
                        <a:spcBef>
                          <a:spcPts val="0"/>
                        </a:spcBef>
                        <a:spcAft>
                          <a:spcPts val="0"/>
                        </a:spcAft>
                        <a:buClr>
                          <a:srgbClr val="000000"/>
                        </a:buClr>
                        <a:buSzPts val="1400"/>
                        <a:buFont typeface="Arial"/>
                        <a:buNone/>
                      </a:pPr>
                      <a:r>
                        <a:rPr lang="en-US" sz="1800" u="none" strike="noStrike" cap="none" dirty="0">
                          <a:latin typeface="Calibri Light" panose="020F0302020204030204" pitchFamily="34" charset="0"/>
                          <a:ea typeface="Calibri Light" panose="020F0302020204030204" pitchFamily="34" charset="0"/>
                          <a:cs typeface="Calibri Light" panose="020F0302020204030204" pitchFamily="34" charset="0"/>
                          <a:sym typeface="Calibri"/>
                        </a:rPr>
                        <a:t>L0</a:t>
                      </a:r>
                      <a:r>
                        <a:rPr lang="ru-RU" sz="1800" u="none" strike="noStrike" cap="none" dirty="0">
                          <a:latin typeface="Calibri Light" panose="020F0302020204030204" pitchFamily="34" charset="0"/>
                          <a:ea typeface="Calibri Light" panose="020F0302020204030204" pitchFamily="34" charset="0"/>
                          <a:cs typeface="Calibri Light" panose="020F0302020204030204" pitchFamily="34" charset="0"/>
                          <a:sym typeface="Calibri"/>
                        </a:rPr>
                        <a:t>: исходные данные </a:t>
                      </a:r>
                      <a:endParaRPr sz="1800" u="none" strike="noStrike" cap="none" dirty="0">
                        <a:latin typeface="Calibri Light" panose="020F0302020204030204" pitchFamily="34" charset="0"/>
                        <a:ea typeface="Calibri Light" panose="020F0302020204030204" pitchFamily="34" charset="0"/>
                        <a:cs typeface="Calibri Light" panose="020F0302020204030204" pitchFamily="34" charset="0"/>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ru-RU" sz="1800" dirty="0">
                          <a:latin typeface="Calibri Light" panose="020F0302020204030204" pitchFamily="34" charset="0"/>
                          <a:ea typeface="Calibri Light" panose="020F0302020204030204" pitchFamily="34" charset="0"/>
                          <a:cs typeface="Calibri Light" panose="020F0302020204030204" pitchFamily="34" charset="0"/>
                        </a:rPr>
                        <a:t>0.59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ru-RU" sz="1800" dirty="0">
                          <a:latin typeface="Calibri Light" panose="020F0302020204030204" pitchFamily="34" charset="0"/>
                          <a:ea typeface="Calibri Light" panose="020F0302020204030204" pitchFamily="34" charset="0"/>
                          <a:cs typeface="Calibri Light" panose="020F0302020204030204" pitchFamily="34" charset="0"/>
                        </a:rPr>
                        <a:t>0.58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29934779"/>
                  </a:ext>
                </a:extLst>
              </a:tr>
              <a:tr h="370840">
                <a:tc>
                  <a:txBody>
                    <a:bodyPr/>
                    <a:lstStyle/>
                    <a:p>
                      <a:pPr marL="0" marR="0" lvl="0" indent="0" algn="ctr" rtl="0">
                        <a:lnSpc>
                          <a:spcPct val="100000"/>
                        </a:lnSpc>
                        <a:spcBef>
                          <a:spcPts val="0"/>
                        </a:spcBef>
                        <a:spcAft>
                          <a:spcPts val="0"/>
                        </a:spcAft>
                        <a:buClr>
                          <a:srgbClr val="000000"/>
                        </a:buClr>
                        <a:buSzPts val="1400"/>
                        <a:buFont typeface="Arial"/>
                        <a:buNone/>
                      </a:pPr>
                      <a:r>
                        <a:rPr lang="en-US" sz="1800" u="none" strike="noStrike" cap="none" dirty="0">
                          <a:latin typeface="Calibri Light" panose="020F0302020204030204" pitchFamily="34" charset="0"/>
                          <a:ea typeface="Calibri Light" panose="020F0302020204030204" pitchFamily="34" charset="0"/>
                          <a:cs typeface="Calibri Light" panose="020F0302020204030204" pitchFamily="34" charset="0"/>
                          <a:sym typeface="Calibri"/>
                        </a:rPr>
                        <a:t>L</a:t>
                      </a:r>
                      <a:r>
                        <a:rPr lang="ru-RU" sz="1800" u="none" strike="noStrike" cap="none" dirty="0">
                          <a:latin typeface="Calibri Light" panose="020F0302020204030204" pitchFamily="34" charset="0"/>
                          <a:ea typeface="Calibri Light" panose="020F0302020204030204" pitchFamily="34" charset="0"/>
                          <a:cs typeface="Calibri Light" panose="020F0302020204030204" pitchFamily="34" charset="0"/>
                          <a:sym typeface="Calibri"/>
                        </a:rPr>
                        <a:t>1: убираем</a:t>
                      </a:r>
                      <a:r>
                        <a:rPr lang="ru-RU" sz="1800" u="none" strike="noStrike" cap="none" baseline="0" dirty="0">
                          <a:latin typeface="Calibri Light" panose="020F0302020204030204" pitchFamily="34" charset="0"/>
                          <a:ea typeface="Calibri Light" panose="020F0302020204030204" pitchFamily="34" charset="0"/>
                          <a:cs typeface="Calibri Light" panose="020F0302020204030204" pitchFamily="34" charset="0"/>
                          <a:sym typeface="Calibri"/>
                        </a:rPr>
                        <a:t> </a:t>
                      </a:r>
                      <a:r>
                        <a:rPr lang="ru-RU" sz="1800" u="none" strike="noStrike" cap="none" dirty="0">
                          <a:latin typeface="Calibri Light" panose="020F0302020204030204" pitchFamily="34" charset="0"/>
                          <a:ea typeface="Calibri Light" panose="020F0302020204030204" pitchFamily="34" charset="0"/>
                          <a:cs typeface="Calibri Light" panose="020F0302020204030204" pitchFamily="34" charset="0"/>
                          <a:sym typeface="Calibri"/>
                        </a:rPr>
                        <a:t>юникод символы </a:t>
                      </a:r>
                      <a:endParaRPr sz="1800" u="none" strike="noStrike" cap="none" dirty="0">
                        <a:latin typeface="Calibri Light" panose="020F0302020204030204" pitchFamily="34" charset="0"/>
                        <a:ea typeface="Calibri Light" panose="020F0302020204030204" pitchFamily="34" charset="0"/>
                        <a:cs typeface="Calibri Light" panose="020F0302020204030204" pitchFamily="34" charset="0"/>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ru-RU" sz="1800" dirty="0">
                          <a:latin typeface="Calibri Light" panose="020F0302020204030204" pitchFamily="34" charset="0"/>
                          <a:ea typeface="Calibri Light" panose="020F0302020204030204" pitchFamily="34" charset="0"/>
                          <a:cs typeface="Calibri Light" panose="020F0302020204030204" pitchFamily="34" charset="0"/>
                        </a:rPr>
                        <a:t>0.59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ru-RU" sz="1800" dirty="0">
                          <a:latin typeface="Calibri Light" panose="020F0302020204030204" pitchFamily="34" charset="0"/>
                          <a:ea typeface="Calibri Light" panose="020F0302020204030204" pitchFamily="34" charset="0"/>
                          <a:cs typeface="Calibri Light" panose="020F0302020204030204" pitchFamily="34" charset="0"/>
                        </a:rPr>
                        <a:t>0.58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98107737"/>
                  </a:ext>
                </a:extLst>
              </a:tr>
              <a:tr h="370840">
                <a:tc>
                  <a:txBody>
                    <a:bodyPr/>
                    <a:lstStyle/>
                    <a:p>
                      <a:pPr marL="0" marR="0" lvl="0" indent="0" algn="ctr" rtl="0">
                        <a:lnSpc>
                          <a:spcPct val="100000"/>
                        </a:lnSpc>
                        <a:spcBef>
                          <a:spcPts val="0"/>
                        </a:spcBef>
                        <a:spcAft>
                          <a:spcPts val="0"/>
                        </a:spcAft>
                        <a:buClr>
                          <a:srgbClr val="000000"/>
                        </a:buClr>
                        <a:buSzPts val="1400"/>
                        <a:buFont typeface="Arial"/>
                        <a:buNone/>
                      </a:pPr>
                      <a:r>
                        <a:rPr lang="en-US" sz="1800" u="none" strike="noStrike" cap="none" dirty="0">
                          <a:latin typeface="Calibri Light" panose="020F0302020204030204" pitchFamily="34" charset="0"/>
                          <a:ea typeface="Calibri Light" panose="020F0302020204030204" pitchFamily="34" charset="0"/>
                          <a:cs typeface="Calibri Light" panose="020F0302020204030204" pitchFamily="34" charset="0"/>
                          <a:sym typeface="Calibri"/>
                        </a:rPr>
                        <a:t>L</a:t>
                      </a:r>
                      <a:r>
                        <a:rPr lang="ru-RU" sz="1800" u="none" strike="noStrike" cap="none" dirty="0">
                          <a:latin typeface="Calibri Light" panose="020F0302020204030204" pitchFamily="34" charset="0"/>
                          <a:ea typeface="Calibri Light" panose="020F0302020204030204" pitchFamily="34" charset="0"/>
                          <a:cs typeface="Calibri Light" panose="020F0302020204030204" pitchFamily="34" charset="0"/>
                          <a:sym typeface="Calibri"/>
                        </a:rPr>
                        <a:t>2: переводим в нижний регистр</a:t>
                      </a:r>
                      <a:endParaRPr sz="1800" u="none" strike="noStrike" cap="none" dirty="0">
                        <a:latin typeface="Calibri Light" panose="020F0302020204030204" pitchFamily="34" charset="0"/>
                        <a:ea typeface="Calibri Light" panose="020F0302020204030204" pitchFamily="34" charset="0"/>
                        <a:cs typeface="Calibri Light" panose="020F0302020204030204" pitchFamily="34" charset="0"/>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ru-RU" sz="1800" dirty="0">
                          <a:latin typeface="Calibri Light" panose="020F0302020204030204" pitchFamily="34" charset="0"/>
                          <a:ea typeface="Calibri Light" panose="020F0302020204030204" pitchFamily="34" charset="0"/>
                          <a:cs typeface="Calibri Light" panose="020F0302020204030204" pitchFamily="34" charset="0"/>
                        </a:rPr>
                        <a:t>0.59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ru-RU" sz="1800" dirty="0">
                          <a:latin typeface="Calibri Light" panose="020F0302020204030204" pitchFamily="34" charset="0"/>
                          <a:ea typeface="Calibri Light" panose="020F0302020204030204" pitchFamily="34" charset="0"/>
                          <a:cs typeface="Calibri Light" panose="020F0302020204030204" pitchFamily="34" charset="0"/>
                        </a:rPr>
                        <a:t>0.5</a:t>
                      </a:r>
                      <a:r>
                        <a:rPr lang="en-US" sz="1800" b="0" dirty="0">
                          <a:latin typeface="Calibri Light" panose="020F0302020204030204" pitchFamily="34" charset="0"/>
                          <a:ea typeface="Calibri Light" panose="020F0302020204030204" pitchFamily="34" charset="0"/>
                          <a:cs typeface="Calibri Light" panose="020F0302020204030204" pitchFamily="34" charset="0"/>
                        </a:rPr>
                        <a:t>7</a:t>
                      </a:r>
                      <a:endParaRPr lang="ru-RU" sz="1800" b="0" dirty="0">
                        <a:latin typeface="Calibri Light" panose="020F0302020204030204" pitchFamily="34" charset="0"/>
                        <a:ea typeface="Calibri Light" panose="020F0302020204030204" pitchFamily="34" charset="0"/>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16257919"/>
                  </a:ext>
                </a:extLst>
              </a:tr>
              <a:tr h="370840">
                <a:tc>
                  <a:txBody>
                    <a:bodyPr/>
                    <a:lstStyle/>
                    <a:p>
                      <a:pPr marL="0" marR="0" lvl="0" indent="0" algn="ctr" rtl="0">
                        <a:lnSpc>
                          <a:spcPct val="100000"/>
                        </a:lnSpc>
                        <a:spcBef>
                          <a:spcPts val="0"/>
                        </a:spcBef>
                        <a:spcAft>
                          <a:spcPts val="0"/>
                        </a:spcAft>
                        <a:buClr>
                          <a:srgbClr val="000000"/>
                        </a:buClr>
                        <a:buSzPts val="1400"/>
                        <a:buFont typeface="Arial"/>
                        <a:buNone/>
                      </a:pPr>
                      <a:r>
                        <a:rPr lang="en-US" sz="1800" u="none" strike="noStrike" cap="none" dirty="0">
                          <a:latin typeface="Calibri Light" panose="020F0302020204030204" pitchFamily="34" charset="0"/>
                          <a:ea typeface="Calibri Light" panose="020F0302020204030204" pitchFamily="34" charset="0"/>
                          <a:cs typeface="Calibri Light" panose="020F0302020204030204" pitchFamily="34" charset="0"/>
                        </a:rPr>
                        <a:t>L3: </a:t>
                      </a:r>
                      <a:r>
                        <a:rPr lang="ru-RU" sz="1800" u="none" strike="noStrike" cap="none" dirty="0">
                          <a:latin typeface="Calibri Light" panose="020F0302020204030204" pitchFamily="34" charset="0"/>
                          <a:ea typeface="Calibri Light" panose="020F0302020204030204" pitchFamily="34" charset="0"/>
                          <a:cs typeface="Calibri Light" panose="020F0302020204030204" pitchFamily="34" charset="0"/>
                        </a:rPr>
                        <a:t>удаляем служебные символы и пунктуацию</a:t>
                      </a:r>
                      <a:endParaRPr lang="en-US" sz="1800" u="none" strike="noStrike" cap="none" dirty="0">
                        <a:latin typeface="Calibri Light" panose="020F0302020204030204" pitchFamily="34" charset="0"/>
                        <a:ea typeface="Calibri Light" panose="020F0302020204030204" pitchFamily="34" charset="0"/>
                        <a:cs typeface="Calibri Light" panose="020F0302020204030204" pitchFamily="34" charset="0"/>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ru-RU" sz="1800" dirty="0">
                          <a:latin typeface="Calibri Light" panose="020F0302020204030204" pitchFamily="34" charset="0"/>
                          <a:ea typeface="Calibri Light" panose="020F0302020204030204" pitchFamily="34" charset="0"/>
                          <a:cs typeface="Calibri Light" panose="020F0302020204030204" pitchFamily="34" charset="0"/>
                        </a:rPr>
                        <a:t>0.59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ru-RU" sz="1800" dirty="0">
                          <a:latin typeface="Calibri Light" panose="020F0302020204030204" pitchFamily="34" charset="0"/>
                          <a:ea typeface="Calibri Light" panose="020F0302020204030204" pitchFamily="34" charset="0"/>
                          <a:cs typeface="Calibri Light" panose="020F0302020204030204" pitchFamily="34" charset="0"/>
                        </a:rPr>
                        <a:t>0.58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13449622"/>
                  </a:ext>
                </a:extLst>
              </a:tr>
              <a:tr h="370840">
                <a:tc>
                  <a:txBody>
                    <a:bodyPr/>
                    <a:lstStyle/>
                    <a:p>
                      <a:pPr marL="0" marR="0" lvl="0" indent="0" algn="ctr" rtl="0">
                        <a:lnSpc>
                          <a:spcPct val="100000"/>
                        </a:lnSpc>
                        <a:spcBef>
                          <a:spcPts val="0"/>
                        </a:spcBef>
                        <a:spcAft>
                          <a:spcPts val="0"/>
                        </a:spcAft>
                        <a:buClr>
                          <a:srgbClr val="000000"/>
                        </a:buClr>
                        <a:buSzPts val="1400"/>
                        <a:buFont typeface="Arial"/>
                        <a:buNone/>
                      </a:pPr>
                      <a:r>
                        <a:rPr lang="en-US" sz="1800" u="none" strike="noStrike" cap="none" dirty="0">
                          <a:latin typeface="Calibri Light" panose="020F0302020204030204" pitchFamily="34" charset="0"/>
                          <a:ea typeface="Calibri Light" panose="020F0302020204030204" pitchFamily="34" charset="0"/>
                          <a:cs typeface="Calibri Light" panose="020F0302020204030204" pitchFamily="34" charset="0"/>
                        </a:rPr>
                        <a:t>L4: </a:t>
                      </a:r>
                      <a:r>
                        <a:rPr lang="ru-RU" sz="1800" u="none" strike="noStrike" cap="none" dirty="0">
                          <a:latin typeface="Calibri Light" panose="020F0302020204030204" pitchFamily="34" charset="0"/>
                          <a:ea typeface="Calibri Light" panose="020F0302020204030204" pitchFamily="34" charset="0"/>
                          <a:cs typeface="Calibri Light" panose="020F0302020204030204" pitchFamily="34" charset="0"/>
                        </a:rPr>
                        <a:t>удаляем стоп слова</a:t>
                      </a:r>
                      <a:endParaRPr sz="1800" u="none" strike="noStrike" cap="none" dirty="0">
                        <a:latin typeface="Calibri Light" panose="020F0302020204030204" pitchFamily="34" charset="0"/>
                        <a:ea typeface="Calibri Light" panose="020F0302020204030204" pitchFamily="34" charset="0"/>
                        <a:cs typeface="Calibri Light" panose="020F0302020204030204" pitchFamily="34" charset="0"/>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ru-RU" sz="1800" dirty="0">
                          <a:latin typeface="Calibri Light" panose="020F0302020204030204" pitchFamily="34" charset="0"/>
                          <a:ea typeface="Calibri Light" panose="020F0302020204030204" pitchFamily="34" charset="0"/>
                          <a:cs typeface="Calibri Light" panose="020F0302020204030204" pitchFamily="34" charset="0"/>
                        </a:rPr>
                        <a:t>0.55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ru-RU" sz="1800" dirty="0">
                          <a:latin typeface="Calibri Light" panose="020F0302020204030204" pitchFamily="34" charset="0"/>
                          <a:ea typeface="Calibri Light" panose="020F0302020204030204" pitchFamily="34" charset="0"/>
                          <a:cs typeface="Calibri Light" panose="020F0302020204030204" pitchFamily="34" charset="0"/>
                        </a:rPr>
                        <a:t>0.5</a:t>
                      </a:r>
                      <a:r>
                        <a:rPr lang="en-US" sz="1800" dirty="0">
                          <a:latin typeface="Calibri Light" panose="020F0302020204030204" pitchFamily="34" charset="0"/>
                          <a:ea typeface="Calibri Light" panose="020F0302020204030204" pitchFamily="34" charset="0"/>
                          <a:cs typeface="Calibri Light" panose="020F0302020204030204" pitchFamily="34" charset="0"/>
                        </a:rPr>
                        <a:t>6</a:t>
                      </a:r>
                      <a:endParaRPr lang="ru-RU" sz="1800" dirty="0">
                        <a:latin typeface="Calibri Light" panose="020F0302020204030204" pitchFamily="34" charset="0"/>
                        <a:ea typeface="Calibri Light" panose="020F0302020204030204" pitchFamily="34" charset="0"/>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82758800"/>
                  </a:ext>
                </a:extLst>
              </a:tr>
              <a:tr h="370840">
                <a:tc>
                  <a:txBody>
                    <a:bodyPr/>
                    <a:lstStyle/>
                    <a:p>
                      <a:pPr marL="0" marR="0" lvl="0" indent="0" algn="ctr" rtl="0">
                        <a:lnSpc>
                          <a:spcPct val="100000"/>
                        </a:lnSpc>
                        <a:spcBef>
                          <a:spcPts val="0"/>
                        </a:spcBef>
                        <a:spcAft>
                          <a:spcPts val="0"/>
                        </a:spcAft>
                        <a:buClr>
                          <a:srgbClr val="000000"/>
                        </a:buClr>
                        <a:buSzPts val="1400"/>
                        <a:buFont typeface="Arial"/>
                        <a:buNone/>
                      </a:pPr>
                      <a:r>
                        <a:rPr lang="en-US" sz="1800" u="none" strike="noStrike" cap="none" dirty="0">
                          <a:latin typeface="Calibri Light" panose="020F0302020204030204" pitchFamily="34" charset="0"/>
                          <a:ea typeface="Calibri Light" panose="020F0302020204030204" pitchFamily="34" charset="0"/>
                          <a:cs typeface="Calibri Light" panose="020F0302020204030204" pitchFamily="34" charset="0"/>
                        </a:rPr>
                        <a:t>L5: </a:t>
                      </a:r>
                      <a:r>
                        <a:rPr lang="ru-RU" sz="1800" u="none" strike="noStrike" cap="none" dirty="0">
                          <a:latin typeface="Calibri Light" panose="020F0302020204030204" pitchFamily="34" charset="0"/>
                          <a:ea typeface="Calibri Light" panose="020F0302020204030204" pitchFamily="34" charset="0"/>
                          <a:cs typeface="Calibri Light" panose="020F0302020204030204" pitchFamily="34" charset="0"/>
                        </a:rPr>
                        <a:t>стемминг</a:t>
                      </a:r>
                      <a:endParaRPr sz="1800" u="none" strike="noStrike" cap="none" dirty="0">
                        <a:latin typeface="Calibri Light" panose="020F0302020204030204" pitchFamily="34" charset="0"/>
                        <a:ea typeface="Calibri Light" panose="020F0302020204030204" pitchFamily="34" charset="0"/>
                        <a:cs typeface="Calibri Light" panose="020F0302020204030204" pitchFamily="34" charset="0"/>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ru-RU" sz="1800" dirty="0">
                          <a:latin typeface="Calibri Light" panose="020F0302020204030204" pitchFamily="34" charset="0"/>
                          <a:ea typeface="Calibri Light" panose="020F0302020204030204" pitchFamily="34" charset="0"/>
                          <a:cs typeface="Calibri Light" panose="020F0302020204030204" pitchFamily="34" charset="0"/>
                        </a:rPr>
                        <a:t>0.54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ru-RU" sz="1800" dirty="0">
                          <a:latin typeface="Calibri Light" panose="020F0302020204030204" pitchFamily="34" charset="0"/>
                          <a:ea typeface="Calibri Light" panose="020F0302020204030204" pitchFamily="34" charset="0"/>
                          <a:cs typeface="Calibri Light" panose="020F0302020204030204" pitchFamily="34" charset="0"/>
                        </a:rPr>
                        <a:t>0.5</a:t>
                      </a:r>
                      <a:r>
                        <a:rPr lang="en-US" sz="1800" dirty="0">
                          <a:latin typeface="Calibri Light" panose="020F0302020204030204" pitchFamily="34" charset="0"/>
                          <a:ea typeface="Calibri Light" panose="020F0302020204030204" pitchFamily="34" charset="0"/>
                          <a:cs typeface="Calibri Light" panose="020F0302020204030204" pitchFamily="34" charset="0"/>
                        </a:rPr>
                        <a:t>7</a:t>
                      </a:r>
                      <a:endParaRPr lang="ru-RU" sz="1800" dirty="0">
                        <a:latin typeface="Calibri Light" panose="020F0302020204030204" pitchFamily="34" charset="0"/>
                        <a:ea typeface="Calibri Light" panose="020F0302020204030204" pitchFamily="34" charset="0"/>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52194781"/>
                  </a:ext>
                </a:extLst>
              </a:tr>
            </a:tbl>
          </a:graphicData>
        </a:graphic>
      </p:graphicFrame>
      <p:sp>
        <p:nvSpPr>
          <p:cNvPr id="3" name="Text Placeholder 22">
            <a:extLst>
              <a:ext uri="{FF2B5EF4-FFF2-40B4-BE49-F238E27FC236}">
                <a16:creationId xmlns:a16="http://schemas.microsoft.com/office/drawing/2014/main" id="{ED259271-E96C-D243-5137-ABA449685538}"/>
              </a:ext>
            </a:extLst>
          </p:cNvPr>
          <p:cNvSpPr>
            <a:spLocks noGrp="1"/>
          </p:cNvSpPr>
          <p:nvPr>
            <p:ph type="body" idx="3"/>
          </p:nvPr>
        </p:nvSpPr>
        <p:spPr>
          <a:xfrm>
            <a:off x="620488" y="5705280"/>
            <a:ext cx="10291062" cy="926795"/>
          </a:xfrm>
        </p:spPr>
        <p:txBody>
          <a:bodyPr/>
          <a:lstStyle/>
          <a:p>
            <a:pPr marL="114300" indent="0">
              <a:buNone/>
            </a:pPr>
            <a:r>
              <a:rPr lang="ru-RU" dirty="0"/>
              <a:t>Лучшая точность доходит до 0.59, это на 0.09 выше чем при использовании псевдослучайных чисел.</a:t>
            </a:r>
          </a:p>
        </p:txBody>
      </p:sp>
    </p:spTree>
    <p:extLst>
      <p:ext uri="{BB962C8B-B14F-4D97-AF65-F5344CB8AC3E}">
        <p14:creationId xmlns:p14="http://schemas.microsoft.com/office/powerpoint/2010/main" val="863635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g17ba6e4cfd6_0_0"/>
          <p:cNvSpPr txBox="1">
            <a:spLocks noGrp="1"/>
          </p:cNvSpPr>
          <p:nvPr>
            <p:ph type="ctrTitle"/>
          </p:nvPr>
        </p:nvSpPr>
        <p:spPr>
          <a:xfrm>
            <a:off x="620488" y="628956"/>
            <a:ext cx="8999762" cy="533094"/>
          </a:xfrm>
          <a:prstGeom prst="rect">
            <a:avLst/>
          </a:prstGeom>
          <a:noFill/>
          <a:ln>
            <a:noFill/>
          </a:ln>
        </p:spPr>
        <p:txBody>
          <a:bodyPr spcFirstLastPara="1" wrap="square" lIns="91425" tIns="45700" rIns="91425" bIns="45700" anchor="t" anchorCtr="0">
            <a:normAutofit fontScale="90000"/>
          </a:bodyPr>
          <a:lstStyle/>
          <a:p>
            <a:pPr marL="0" lvl="0" indent="0" algn="l" rtl="0">
              <a:lnSpc>
                <a:spcPct val="90000"/>
              </a:lnSpc>
              <a:spcBef>
                <a:spcPts val="0"/>
              </a:spcBef>
              <a:spcAft>
                <a:spcPts val="0"/>
              </a:spcAft>
              <a:buClr>
                <a:srgbClr val="80BC00"/>
              </a:buClr>
              <a:buSzPts val="3600"/>
              <a:buFont typeface="Calibri"/>
              <a:buNone/>
            </a:pPr>
            <a:r>
              <a:rPr lang="en-US" b="1" dirty="0">
                <a:solidFill>
                  <a:srgbClr val="80BC00"/>
                </a:solidFill>
                <a:latin typeface="Calibri"/>
                <a:ea typeface="Calibri"/>
                <a:cs typeface="Calibri"/>
                <a:sym typeface="Calibri"/>
              </a:rPr>
              <a:t>Fine-Tune (Ru)BERT </a:t>
            </a:r>
            <a:r>
              <a:rPr lang="ru-RU" b="1" dirty="0">
                <a:solidFill>
                  <a:srgbClr val="80BC00"/>
                </a:solidFill>
                <a:latin typeface="Calibri"/>
                <a:ea typeface="Calibri"/>
                <a:cs typeface="Calibri"/>
                <a:sym typeface="Calibri"/>
              </a:rPr>
              <a:t>для решения задачи </a:t>
            </a:r>
            <a:r>
              <a:rPr lang="en-US" b="1" dirty="0">
                <a:solidFill>
                  <a:srgbClr val="80BC00"/>
                </a:solidFill>
                <a:latin typeface="Calibri"/>
                <a:ea typeface="Calibri"/>
                <a:cs typeface="Calibri"/>
                <a:sym typeface="Calibri"/>
              </a:rPr>
              <a:t>DaNetQA</a:t>
            </a:r>
            <a:endParaRPr b="1" dirty="0">
              <a:solidFill>
                <a:srgbClr val="80BC00"/>
              </a:solidFill>
              <a:latin typeface="Calibri"/>
              <a:ea typeface="Calibri"/>
              <a:cs typeface="Calibri"/>
              <a:sym typeface="Calibri"/>
            </a:endParaRPr>
          </a:p>
        </p:txBody>
      </p:sp>
      <p:sp>
        <p:nvSpPr>
          <p:cNvPr id="224" name="Google Shape;224;g17ba6e4cfd6_0_0"/>
          <p:cNvSpPr txBox="1">
            <a:spLocks noGrp="1"/>
          </p:cNvSpPr>
          <p:nvPr>
            <p:ph type="sldNum" idx="12"/>
          </p:nvPr>
        </p:nvSpPr>
        <p:spPr>
          <a:xfrm>
            <a:off x="10668000" y="6356350"/>
            <a:ext cx="685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r>
              <a:rPr lang="en-US" dirty="0"/>
              <a:t>11</a:t>
            </a:r>
            <a:endParaRPr dirty="0"/>
          </a:p>
        </p:txBody>
      </p:sp>
      <p:pic>
        <p:nvPicPr>
          <p:cNvPr id="5" name="Picture 4">
            <a:extLst>
              <a:ext uri="{FF2B5EF4-FFF2-40B4-BE49-F238E27FC236}">
                <a16:creationId xmlns:a16="http://schemas.microsoft.com/office/drawing/2014/main" id="{8803CC06-E810-72B6-F033-4B2D517A6DD4}"/>
              </a:ext>
            </a:extLst>
          </p:cNvPr>
          <p:cNvPicPr>
            <a:picLocks noChangeAspect="1"/>
          </p:cNvPicPr>
          <p:nvPr/>
        </p:nvPicPr>
        <p:blipFill>
          <a:blip r:embed="rId3"/>
          <a:stretch>
            <a:fillRect/>
          </a:stretch>
        </p:blipFill>
        <p:spPr>
          <a:xfrm>
            <a:off x="6340171" y="1162050"/>
            <a:ext cx="5013629" cy="5194300"/>
          </a:xfrm>
          <a:prstGeom prst="rect">
            <a:avLst/>
          </a:prstGeom>
        </p:spPr>
      </p:pic>
      <p:sp>
        <p:nvSpPr>
          <p:cNvPr id="7" name="TextBox 6">
            <a:extLst>
              <a:ext uri="{FF2B5EF4-FFF2-40B4-BE49-F238E27FC236}">
                <a16:creationId xmlns:a16="http://schemas.microsoft.com/office/drawing/2014/main" id="{8CA61AD3-CAB9-543E-908F-942B367E0537}"/>
              </a:ext>
            </a:extLst>
          </p:cNvPr>
          <p:cNvSpPr txBox="1"/>
          <p:nvPr/>
        </p:nvSpPr>
        <p:spPr>
          <a:xfrm>
            <a:off x="620488" y="2158762"/>
            <a:ext cx="5719683" cy="3200876"/>
          </a:xfrm>
          <a:prstGeom prst="rect">
            <a:avLst/>
          </a:prstGeom>
          <a:noFill/>
        </p:spPr>
        <p:txBody>
          <a:bodyPr wrap="square">
            <a:spAutoFit/>
          </a:bodyPr>
          <a:lstStyle/>
          <a:p>
            <a:pPr algn="l"/>
            <a:r>
              <a:rPr lang="en-US" sz="2400" b="1" i="0" dirty="0" err="1">
                <a:solidFill>
                  <a:srgbClr val="374151"/>
                </a:solidFill>
                <a:effectLst/>
                <a:latin typeface="Calibri Light" panose="020F0302020204030204" pitchFamily="34" charset="0"/>
                <a:ea typeface="Calibri Light" panose="020F0302020204030204" pitchFamily="34" charset="0"/>
                <a:cs typeface="Calibri Light" panose="020F0302020204030204" pitchFamily="34" charset="0"/>
              </a:rPr>
              <a:t>RuBert</a:t>
            </a:r>
            <a:r>
              <a:rPr lang="en-US" sz="2400" b="1" i="0" dirty="0">
                <a:solidFill>
                  <a:srgbClr val="374151"/>
                </a:solidFill>
                <a:effectLst/>
                <a:latin typeface="Calibri Light" panose="020F0302020204030204" pitchFamily="34" charset="0"/>
                <a:ea typeface="Calibri Light" panose="020F0302020204030204" pitchFamily="34" charset="0"/>
                <a:cs typeface="Calibri Light" panose="020F0302020204030204" pitchFamily="34" charset="0"/>
              </a:rPr>
              <a:t>-base-cased-sentence </a:t>
            </a:r>
            <a:r>
              <a:rPr lang="en-US" sz="2400" b="1" dirty="0">
                <a:solidFill>
                  <a:srgbClr val="374151"/>
                </a:solidFill>
                <a:latin typeface="Calibri Light" panose="020F0302020204030204" pitchFamily="34" charset="0"/>
                <a:ea typeface="Calibri Light" panose="020F0302020204030204" pitchFamily="34" charset="0"/>
                <a:cs typeface="Calibri Light" panose="020F0302020204030204" pitchFamily="34" charset="0"/>
              </a:rPr>
              <a:t>[4]</a:t>
            </a:r>
            <a:endParaRPr lang="ru-RU" sz="2400" b="1" i="0" dirty="0">
              <a:solidFill>
                <a:srgbClr val="374151"/>
              </a:solidFill>
              <a:effectLst/>
              <a:latin typeface="Calibri Light" panose="020F0302020204030204" pitchFamily="34" charset="0"/>
              <a:ea typeface="Calibri Light" panose="020F0302020204030204" pitchFamily="34" charset="0"/>
              <a:cs typeface="Calibri Light" panose="020F0302020204030204" pitchFamily="34" charset="0"/>
            </a:endParaRPr>
          </a:p>
          <a:p>
            <a:pPr algn="l"/>
            <a:endParaRPr lang="en-US" sz="1600" b="1" i="0" dirty="0">
              <a:solidFill>
                <a:srgbClr val="374151"/>
              </a:solidFill>
              <a:effectLst/>
              <a:latin typeface="Calibri Light" panose="020F0302020204030204" pitchFamily="34" charset="0"/>
              <a:ea typeface="Calibri Light" panose="020F0302020204030204" pitchFamily="34" charset="0"/>
              <a:cs typeface="Calibri Light" panose="020F0302020204030204" pitchFamily="34" charset="0"/>
            </a:endParaRPr>
          </a:p>
          <a:p>
            <a:pPr algn="l"/>
            <a:r>
              <a:rPr lang="en-US" sz="1800" b="0" i="0" dirty="0">
                <a:solidFill>
                  <a:srgbClr val="4B5563"/>
                </a:solidFill>
                <a:effectLst/>
                <a:latin typeface="Calibri Light" panose="020F0302020204030204" pitchFamily="34" charset="0"/>
                <a:ea typeface="Calibri Light" panose="020F0302020204030204" pitchFamily="34" charset="0"/>
                <a:cs typeface="Calibri Light" panose="020F0302020204030204" pitchFamily="34" charset="0"/>
              </a:rPr>
              <a:t>Sentence </a:t>
            </a:r>
            <a:r>
              <a:rPr lang="en-US" sz="1800" b="0" i="0" dirty="0" err="1">
                <a:solidFill>
                  <a:srgbClr val="4B5563"/>
                </a:solidFill>
                <a:effectLst/>
                <a:latin typeface="Calibri Light" panose="020F0302020204030204" pitchFamily="34" charset="0"/>
                <a:ea typeface="Calibri Light" panose="020F0302020204030204" pitchFamily="34" charset="0"/>
                <a:cs typeface="Calibri Light" panose="020F0302020204030204" pitchFamily="34" charset="0"/>
              </a:rPr>
              <a:t>RuBERT</a:t>
            </a:r>
            <a:r>
              <a:rPr lang="en-US" sz="1800" b="0" i="0" dirty="0">
                <a:solidFill>
                  <a:srgbClr val="4B5563"/>
                </a:solidFill>
                <a:effectLst/>
                <a:latin typeface="Calibri Light" panose="020F0302020204030204" pitchFamily="34" charset="0"/>
                <a:ea typeface="Calibri Light" panose="020F0302020204030204" pitchFamily="34" charset="0"/>
                <a:cs typeface="Calibri Light" panose="020F0302020204030204" pitchFamily="34" charset="0"/>
              </a:rPr>
              <a:t> (Russian, cased, 12-layer, 768-hidden, 12-heads, 180M parameters) is a representation‑based sentence encoder for Russian. </a:t>
            </a:r>
          </a:p>
          <a:p>
            <a:pPr algn="l"/>
            <a:endParaRPr lang="en-US" sz="1800" b="0" i="0" dirty="0">
              <a:solidFill>
                <a:srgbClr val="4B5563"/>
              </a:solidFill>
              <a:effectLst/>
              <a:latin typeface="Calibri Light" panose="020F0302020204030204" pitchFamily="34" charset="0"/>
              <a:ea typeface="Calibri Light" panose="020F0302020204030204" pitchFamily="34" charset="0"/>
              <a:cs typeface="Calibri Light" panose="020F0302020204030204" pitchFamily="34" charset="0"/>
            </a:endParaRPr>
          </a:p>
          <a:p>
            <a:pPr algn="l"/>
            <a:r>
              <a:rPr lang="en-US" sz="1800" b="0" i="0" dirty="0">
                <a:solidFill>
                  <a:srgbClr val="4B5563"/>
                </a:solidFill>
                <a:effectLst/>
                <a:latin typeface="Calibri Light" panose="020F0302020204030204" pitchFamily="34" charset="0"/>
                <a:ea typeface="Calibri Light" panose="020F0302020204030204" pitchFamily="34" charset="0"/>
                <a:cs typeface="Calibri Light" panose="020F0302020204030204" pitchFamily="34" charset="0"/>
              </a:rPr>
              <a:t>It is initialized with </a:t>
            </a:r>
            <a:r>
              <a:rPr lang="en-US" sz="1800" b="0" i="0" dirty="0" err="1">
                <a:solidFill>
                  <a:srgbClr val="4B5563"/>
                </a:solidFill>
                <a:effectLst/>
                <a:latin typeface="Calibri Light" panose="020F0302020204030204" pitchFamily="34" charset="0"/>
                <a:ea typeface="Calibri Light" panose="020F0302020204030204" pitchFamily="34" charset="0"/>
                <a:cs typeface="Calibri Light" panose="020F0302020204030204" pitchFamily="34" charset="0"/>
              </a:rPr>
              <a:t>RuBERT</a:t>
            </a:r>
            <a:r>
              <a:rPr lang="en-US" sz="1800" b="0" i="0" dirty="0">
                <a:solidFill>
                  <a:srgbClr val="4B5563"/>
                </a:solidFill>
                <a:effectLst/>
                <a:latin typeface="Calibri Light" panose="020F0302020204030204" pitchFamily="34" charset="0"/>
                <a:ea typeface="Calibri Light" panose="020F0302020204030204" pitchFamily="34" charset="0"/>
                <a:cs typeface="Calibri Light" panose="020F0302020204030204" pitchFamily="34" charset="0"/>
              </a:rPr>
              <a:t> and fine‑tuned on SNLI google-translated to </a:t>
            </a:r>
            <a:r>
              <a:rPr lang="en-US" sz="1800" b="0" i="0" dirty="0" err="1">
                <a:solidFill>
                  <a:srgbClr val="4B5563"/>
                </a:solidFill>
                <a:effectLst/>
                <a:latin typeface="Calibri Light" panose="020F0302020204030204" pitchFamily="34" charset="0"/>
                <a:ea typeface="Calibri Light" panose="020F0302020204030204" pitchFamily="34" charset="0"/>
                <a:cs typeface="Calibri Light" panose="020F0302020204030204" pitchFamily="34" charset="0"/>
              </a:rPr>
              <a:t>russian</a:t>
            </a:r>
            <a:r>
              <a:rPr lang="en-US" sz="1800" b="0" i="0" dirty="0">
                <a:solidFill>
                  <a:srgbClr val="4B5563"/>
                </a:solidFill>
                <a:effectLst/>
                <a:latin typeface="Calibri Light" panose="020F0302020204030204" pitchFamily="34" charset="0"/>
                <a:ea typeface="Calibri Light" panose="020F0302020204030204" pitchFamily="34" charset="0"/>
                <a:cs typeface="Calibri Light" panose="020F0302020204030204" pitchFamily="34" charset="0"/>
              </a:rPr>
              <a:t> and on </a:t>
            </a:r>
            <a:r>
              <a:rPr lang="en-US" sz="1800" b="0" i="0" dirty="0" err="1">
                <a:solidFill>
                  <a:srgbClr val="4B5563"/>
                </a:solidFill>
                <a:effectLst/>
                <a:latin typeface="Calibri Light" panose="020F0302020204030204" pitchFamily="34" charset="0"/>
                <a:ea typeface="Calibri Light" panose="020F0302020204030204" pitchFamily="34" charset="0"/>
                <a:cs typeface="Calibri Light" panose="020F0302020204030204" pitchFamily="34" charset="0"/>
              </a:rPr>
              <a:t>russian</a:t>
            </a:r>
            <a:r>
              <a:rPr lang="en-US" sz="1800" b="0" i="0" dirty="0">
                <a:solidFill>
                  <a:srgbClr val="4B5563"/>
                </a:solidFill>
                <a:effectLst/>
                <a:latin typeface="Calibri Light" panose="020F0302020204030204" pitchFamily="34" charset="0"/>
                <a:ea typeface="Calibri Light" panose="020F0302020204030204" pitchFamily="34" charset="0"/>
                <a:cs typeface="Calibri Light" panose="020F0302020204030204" pitchFamily="34" charset="0"/>
              </a:rPr>
              <a:t> part of XNLI dev set. </a:t>
            </a:r>
          </a:p>
          <a:p>
            <a:pPr algn="l"/>
            <a:endParaRPr lang="en-US" sz="1800" b="0" i="0" dirty="0">
              <a:solidFill>
                <a:srgbClr val="4B5563"/>
              </a:solidFill>
              <a:effectLst/>
              <a:latin typeface="Calibri Light" panose="020F0302020204030204" pitchFamily="34" charset="0"/>
              <a:ea typeface="Calibri Light" panose="020F0302020204030204" pitchFamily="34" charset="0"/>
              <a:cs typeface="Calibri Light" panose="020F0302020204030204" pitchFamily="34" charset="0"/>
            </a:endParaRPr>
          </a:p>
          <a:p>
            <a:pPr algn="l"/>
            <a:r>
              <a:rPr lang="en-US" sz="1800" b="0" i="0" dirty="0">
                <a:solidFill>
                  <a:srgbClr val="4B5563"/>
                </a:solidFill>
                <a:effectLst/>
                <a:latin typeface="Calibri Light" panose="020F0302020204030204" pitchFamily="34" charset="0"/>
                <a:ea typeface="Calibri Light" panose="020F0302020204030204" pitchFamily="34" charset="0"/>
                <a:cs typeface="Calibri Light" panose="020F0302020204030204" pitchFamily="34" charset="0"/>
              </a:rPr>
              <a:t>Sentence representations are mean pooled token embeddings in the same manner as in Sentence‑BERT.</a:t>
            </a:r>
          </a:p>
        </p:txBody>
      </p:sp>
    </p:spTree>
    <p:extLst>
      <p:ext uri="{BB962C8B-B14F-4D97-AF65-F5344CB8AC3E}">
        <p14:creationId xmlns:p14="http://schemas.microsoft.com/office/powerpoint/2010/main" val="4217145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g17ba6e4cfd6_0_0"/>
          <p:cNvSpPr txBox="1">
            <a:spLocks noGrp="1"/>
          </p:cNvSpPr>
          <p:nvPr>
            <p:ph type="ctrTitle"/>
          </p:nvPr>
        </p:nvSpPr>
        <p:spPr>
          <a:xfrm>
            <a:off x="620488" y="628956"/>
            <a:ext cx="8999762" cy="533094"/>
          </a:xfrm>
          <a:prstGeom prst="rect">
            <a:avLst/>
          </a:prstGeom>
          <a:noFill/>
          <a:ln>
            <a:noFill/>
          </a:ln>
        </p:spPr>
        <p:txBody>
          <a:bodyPr spcFirstLastPara="1" wrap="square" lIns="91425" tIns="45700" rIns="91425" bIns="45700" anchor="t" anchorCtr="0">
            <a:normAutofit fontScale="90000"/>
          </a:bodyPr>
          <a:lstStyle/>
          <a:p>
            <a:pPr marL="0" lvl="0" indent="0" algn="l" rtl="0">
              <a:lnSpc>
                <a:spcPct val="90000"/>
              </a:lnSpc>
              <a:spcBef>
                <a:spcPts val="0"/>
              </a:spcBef>
              <a:spcAft>
                <a:spcPts val="0"/>
              </a:spcAft>
              <a:buClr>
                <a:srgbClr val="80BC00"/>
              </a:buClr>
              <a:buSzPts val="3600"/>
              <a:buFont typeface="Calibri"/>
              <a:buNone/>
            </a:pPr>
            <a:r>
              <a:rPr lang="ru-RU" b="1" dirty="0"/>
              <a:t>Набор конфигураций для обучения</a:t>
            </a:r>
            <a:endParaRPr b="1" dirty="0">
              <a:solidFill>
                <a:srgbClr val="80BC00"/>
              </a:solidFill>
              <a:latin typeface="Calibri"/>
              <a:ea typeface="Calibri"/>
              <a:cs typeface="Calibri"/>
              <a:sym typeface="Calibri"/>
            </a:endParaRPr>
          </a:p>
        </p:txBody>
      </p:sp>
      <p:sp>
        <p:nvSpPr>
          <p:cNvPr id="224" name="Google Shape;224;g17ba6e4cfd6_0_0"/>
          <p:cNvSpPr txBox="1">
            <a:spLocks noGrp="1"/>
          </p:cNvSpPr>
          <p:nvPr>
            <p:ph type="sldNum" idx="12"/>
          </p:nvPr>
        </p:nvSpPr>
        <p:spPr>
          <a:xfrm>
            <a:off x="10668000" y="6356350"/>
            <a:ext cx="685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r>
              <a:rPr lang="en-US" dirty="0"/>
              <a:t>11</a:t>
            </a:r>
            <a:endParaRPr dirty="0"/>
          </a:p>
        </p:txBody>
      </p:sp>
    </p:spTree>
    <p:extLst>
      <p:ext uri="{BB962C8B-B14F-4D97-AF65-F5344CB8AC3E}">
        <p14:creationId xmlns:p14="http://schemas.microsoft.com/office/powerpoint/2010/main" val="11437678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E904D-1B50-C6DF-3B1A-3BCD5D87BAEB}"/>
              </a:ext>
            </a:extLst>
          </p:cNvPr>
          <p:cNvSpPr>
            <a:spLocks noGrp="1"/>
          </p:cNvSpPr>
          <p:nvPr>
            <p:ph type="ctrTitle"/>
          </p:nvPr>
        </p:nvSpPr>
        <p:spPr/>
        <p:txBody>
          <a:bodyPr/>
          <a:lstStyle/>
          <a:p>
            <a:endParaRPr lang="ru-RU"/>
          </a:p>
        </p:txBody>
      </p:sp>
      <p:sp>
        <p:nvSpPr>
          <p:cNvPr id="3" name="Subtitle 2">
            <a:extLst>
              <a:ext uri="{FF2B5EF4-FFF2-40B4-BE49-F238E27FC236}">
                <a16:creationId xmlns:a16="http://schemas.microsoft.com/office/drawing/2014/main" id="{9C5D83B1-63E6-DB45-1EC4-40B9E493EC38}"/>
              </a:ext>
            </a:extLst>
          </p:cNvPr>
          <p:cNvSpPr>
            <a:spLocks noGrp="1"/>
          </p:cNvSpPr>
          <p:nvPr>
            <p:ph type="subTitle" idx="1"/>
          </p:nvPr>
        </p:nvSpPr>
        <p:spPr/>
        <p:txBody>
          <a:bodyPr/>
          <a:lstStyle/>
          <a:p>
            <a:endParaRPr lang="ru-RU"/>
          </a:p>
        </p:txBody>
      </p:sp>
      <p:sp>
        <p:nvSpPr>
          <p:cNvPr id="4" name="Picture Placeholder 3">
            <a:extLst>
              <a:ext uri="{FF2B5EF4-FFF2-40B4-BE49-F238E27FC236}">
                <a16:creationId xmlns:a16="http://schemas.microsoft.com/office/drawing/2014/main" id="{0AD8AFAB-BC6A-02ED-6013-26CC0C47DF7A}"/>
              </a:ext>
            </a:extLst>
          </p:cNvPr>
          <p:cNvSpPr>
            <a:spLocks noGrp="1"/>
          </p:cNvSpPr>
          <p:nvPr>
            <p:ph type="pic" idx="2"/>
          </p:nvPr>
        </p:nvSpPr>
        <p:spPr/>
      </p:sp>
      <p:sp>
        <p:nvSpPr>
          <p:cNvPr id="5" name="Text Placeholder 4">
            <a:extLst>
              <a:ext uri="{FF2B5EF4-FFF2-40B4-BE49-F238E27FC236}">
                <a16:creationId xmlns:a16="http://schemas.microsoft.com/office/drawing/2014/main" id="{982E3CEE-A11C-0F57-60FC-B6E0DB166978}"/>
              </a:ext>
            </a:extLst>
          </p:cNvPr>
          <p:cNvSpPr>
            <a:spLocks noGrp="1"/>
          </p:cNvSpPr>
          <p:nvPr>
            <p:ph type="body" idx="3"/>
          </p:nvPr>
        </p:nvSpPr>
        <p:spPr/>
        <p:txBody>
          <a:bodyPr/>
          <a:lstStyle/>
          <a:p>
            <a:endParaRPr lang="ru-RU"/>
          </a:p>
        </p:txBody>
      </p:sp>
      <p:sp>
        <p:nvSpPr>
          <p:cNvPr id="6" name="Slide Number Placeholder 5">
            <a:extLst>
              <a:ext uri="{FF2B5EF4-FFF2-40B4-BE49-F238E27FC236}">
                <a16:creationId xmlns:a16="http://schemas.microsoft.com/office/drawing/2014/main" id="{C0709D09-F34B-EDB4-7BBA-6FACFFC59D4D}"/>
              </a:ext>
            </a:extLst>
          </p:cNvPr>
          <p:cNvSpPr>
            <a:spLocks noGrp="1"/>
          </p:cNvSpPr>
          <p:nvPr>
            <p:ph type="sldNum" idx="12"/>
          </p:nvPr>
        </p:nvSpPr>
        <p:spPr/>
        <p:txBody>
          <a:bodyPr/>
          <a:lstStyle/>
          <a:p>
            <a:pPr marL="0" lvl="0" indent="0" algn="r" rtl="0">
              <a:spcBef>
                <a:spcPts val="0"/>
              </a:spcBef>
              <a:spcAft>
                <a:spcPts val="0"/>
              </a:spcAft>
              <a:buNone/>
            </a:pPr>
            <a:endParaRPr lang="ru-RU"/>
          </a:p>
        </p:txBody>
      </p:sp>
    </p:spTree>
    <p:extLst>
      <p:ext uri="{BB962C8B-B14F-4D97-AF65-F5344CB8AC3E}">
        <p14:creationId xmlns:p14="http://schemas.microsoft.com/office/powerpoint/2010/main" val="38904813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E0C03-1F92-FA76-7867-30770B50A9FC}"/>
              </a:ext>
            </a:extLst>
          </p:cNvPr>
          <p:cNvSpPr>
            <a:spLocks noGrp="1"/>
          </p:cNvSpPr>
          <p:nvPr>
            <p:ph type="ctrTitle"/>
          </p:nvPr>
        </p:nvSpPr>
        <p:spPr/>
        <p:txBody>
          <a:bodyPr/>
          <a:lstStyle/>
          <a:p>
            <a:r>
              <a:rPr lang="ru-RU" dirty="0"/>
              <a:t>Список литературы</a:t>
            </a:r>
          </a:p>
        </p:txBody>
      </p:sp>
      <p:sp>
        <p:nvSpPr>
          <p:cNvPr id="5" name="Text Placeholder 4">
            <a:extLst>
              <a:ext uri="{FF2B5EF4-FFF2-40B4-BE49-F238E27FC236}">
                <a16:creationId xmlns:a16="http://schemas.microsoft.com/office/drawing/2014/main" id="{A0AF7743-3681-CBFB-77EB-609B427CE1CB}"/>
              </a:ext>
            </a:extLst>
          </p:cNvPr>
          <p:cNvSpPr>
            <a:spLocks noGrp="1"/>
          </p:cNvSpPr>
          <p:nvPr>
            <p:ph type="body" idx="3"/>
          </p:nvPr>
        </p:nvSpPr>
        <p:spPr>
          <a:xfrm>
            <a:off x="620488" y="1307592"/>
            <a:ext cx="10733312" cy="4623033"/>
          </a:xfrm>
        </p:spPr>
        <p:txBody>
          <a:bodyPr/>
          <a:lstStyle/>
          <a:p>
            <a:r>
              <a:rPr lang="en-US" dirty="0"/>
              <a:t>[1] </a:t>
            </a:r>
            <a:r>
              <a:rPr lang="ru-RU" dirty="0"/>
              <a:t>Обучение с использованием </a:t>
            </a:r>
            <a:r>
              <a:rPr lang="en-US" dirty="0"/>
              <a:t>Catalyst </a:t>
            </a:r>
            <a:r>
              <a:rPr lang="ru-RU" dirty="0"/>
              <a:t>- </a:t>
            </a:r>
            <a:r>
              <a:rPr lang="en-US" dirty="0" err="1">
                <a:hlinkClick r:id="rId2"/>
              </a:rPr>
              <a:t>Yorko</a:t>
            </a:r>
            <a:r>
              <a:rPr lang="en-US" dirty="0">
                <a:hlinkClick r:id="rId2"/>
              </a:rPr>
              <a:t>/</a:t>
            </a:r>
            <a:r>
              <a:rPr lang="en-US" dirty="0" err="1">
                <a:hlinkClick r:id="rId2"/>
              </a:rPr>
              <a:t>bert</a:t>
            </a:r>
            <a:r>
              <a:rPr lang="en-US" dirty="0">
                <a:hlinkClick r:id="rId2"/>
              </a:rPr>
              <a:t>-finetuning-catalyst: Code for BERT classifier finetuning for multiclass text classification (github.com)</a:t>
            </a:r>
            <a:endParaRPr lang="en-US" dirty="0"/>
          </a:p>
          <a:p>
            <a:r>
              <a:rPr lang="en-US" dirty="0"/>
              <a:t>[2] </a:t>
            </a:r>
            <a:r>
              <a:rPr lang="ru-RU" dirty="0"/>
              <a:t>Описание архитектуры трансформер -  </a:t>
            </a:r>
            <a:r>
              <a:rPr lang="en-US" dirty="0">
                <a:hlinkClick r:id="rId3"/>
              </a:rPr>
              <a:t>1706.03762.pdf (arxiv.org)</a:t>
            </a:r>
            <a:endParaRPr lang="ru-RU" dirty="0"/>
          </a:p>
          <a:p>
            <a:r>
              <a:rPr lang="en-US" dirty="0"/>
              <a:t>[3] </a:t>
            </a:r>
            <a:r>
              <a:rPr lang="ru-RU" dirty="0"/>
              <a:t>Описание архитектуры </a:t>
            </a:r>
            <a:r>
              <a:rPr lang="en-US" dirty="0"/>
              <a:t>BERT </a:t>
            </a:r>
            <a:r>
              <a:rPr lang="ru-RU" dirty="0"/>
              <a:t>- </a:t>
            </a:r>
            <a:r>
              <a:rPr lang="en-US" dirty="0">
                <a:hlinkClick r:id="rId4"/>
              </a:rPr>
              <a:t>(PDF) Using deep learning to value free-form text data for predictive maintenance (researchgate.net)</a:t>
            </a:r>
            <a:endParaRPr lang="en-US" dirty="0"/>
          </a:p>
          <a:p>
            <a:r>
              <a:rPr lang="en-US" dirty="0"/>
              <a:t>[4] </a:t>
            </a:r>
            <a:r>
              <a:rPr lang="ru-RU" dirty="0"/>
              <a:t>Предобученная модель </a:t>
            </a:r>
            <a:r>
              <a:rPr lang="en-US" dirty="0"/>
              <a:t>BERT </a:t>
            </a:r>
            <a:r>
              <a:rPr lang="ru-RU" dirty="0"/>
              <a:t>- </a:t>
            </a:r>
            <a:r>
              <a:rPr lang="en-US" dirty="0" err="1">
                <a:hlinkClick r:id="rId5"/>
              </a:rPr>
              <a:t>DeepPavlov</a:t>
            </a:r>
            <a:r>
              <a:rPr lang="en-US" dirty="0">
                <a:hlinkClick r:id="rId5"/>
              </a:rPr>
              <a:t>/</a:t>
            </a:r>
            <a:r>
              <a:rPr lang="en-US" dirty="0" err="1">
                <a:hlinkClick r:id="rId5"/>
              </a:rPr>
              <a:t>rubert</a:t>
            </a:r>
            <a:r>
              <a:rPr lang="en-US" dirty="0">
                <a:hlinkClick r:id="rId5"/>
              </a:rPr>
              <a:t>-base-cased-sentence · Hugging Face</a:t>
            </a:r>
            <a:endParaRPr lang="en-US" dirty="0"/>
          </a:p>
          <a:p>
            <a:r>
              <a:rPr lang="en-US" dirty="0"/>
              <a:t>[5] </a:t>
            </a:r>
            <a:r>
              <a:rPr lang="ru-RU" dirty="0"/>
              <a:t>Статья от ВШЭ про датасет - </a:t>
            </a:r>
            <a:r>
              <a:rPr lang="en-US" dirty="0">
                <a:hlinkClick r:id="rId6"/>
              </a:rPr>
              <a:t>DaNetQA: a yes/no Question Answering Dataset for the Russian Language</a:t>
            </a:r>
            <a:endParaRPr lang="en-US" dirty="0"/>
          </a:p>
        </p:txBody>
      </p:sp>
      <p:sp>
        <p:nvSpPr>
          <p:cNvPr id="6" name="Slide Number Placeholder 5">
            <a:extLst>
              <a:ext uri="{FF2B5EF4-FFF2-40B4-BE49-F238E27FC236}">
                <a16:creationId xmlns:a16="http://schemas.microsoft.com/office/drawing/2014/main" id="{33CB94F2-E98E-E634-CC3E-5ED7F58991EA}"/>
              </a:ext>
            </a:extLst>
          </p:cNvPr>
          <p:cNvSpPr>
            <a:spLocks noGrp="1"/>
          </p:cNvSpPr>
          <p:nvPr>
            <p:ph type="sldNum" idx="12"/>
          </p:nvPr>
        </p:nvSpPr>
        <p:spPr/>
        <p:txBody>
          <a:bodyPr/>
          <a:lstStyle/>
          <a:p>
            <a:pPr marL="0" lvl="0" indent="0" algn="r" rtl="0">
              <a:spcBef>
                <a:spcPts val="0"/>
              </a:spcBef>
              <a:spcAft>
                <a:spcPts val="0"/>
              </a:spcAft>
              <a:buNone/>
            </a:pPr>
            <a:endParaRPr lang="ru-RU"/>
          </a:p>
        </p:txBody>
      </p:sp>
    </p:spTree>
    <p:extLst>
      <p:ext uri="{BB962C8B-B14F-4D97-AF65-F5344CB8AC3E}">
        <p14:creationId xmlns:p14="http://schemas.microsoft.com/office/powerpoint/2010/main" val="10607623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343"/>
        <p:cNvGrpSpPr/>
        <p:nvPr/>
      </p:nvGrpSpPr>
      <p:grpSpPr>
        <a:xfrm>
          <a:off x="0" y="0"/>
          <a:ext cx="0" cy="0"/>
          <a:chOff x="0" y="0"/>
          <a:chExt cx="0" cy="0"/>
        </a:xfrm>
      </p:grpSpPr>
      <p:sp>
        <p:nvSpPr>
          <p:cNvPr id="344" name="Google Shape;344;p20"/>
          <p:cNvSpPr txBox="1">
            <a:spLocks noGrp="1"/>
          </p:cNvSpPr>
          <p:nvPr>
            <p:ph type="ctrTitle"/>
          </p:nvPr>
        </p:nvSpPr>
        <p:spPr>
          <a:xfrm>
            <a:off x="620489" y="4683228"/>
            <a:ext cx="8166064" cy="58942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80BC00"/>
              </a:buClr>
              <a:buSzPts val="3600"/>
              <a:buFont typeface="Calibri"/>
              <a:buNone/>
            </a:pPr>
            <a:r>
              <a:rPr lang="ru-RU" b="1" dirty="0"/>
              <a:t>Спасибо за внимание!</a:t>
            </a:r>
            <a:endParaRPr b="1" dirty="0">
              <a:solidFill>
                <a:srgbClr val="80BC00"/>
              </a:solidFill>
              <a:latin typeface="Calibri"/>
              <a:ea typeface="Calibri"/>
              <a:cs typeface="Calibri"/>
              <a:sym typeface="Calibri"/>
            </a:endParaRPr>
          </a:p>
        </p:txBody>
      </p:sp>
      <p:sp>
        <p:nvSpPr>
          <p:cNvPr id="347" name="Google Shape;347;p20"/>
          <p:cNvSpPr/>
          <p:nvPr/>
        </p:nvSpPr>
        <p:spPr>
          <a:xfrm>
            <a:off x="9409043" y="4683228"/>
            <a:ext cx="2199861" cy="589424"/>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348" name="Google Shape;348;p20"/>
          <p:cNvPicPr preferRelativeResize="0"/>
          <p:nvPr/>
        </p:nvPicPr>
        <p:blipFill rotWithShape="1">
          <a:blip r:embed="rId3">
            <a:alphaModFix/>
          </a:blip>
          <a:srcRect/>
          <a:stretch/>
        </p:blipFill>
        <p:spPr>
          <a:xfrm>
            <a:off x="7547" y="4239"/>
            <a:ext cx="12196990" cy="4201185"/>
          </a:xfrm>
          <a:prstGeom prst="rect">
            <a:avLst/>
          </a:prstGeom>
          <a:noFill/>
          <a:ln>
            <a:noFill/>
          </a:ln>
        </p:spPr>
      </p:pic>
      <p:pic>
        <p:nvPicPr>
          <p:cNvPr id="349" name="Google Shape;349;p20" descr="Изображение выглядит как рисунок, тарелка&#10;&#10;Автоматически созданное описание"/>
          <p:cNvPicPr preferRelativeResize="0"/>
          <p:nvPr/>
        </p:nvPicPr>
        <p:blipFill rotWithShape="1">
          <a:blip r:embed="rId4">
            <a:alphaModFix/>
          </a:blip>
          <a:srcRect/>
          <a:stretch/>
        </p:blipFill>
        <p:spPr>
          <a:xfrm>
            <a:off x="742707" y="424760"/>
            <a:ext cx="1930970" cy="43446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80BC00"/>
        </a:solidFill>
        <a:effectLst/>
      </p:bgPr>
    </p:bg>
    <p:spTree>
      <p:nvGrpSpPr>
        <p:cNvPr id="1" name="Shape 207"/>
        <p:cNvGrpSpPr/>
        <p:nvPr/>
      </p:nvGrpSpPr>
      <p:grpSpPr>
        <a:xfrm>
          <a:off x="0" y="0"/>
          <a:ext cx="0" cy="0"/>
          <a:chOff x="0" y="0"/>
          <a:chExt cx="0" cy="0"/>
        </a:xfrm>
      </p:grpSpPr>
      <p:sp>
        <p:nvSpPr>
          <p:cNvPr id="208" name="Google Shape;208;p2"/>
          <p:cNvSpPr txBox="1">
            <a:spLocks noGrp="1"/>
          </p:cNvSpPr>
          <p:nvPr>
            <p:ph type="title"/>
          </p:nvPr>
        </p:nvSpPr>
        <p:spPr>
          <a:xfrm>
            <a:off x="619825" y="885750"/>
            <a:ext cx="11254200" cy="5909270"/>
          </a:xfrm>
          <a:prstGeom prst="rect">
            <a:avLst/>
          </a:prstGeom>
          <a:noFill/>
          <a:ln>
            <a:noFill/>
          </a:ln>
        </p:spPr>
        <p:txBody>
          <a:bodyPr spcFirstLastPara="1" wrap="square" lIns="91425" tIns="45700" rIns="91425" bIns="45700" anchor="t" anchorCtr="0">
            <a:spAutoFit/>
          </a:bodyPr>
          <a:lstStyle/>
          <a:p>
            <a:pPr marL="0" lvl="0" indent="0" algn="l" rtl="0">
              <a:lnSpc>
                <a:spcPct val="90000"/>
              </a:lnSpc>
              <a:spcBef>
                <a:spcPts val="0"/>
              </a:spcBef>
              <a:spcAft>
                <a:spcPts val="0"/>
              </a:spcAft>
              <a:buClr>
                <a:schemeClr val="lt1"/>
              </a:buClr>
              <a:buSzPts val="2800"/>
              <a:buFont typeface="Calibri"/>
              <a:buNone/>
            </a:pPr>
            <a:r>
              <a:rPr lang="ru-RU" sz="2800" b="1" dirty="0">
                <a:latin typeface="Calibri"/>
                <a:ea typeface="Calibri"/>
                <a:cs typeface="Calibri"/>
                <a:sym typeface="Calibri"/>
              </a:rPr>
              <a:t>Цель: </a:t>
            </a:r>
            <a:endParaRPr sz="2800" b="1" dirty="0">
              <a:latin typeface="Calibri"/>
              <a:ea typeface="Calibri"/>
              <a:cs typeface="Calibri"/>
              <a:sym typeface="Calibri"/>
            </a:endParaRPr>
          </a:p>
          <a:p>
            <a:pPr marL="0" lvl="0" indent="0" algn="l" rtl="0">
              <a:lnSpc>
                <a:spcPct val="90000"/>
              </a:lnSpc>
              <a:spcBef>
                <a:spcPts val="0"/>
              </a:spcBef>
              <a:spcAft>
                <a:spcPts val="0"/>
              </a:spcAft>
              <a:buClr>
                <a:schemeClr val="lt1"/>
              </a:buClr>
              <a:buSzPts val="2800"/>
              <a:buFont typeface="Calibri"/>
              <a:buNone/>
            </a:pPr>
            <a:endParaRPr sz="2800" dirty="0"/>
          </a:p>
          <a:p>
            <a:pPr marL="0" lvl="0" indent="0" algn="l" rtl="0">
              <a:lnSpc>
                <a:spcPct val="90000"/>
              </a:lnSpc>
              <a:spcBef>
                <a:spcPts val="0"/>
              </a:spcBef>
              <a:spcAft>
                <a:spcPts val="0"/>
              </a:spcAft>
              <a:buClr>
                <a:schemeClr val="lt1"/>
              </a:buClr>
              <a:buSzPts val="2800"/>
              <a:buFont typeface="Calibri"/>
              <a:buNone/>
            </a:pPr>
            <a:r>
              <a:rPr lang="ru-RU" sz="2800" dirty="0"/>
              <a:t>Провести анализ задачи DaNetQA - boolQ для русскоязычного набора данных. </a:t>
            </a:r>
            <a:endParaRPr sz="2800" dirty="0"/>
          </a:p>
          <a:p>
            <a:pPr marL="0" lvl="0" indent="0" algn="l" rtl="0">
              <a:lnSpc>
                <a:spcPct val="90000"/>
              </a:lnSpc>
              <a:spcBef>
                <a:spcPts val="0"/>
              </a:spcBef>
              <a:spcAft>
                <a:spcPts val="0"/>
              </a:spcAft>
              <a:buClr>
                <a:schemeClr val="lt1"/>
              </a:buClr>
              <a:buSzPts val="2800"/>
              <a:buFont typeface="Calibri"/>
              <a:buNone/>
            </a:pPr>
            <a:r>
              <a:rPr lang="ru-RU" sz="2800" dirty="0"/>
              <a:t>Проанализировать существующие решения и попытаться воспроизвести результат.</a:t>
            </a:r>
            <a:br>
              <a:rPr lang="ru-RU" sz="2800" dirty="0">
                <a:latin typeface="Calibri"/>
                <a:ea typeface="Calibri"/>
                <a:cs typeface="Calibri"/>
                <a:sym typeface="Calibri"/>
              </a:rPr>
            </a:br>
            <a:br>
              <a:rPr lang="ru-RU" sz="2800" dirty="0">
                <a:latin typeface="Calibri"/>
                <a:ea typeface="Calibri"/>
                <a:cs typeface="Calibri"/>
                <a:sym typeface="Calibri"/>
              </a:rPr>
            </a:br>
            <a:r>
              <a:rPr lang="ru-RU" sz="2800" b="1" dirty="0">
                <a:latin typeface="Calibri"/>
                <a:ea typeface="Calibri"/>
                <a:cs typeface="Calibri"/>
                <a:sym typeface="Calibri"/>
              </a:rPr>
              <a:t>Задачи  в рамках сессий: </a:t>
            </a:r>
            <a:br>
              <a:rPr lang="ru-RU" sz="2800" b="1" dirty="0">
                <a:latin typeface="Calibri"/>
                <a:ea typeface="Calibri"/>
                <a:cs typeface="Calibri"/>
                <a:sym typeface="Calibri"/>
              </a:rPr>
            </a:br>
            <a:br>
              <a:rPr lang="ru-RU" sz="2800" dirty="0">
                <a:latin typeface="Calibri"/>
                <a:ea typeface="Calibri"/>
                <a:cs typeface="Calibri"/>
                <a:sym typeface="Calibri"/>
              </a:rPr>
            </a:br>
            <a:r>
              <a:rPr lang="ru-RU" sz="2800" dirty="0">
                <a:latin typeface="Calibri"/>
                <a:ea typeface="Calibri"/>
                <a:cs typeface="Calibri"/>
                <a:sym typeface="Calibri"/>
              </a:rPr>
              <a:t>- изучить набор </a:t>
            </a:r>
            <a:r>
              <a:rPr lang="ru-RU" sz="2800" dirty="0"/>
              <a:t>данных</a:t>
            </a:r>
            <a:r>
              <a:rPr lang="ru-RU" sz="2800" dirty="0">
                <a:latin typeface="Calibri"/>
                <a:ea typeface="Calibri"/>
                <a:cs typeface="Calibri"/>
                <a:sym typeface="Calibri"/>
              </a:rPr>
              <a:t>;</a:t>
            </a:r>
            <a:br>
              <a:rPr lang="ru-RU" sz="2800" dirty="0">
                <a:latin typeface="Calibri"/>
                <a:ea typeface="Calibri"/>
                <a:cs typeface="Calibri"/>
                <a:sym typeface="Calibri"/>
              </a:rPr>
            </a:br>
            <a:r>
              <a:rPr lang="ru-RU" sz="2800" dirty="0">
                <a:latin typeface="Calibri"/>
                <a:ea typeface="Calibri"/>
                <a:cs typeface="Calibri"/>
                <a:sym typeface="Calibri"/>
              </a:rPr>
              <a:t>- </a:t>
            </a:r>
            <a:r>
              <a:rPr lang="ru-RU" sz="2800" dirty="0"/>
              <a:t>изучить существующие решения;</a:t>
            </a:r>
            <a:endParaRPr sz="2800" dirty="0"/>
          </a:p>
          <a:p>
            <a:pPr marL="0" lvl="0" indent="0" algn="l" rtl="0">
              <a:lnSpc>
                <a:spcPct val="90000"/>
              </a:lnSpc>
              <a:spcBef>
                <a:spcPts val="0"/>
              </a:spcBef>
              <a:spcAft>
                <a:spcPts val="0"/>
              </a:spcAft>
              <a:buNone/>
            </a:pPr>
            <a:r>
              <a:rPr lang="ru-RU" sz="2800" dirty="0"/>
              <a:t>- обработать данные;</a:t>
            </a:r>
            <a:endParaRPr sz="2800" dirty="0"/>
          </a:p>
          <a:p>
            <a:pPr marL="0" lvl="0" indent="0" algn="l" rtl="0">
              <a:lnSpc>
                <a:spcPct val="90000"/>
              </a:lnSpc>
              <a:spcBef>
                <a:spcPts val="0"/>
              </a:spcBef>
              <a:spcAft>
                <a:spcPts val="0"/>
              </a:spcAft>
              <a:buNone/>
            </a:pPr>
            <a:r>
              <a:rPr lang="ru-RU" sz="2800" dirty="0"/>
              <a:t>- воспроизвести две модели и обучить их на подготовленном наборе данных;</a:t>
            </a:r>
            <a:endParaRPr sz="2800" dirty="0"/>
          </a:p>
          <a:p>
            <a:pPr marL="0" lvl="0" indent="0" algn="l" rtl="0">
              <a:lnSpc>
                <a:spcPct val="90000"/>
              </a:lnSpc>
              <a:spcBef>
                <a:spcPts val="0"/>
              </a:spcBef>
              <a:spcAft>
                <a:spcPts val="0"/>
              </a:spcAft>
              <a:buNone/>
            </a:pPr>
            <a:r>
              <a:rPr lang="ru-RU" sz="2800" dirty="0"/>
              <a:t>- сравнить полученные результаты.</a:t>
            </a:r>
            <a:endParaRPr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
          <p:cNvSpPr txBox="1">
            <a:spLocks noGrp="1"/>
          </p:cNvSpPr>
          <p:nvPr>
            <p:ph type="ctrTitle"/>
          </p:nvPr>
        </p:nvSpPr>
        <p:spPr>
          <a:xfrm>
            <a:off x="620489" y="628956"/>
            <a:ext cx="7948354" cy="58942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80BC00"/>
              </a:buClr>
              <a:buSzPts val="3600"/>
              <a:buFont typeface="Calibri"/>
              <a:buNone/>
            </a:pPr>
            <a:r>
              <a:rPr lang="ru-RU" b="1" dirty="0"/>
              <a:t>Класс задач NLP</a:t>
            </a:r>
            <a:endParaRPr b="1" dirty="0">
              <a:solidFill>
                <a:srgbClr val="80BC00"/>
              </a:solidFill>
              <a:latin typeface="Calibri"/>
              <a:ea typeface="Calibri"/>
              <a:cs typeface="Calibri"/>
              <a:sym typeface="Calibri"/>
            </a:endParaRPr>
          </a:p>
        </p:txBody>
      </p:sp>
      <p:sp>
        <p:nvSpPr>
          <p:cNvPr id="214" name="Google Shape;214;p3"/>
          <p:cNvSpPr txBox="1">
            <a:spLocks noGrp="1"/>
          </p:cNvSpPr>
          <p:nvPr>
            <p:ph type="body" idx="3"/>
          </p:nvPr>
        </p:nvSpPr>
        <p:spPr>
          <a:xfrm>
            <a:off x="620490" y="1772433"/>
            <a:ext cx="3769884" cy="4583916"/>
          </a:xfrm>
          <a:prstGeom prst="rect">
            <a:avLst/>
          </a:prstGeom>
          <a:noFill/>
          <a:ln>
            <a:noFill/>
          </a:ln>
        </p:spPr>
        <p:txBody>
          <a:bodyPr spcFirstLastPara="1" wrap="square" lIns="91425" tIns="45700" rIns="91425" bIns="45700" anchor="t" anchorCtr="0">
            <a:noAutofit/>
          </a:bodyPr>
          <a:lstStyle/>
          <a:p>
            <a:pPr algn="l" fontAlgn="base" latinLnBrk="0"/>
            <a:r>
              <a:rPr lang="ru-RU" b="1" i="0" u="none" strike="noStrike" dirty="0">
                <a:solidFill>
                  <a:srgbClr val="2C3142"/>
                </a:solidFill>
                <a:effectLst/>
                <a:latin typeface="Calibri Light" panose="020F0302020204030204" pitchFamily="34" charset="0"/>
                <a:ea typeface="Calibri Light" panose="020F0302020204030204" pitchFamily="34" charset="0"/>
                <a:cs typeface="Calibri Light" panose="020F0302020204030204" pitchFamily="34" charset="0"/>
              </a:rPr>
              <a:t>Распознавание речи</a:t>
            </a:r>
            <a:r>
              <a:rPr lang="ru-RU" b="1" dirty="0">
                <a:solidFill>
                  <a:srgbClr val="2C3142"/>
                </a:solidFill>
                <a:latin typeface="Calibri Light" panose="020F0302020204030204" pitchFamily="34" charset="0"/>
                <a:ea typeface="Calibri Light" panose="020F0302020204030204" pitchFamily="34" charset="0"/>
                <a:cs typeface="Calibri Light" panose="020F0302020204030204" pitchFamily="34" charset="0"/>
              </a:rPr>
              <a:t> из аудио</a:t>
            </a:r>
          </a:p>
          <a:p>
            <a:pPr algn="l" fontAlgn="base" latinLnBrk="0"/>
            <a:r>
              <a:rPr lang="ru-RU" b="1" i="0" u="none" strike="noStrike" dirty="0">
                <a:solidFill>
                  <a:srgbClr val="2C3142"/>
                </a:solidFill>
                <a:effectLst/>
                <a:latin typeface="Calibri Light" panose="020F0302020204030204" pitchFamily="34" charset="0"/>
                <a:ea typeface="Calibri Light" panose="020F0302020204030204" pitchFamily="34" charset="0"/>
                <a:cs typeface="Calibri Light" panose="020F0302020204030204" pitchFamily="34" charset="0"/>
              </a:rPr>
              <a:t>Генерация текста и речи</a:t>
            </a:r>
            <a:endParaRPr lang="ru-RU" b="0" i="0" u="none" strike="noStrike" dirty="0">
              <a:solidFill>
                <a:srgbClr val="2C3142"/>
              </a:solidFill>
              <a:effectLst/>
              <a:latin typeface="Calibri Light" panose="020F0302020204030204" pitchFamily="34" charset="0"/>
              <a:ea typeface="Calibri Light" panose="020F0302020204030204" pitchFamily="34" charset="0"/>
              <a:cs typeface="Calibri Light" panose="020F0302020204030204" pitchFamily="34" charset="0"/>
            </a:endParaRPr>
          </a:p>
          <a:p>
            <a:pPr algn="l" fontAlgn="base" latinLnBrk="0"/>
            <a:r>
              <a:rPr lang="ru-RU" b="1" i="0" u="none" strike="noStrike" dirty="0">
                <a:solidFill>
                  <a:srgbClr val="2C3142"/>
                </a:solidFill>
                <a:effectLst/>
                <a:latin typeface="Calibri Light" panose="020F0302020204030204" pitchFamily="34" charset="0"/>
                <a:ea typeface="Calibri Light" panose="020F0302020204030204" pitchFamily="34" charset="0"/>
                <a:cs typeface="Calibri Light" panose="020F0302020204030204" pitchFamily="34" charset="0"/>
              </a:rPr>
              <a:t>Анализ текста</a:t>
            </a:r>
          </a:p>
          <a:p>
            <a:pPr fontAlgn="base"/>
            <a:r>
              <a:rPr lang="ru-RU" b="1" i="0" u="none" strike="noStrike" dirty="0">
                <a:solidFill>
                  <a:srgbClr val="2C3142"/>
                </a:solidFill>
                <a:effectLst/>
                <a:latin typeface="Calibri Light" panose="020F0302020204030204" pitchFamily="34" charset="0"/>
                <a:ea typeface="Calibri Light" panose="020F0302020204030204" pitchFamily="34" charset="0"/>
                <a:cs typeface="Calibri Light" panose="020F0302020204030204" pitchFamily="34" charset="0"/>
              </a:rPr>
              <a:t>Подсказки при наборе</a:t>
            </a:r>
          </a:p>
          <a:p>
            <a:pPr fontAlgn="base"/>
            <a:r>
              <a:rPr lang="ru-RU" b="1" i="0" u="none" strike="noStrike" dirty="0">
                <a:solidFill>
                  <a:srgbClr val="2C3142"/>
                </a:solidFill>
                <a:effectLst/>
                <a:latin typeface="Calibri Light" panose="020F0302020204030204" pitchFamily="34" charset="0"/>
                <a:ea typeface="Calibri Light" panose="020F0302020204030204" pitchFamily="34" charset="0"/>
                <a:cs typeface="Calibri Light" panose="020F0302020204030204" pitchFamily="34" charset="0"/>
              </a:rPr>
              <a:t>Обработка текста</a:t>
            </a:r>
          </a:p>
          <a:p>
            <a:pPr fontAlgn="base"/>
            <a:r>
              <a:rPr lang="ru-RU" b="1" i="0" u="none" strike="noStrike" dirty="0">
                <a:solidFill>
                  <a:srgbClr val="2C3142"/>
                </a:solidFill>
                <a:effectLst/>
                <a:latin typeface="Calibri Light" panose="020F0302020204030204" pitchFamily="34" charset="0"/>
                <a:ea typeface="Calibri Light" panose="020F0302020204030204" pitchFamily="34" charset="0"/>
                <a:cs typeface="Calibri Light" panose="020F0302020204030204" pitchFamily="34" charset="0"/>
              </a:rPr>
              <a:t>Извлечение информации из текста</a:t>
            </a:r>
          </a:p>
          <a:p>
            <a:pPr fontAlgn="base"/>
            <a:r>
              <a:rPr lang="ru-RU" b="1" i="0" u="none" strike="noStrike" dirty="0">
                <a:solidFill>
                  <a:srgbClr val="2C3142"/>
                </a:solidFill>
                <a:effectLst/>
                <a:latin typeface="Calibri Light" panose="020F0302020204030204" pitchFamily="34" charset="0"/>
                <a:ea typeface="Calibri Light" panose="020F0302020204030204" pitchFamily="34" charset="0"/>
                <a:cs typeface="Calibri Light" panose="020F0302020204030204" pitchFamily="34" charset="0"/>
              </a:rPr>
              <a:t>Автоматическое обобщение или пересказ текста</a:t>
            </a:r>
            <a:endParaRPr lang="en-US" b="1" dirty="0">
              <a:solidFill>
                <a:srgbClr val="2C3142"/>
              </a:solidFill>
              <a:latin typeface="Calibri Light" panose="020F0302020204030204" pitchFamily="34" charset="0"/>
              <a:ea typeface="Calibri Light" panose="020F0302020204030204" pitchFamily="34" charset="0"/>
              <a:cs typeface="Calibri Light" panose="020F0302020204030204" pitchFamily="34" charset="0"/>
            </a:endParaRPr>
          </a:p>
          <a:p>
            <a:pPr algn="l" fontAlgn="base" latinLnBrk="0"/>
            <a:r>
              <a:rPr lang="ru-RU" b="1" i="0" u="none" strike="noStrike" dirty="0">
                <a:solidFill>
                  <a:srgbClr val="2C3142"/>
                </a:solidFill>
                <a:effectLst/>
                <a:latin typeface="Calibri Light" panose="020F0302020204030204" pitchFamily="34" charset="0"/>
                <a:ea typeface="Calibri Light" panose="020F0302020204030204" pitchFamily="34" charset="0"/>
                <a:cs typeface="Calibri Light" panose="020F0302020204030204" pitchFamily="34" charset="0"/>
              </a:rPr>
              <a:t>Машинный перевод</a:t>
            </a:r>
            <a:r>
              <a:rPr lang="en-US" b="1" dirty="0">
                <a:solidFill>
                  <a:srgbClr val="2C3142"/>
                </a:solidFill>
                <a:latin typeface="Calibri Light" panose="020F0302020204030204" pitchFamily="34" charset="0"/>
                <a:ea typeface="Calibri Light" panose="020F0302020204030204" pitchFamily="34" charset="0"/>
                <a:cs typeface="Calibri Light" panose="020F0302020204030204" pitchFamily="34" charset="0"/>
              </a:rPr>
              <a:t>.</a:t>
            </a:r>
            <a:endParaRPr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15" name="Google Shape;215;p3"/>
          <p:cNvSpPr txBox="1">
            <a:spLocks noGrp="1"/>
          </p:cNvSpPr>
          <p:nvPr>
            <p:ph type="sldNum" idx="12"/>
          </p:nvPr>
        </p:nvSpPr>
        <p:spPr>
          <a:xfrm>
            <a:off x="10668000" y="6356350"/>
            <a:ext cx="6858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r>
              <a:rPr lang="ru-RU" dirty="0"/>
              <a:t>3</a:t>
            </a:r>
            <a:endParaRPr dirty="0"/>
          </a:p>
        </p:txBody>
      </p:sp>
      <p:pic>
        <p:nvPicPr>
          <p:cNvPr id="1026" name="Picture 2">
            <a:extLst>
              <a:ext uri="{FF2B5EF4-FFF2-40B4-BE49-F238E27FC236}">
                <a16:creationId xmlns:a16="http://schemas.microsoft.com/office/drawing/2014/main" id="{F664C59C-5544-ACD9-F7CD-6281390FCAE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16" t="1726" r="721" b="1506"/>
          <a:stretch/>
        </p:blipFill>
        <p:spPr bwMode="auto">
          <a:xfrm>
            <a:off x="4459265" y="1728591"/>
            <a:ext cx="7402883" cy="386427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
          <p:cNvSpPr txBox="1">
            <a:spLocks noGrp="1"/>
          </p:cNvSpPr>
          <p:nvPr>
            <p:ph type="ctrTitle"/>
          </p:nvPr>
        </p:nvSpPr>
        <p:spPr>
          <a:xfrm>
            <a:off x="620488" y="628956"/>
            <a:ext cx="10047511" cy="58942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80BC00"/>
              </a:buClr>
              <a:buSzPts val="3600"/>
              <a:buFont typeface="Calibri"/>
              <a:buNone/>
            </a:pPr>
            <a:r>
              <a:rPr lang="en-US" b="1" dirty="0"/>
              <a:t>DaNetQA </a:t>
            </a:r>
            <a:r>
              <a:rPr lang="ru-RU" b="1" dirty="0"/>
              <a:t>– задача </a:t>
            </a:r>
            <a:r>
              <a:rPr lang="en-US" b="1" dirty="0"/>
              <a:t>NLP </a:t>
            </a:r>
            <a:r>
              <a:rPr lang="ru-RU" b="1" dirty="0"/>
              <a:t>бинарной классификации</a:t>
            </a:r>
            <a:endParaRPr b="1" dirty="0">
              <a:solidFill>
                <a:srgbClr val="80BC00"/>
              </a:solidFill>
              <a:latin typeface="Calibri"/>
              <a:ea typeface="Calibri"/>
              <a:cs typeface="Calibri"/>
              <a:sym typeface="Calibri"/>
            </a:endParaRPr>
          </a:p>
        </p:txBody>
      </p:sp>
      <p:sp>
        <p:nvSpPr>
          <p:cNvPr id="215" name="Google Shape;215;p3"/>
          <p:cNvSpPr txBox="1">
            <a:spLocks noGrp="1"/>
          </p:cNvSpPr>
          <p:nvPr>
            <p:ph type="sldNum" idx="12"/>
          </p:nvPr>
        </p:nvSpPr>
        <p:spPr>
          <a:xfrm>
            <a:off x="10668000" y="6356350"/>
            <a:ext cx="6858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r>
              <a:rPr lang="ru-RU" dirty="0"/>
              <a:t>4</a:t>
            </a:r>
          </a:p>
        </p:txBody>
      </p:sp>
      <p:sp>
        <p:nvSpPr>
          <p:cNvPr id="2" name="Rectangle: Rounded Corners 1">
            <a:extLst>
              <a:ext uri="{FF2B5EF4-FFF2-40B4-BE49-F238E27FC236}">
                <a16:creationId xmlns:a16="http://schemas.microsoft.com/office/drawing/2014/main" id="{D2641B4D-C5A5-B386-8781-8B5C58ED787D}"/>
              </a:ext>
            </a:extLst>
          </p:cNvPr>
          <p:cNvSpPr/>
          <p:nvPr/>
        </p:nvSpPr>
        <p:spPr>
          <a:xfrm>
            <a:off x="1072017" y="3691042"/>
            <a:ext cx="2987454" cy="72651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ru-RU" sz="2000" b="1" dirty="0">
                <a:latin typeface="Calibri" panose="020F0502020204030204" pitchFamily="34" charset="0"/>
                <a:ea typeface="Calibri" panose="020F0502020204030204" pitchFamily="34" charset="0"/>
                <a:cs typeface="Calibri" panose="020F0502020204030204" pitchFamily="34" charset="0"/>
              </a:rPr>
              <a:t>Контекст</a:t>
            </a:r>
            <a:endParaRPr lang="ru-RU" b="1" dirty="0">
              <a:latin typeface="Calibri" panose="020F0502020204030204" pitchFamily="34" charset="0"/>
              <a:ea typeface="Calibri" panose="020F0502020204030204" pitchFamily="34" charset="0"/>
              <a:cs typeface="Calibri" panose="020F0502020204030204" pitchFamily="34" charset="0"/>
            </a:endParaRPr>
          </a:p>
        </p:txBody>
      </p:sp>
      <p:sp>
        <p:nvSpPr>
          <p:cNvPr id="3" name="Rectangle: Rounded Corners 2">
            <a:extLst>
              <a:ext uri="{FF2B5EF4-FFF2-40B4-BE49-F238E27FC236}">
                <a16:creationId xmlns:a16="http://schemas.microsoft.com/office/drawing/2014/main" id="{1D7D9C61-FDC8-4E37-7A2A-13C6C477E064}"/>
              </a:ext>
            </a:extLst>
          </p:cNvPr>
          <p:cNvSpPr/>
          <p:nvPr/>
        </p:nvSpPr>
        <p:spPr>
          <a:xfrm>
            <a:off x="1072017" y="1751188"/>
            <a:ext cx="2987458" cy="72651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ru-RU" sz="1800" b="1" dirty="0">
                <a:latin typeface="Calibri" panose="020F0502020204030204" pitchFamily="34" charset="0"/>
                <a:ea typeface="Calibri" panose="020F0502020204030204" pitchFamily="34" charset="0"/>
                <a:cs typeface="Calibri" panose="020F0502020204030204" pitchFamily="34" charset="0"/>
              </a:rPr>
              <a:t>Общий </a:t>
            </a:r>
            <a:r>
              <a:rPr lang="ru-RU" sz="2000" b="1" dirty="0">
                <a:latin typeface="Calibri" panose="020F0502020204030204" pitchFamily="34" charset="0"/>
                <a:ea typeface="Calibri" panose="020F0502020204030204" pitchFamily="34" charset="0"/>
                <a:cs typeface="Calibri" panose="020F0502020204030204" pitchFamily="34" charset="0"/>
              </a:rPr>
              <a:t>вопрос</a:t>
            </a:r>
            <a:endParaRPr lang="ru-RU" b="1" dirty="0">
              <a:latin typeface="Calibri" panose="020F0502020204030204" pitchFamily="34" charset="0"/>
              <a:ea typeface="Calibri" panose="020F0502020204030204" pitchFamily="34" charset="0"/>
              <a:cs typeface="Calibri" panose="020F0502020204030204" pitchFamily="34" charset="0"/>
            </a:endParaRPr>
          </a:p>
        </p:txBody>
      </p:sp>
      <p:sp>
        <p:nvSpPr>
          <p:cNvPr id="4" name="Rectangle: Rounded Corners 3">
            <a:extLst>
              <a:ext uri="{FF2B5EF4-FFF2-40B4-BE49-F238E27FC236}">
                <a16:creationId xmlns:a16="http://schemas.microsoft.com/office/drawing/2014/main" id="{6EA47E5A-CF3F-A657-0FBE-1C02F8B24157}"/>
              </a:ext>
            </a:extLst>
          </p:cNvPr>
          <p:cNvSpPr/>
          <p:nvPr/>
        </p:nvSpPr>
        <p:spPr>
          <a:xfrm>
            <a:off x="8617903" y="2701794"/>
            <a:ext cx="2893512" cy="73246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ru-RU" sz="1800" b="1" dirty="0">
                <a:latin typeface="Calibri" panose="020F0502020204030204" pitchFamily="34" charset="0"/>
                <a:ea typeface="Calibri" panose="020F0502020204030204" pitchFamily="34" charset="0"/>
                <a:cs typeface="Calibri" panose="020F0502020204030204" pitchFamily="34" charset="0"/>
              </a:rPr>
              <a:t>Да или Нет</a:t>
            </a:r>
            <a:endParaRPr lang="ru-RU" b="1" dirty="0">
              <a:latin typeface="Calibri" panose="020F0502020204030204" pitchFamily="34" charset="0"/>
              <a:ea typeface="Calibri" panose="020F0502020204030204" pitchFamily="34" charset="0"/>
              <a:cs typeface="Calibri" panose="020F0502020204030204" pitchFamily="34" charset="0"/>
            </a:endParaRPr>
          </a:p>
        </p:txBody>
      </p:sp>
      <p:sp>
        <p:nvSpPr>
          <p:cNvPr id="5" name="Oval 4">
            <a:extLst>
              <a:ext uri="{FF2B5EF4-FFF2-40B4-BE49-F238E27FC236}">
                <a16:creationId xmlns:a16="http://schemas.microsoft.com/office/drawing/2014/main" id="{4EEBE2EB-EB1A-C6A4-8004-98B7F174C800}"/>
              </a:ext>
            </a:extLst>
          </p:cNvPr>
          <p:cNvSpPr/>
          <p:nvPr/>
        </p:nvSpPr>
        <p:spPr>
          <a:xfrm>
            <a:off x="4768241" y="1755772"/>
            <a:ext cx="2655518" cy="265551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000" b="1" dirty="0">
                <a:latin typeface="Calibri" panose="020F0502020204030204" pitchFamily="34" charset="0"/>
                <a:ea typeface="Calibri" panose="020F0502020204030204" pitchFamily="34" charset="0"/>
                <a:cs typeface="Calibri" panose="020F0502020204030204" pitchFamily="34" charset="0"/>
              </a:rPr>
              <a:t>NLP</a:t>
            </a:r>
          </a:p>
          <a:p>
            <a:pPr algn="ctr"/>
            <a:r>
              <a:rPr lang="en-US" sz="4000" b="1" dirty="0">
                <a:latin typeface="Calibri" panose="020F0502020204030204" pitchFamily="34" charset="0"/>
                <a:ea typeface="Calibri" panose="020F0502020204030204" pitchFamily="34" charset="0"/>
                <a:cs typeface="Calibri" panose="020F0502020204030204" pitchFamily="34" charset="0"/>
              </a:rPr>
              <a:t>UNIT</a:t>
            </a:r>
          </a:p>
        </p:txBody>
      </p:sp>
      <p:cxnSp>
        <p:nvCxnSpPr>
          <p:cNvPr id="7" name="Connector: Elbow 6">
            <a:extLst>
              <a:ext uri="{FF2B5EF4-FFF2-40B4-BE49-F238E27FC236}">
                <a16:creationId xmlns:a16="http://schemas.microsoft.com/office/drawing/2014/main" id="{A312E22D-77C0-6ABF-D4FF-E10CF862F702}"/>
              </a:ext>
            </a:extLst>
          </p:cNvPr>
          <p:cNvCxnSpPr>
            <a:cxnSpLocks/>
            <a:stCxn id="2" idx="3"/>
          </p:cNvCxnSpPr>
          <p:nvPr/>
        </p:nvCxnSpPr>
        <p:spPr>
          <a:xfrm flipV="1">
            <a:off x="4059471" y="3388964"/>
            <a:ext cx="708770" cy="665333"/>
          </a:xfrm>
          <a:prstGeom prst="bentConnector3">
            <a:avLst>
              <a:gd name="adj1" fmla="val 50000"/>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8" name="Connector: Elbow 7">
            <a:extLst>
              <a:ext uri="{FF2B5EF4-FFF2-40B4-BE49-F238E27FC236}">
                <a16:creationId xmlns:a16="http://schemas.microsoft.com/office/drawing/2014/main" id="{4D094DC3-C3D8-993D-F1E4-E94B9F17E391}"/>
              </a:ext>
            </a:extLst>
          </p:cNvPr>
          <p:cNvCxnSpPr>
            <a:cxnSpLocks/>
            <a:stCxn id="3" idx="3"/>
          </p:cNvCxnSpPr>
          <p:nvPr/>
        </p:nvCxnSpPr>
        <p:spPr>
          <a:xfrm>
            <a:off x="4059475" y="2114443"/>
            <a:ext cx="708766" cy="665333"/>
          </a:xfrm>
          <a:prstGeom prst="bentConnector3">
            <a:avLst>
              <a:gd name="adj1" fmla="val 50000"/>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11" name="Connector: Elbow 10">
            <a:extLst>
              <a:ext uri="{FF2B5EF4-FFF2-40B4-BE49-F238E27FC236}">
                <a16:creationId xmlns:a16="http://schemas.microsoft.com/office/drawing/2014/main" id="{5DCDC34D-E84C-3BEB-53A7-8466FA0CD211}"/>
              </a:ext>
            </a:extLst>
          </p:cNvPr>
          <p:cNvCxnSpPr>
            <a:cxnSpLocks/>
            <a:stCxn id="5" idx="6"/>
            <a:endCxn id="4" idx="1"/>
          </p:cNvCxnSpPr>
          <p:nvPr/>
        </p:nvCxnSpPr>
        <p:spPr>
          <a:xfrm flipV="1">
            <a:off x="7423759" y="3068028"/>
            <a:ext cx="1194144" cy="15503"/>
          </a:xfrm>
          <a:prstGeom prst="bentConnector3">
            <a:avLst>
              <a:gd name="adj1" fmla="val -1399"/>
            </a:avLst>
          </a:prstGeom>
          <a:ln w="28575">
            <a:tailEnd type="triangle"/>
          </a:ln>
        </p:spPr>
        <p:style>
          <a:lnRef idx="1">
            <a:schemeClr val="accent6"/>
          </a:lnRef>
          <a:fillRef idx="0">
            <a:schemeClr val="accent6"/>
          </a:fillRef>
          <a:effectRef idx="0">
            <a:schemeClr val="accent6"/>
          </a:effectRef>
          <a:fontRef idx="minor">
            <a:schemeClr val="tx1"/>
          </a:fontRef>
        </p:style>
      </p:cxnSp>
      <p:sp>
        <p:nvSpPr>
          <p:cNvPr id="6" name="Text Placeholder 22">
            <a:extLst>
              <a:ext uri="{FF2B5EF4-FFF2-40B4-BE49-F238E27FC236}">
                <a16:creationId xmlns:a16="http://schemas.microsoft.com/office/drawing/2014/main" id="{E1897883-91D1-FF8B-7A64-49C46A8EF588}"/>
              </a:ext>
            </a:extLst>
          </p:cNvPr>
          <p:cNvSpPr>
            <a:spLocks noGrp="1"/>
          </p:cNvSpPr>
          <p:nvPr>
            <p:ph type="body" idx="3"/>
          </p:nvPr>
        </p:nvSpPr>
        <p:spPr>
          <a:xfrm>
            <a:off x="801625" y="5020478"/>
            <a:ext cx="10291062" cy="1037726"/>
          </a:xfrm>
        </p:spPr>
        <p:txBody>
          <a:bodyPr/>
          <a:lstStyle/>
          <a:p>
            <a:pPr marL="114300" indent="0">
              <a:buNone/>
            </a:pPr>
            <a:r>
              <a:rPr lang="ru-RU" dirty="0"/>
              <a:t>Постановка задачи </a:t>
            </a:r>
            <a:r>
              <a:rPr lang="en-US" dirty="0"/>
              <a:t>DaNetQA</a:t>
            </a:r>
            <a:r>
              <a:rPr lang="ru-RU" dirty="0"/>
              <a:t>: есть вопрос, на который можно ответить да или нет (общий вопрос) и текст, относящийся к нему (контекст). Требуется ответить на вопрос Да или Нет.</a:t>
            </a:r>
          </a:p>
        </p:txBody>
      </p:sp>
    </p:spTree>
    <p:extLst>
      <p:ext uri="{BB962C8B-B14F-4D97-AF65-F5344CB8AC3E}">
        <p14:creationId xmlns:p14="http://schemas.microsoft.com/office/powerpoint/2010/main" val="192470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g17ba6e4cfd6_0_0"/>
          <p:cNvSpPr txBox="1">
            <a:spLocks noGrp="1"/>
          </p:cNvSpPr>
          <p:nvPr>
            <p:ph type="ctrTitle"/>
          </p:nvPr>
        </p:nvSpPr>
        <p:spPr>
          <a:xfrm>
            <a:off x="620489" y="628956"/>
            <a:ext cx="7948500" cy="5895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80BC00"/>
              </a:buClr>
              <a:buSzPts val="3600"/>
              <a:buFont typeface="Calibri"/>
              <a:buNone/>
            </a:pPr>
            <a:r>
              <a:rPr lang="ru-RU" b="1" dirty="0"/>
              <a:t>Данные</a:t>
            </a:r>
            <a:endParaRPr b="1" dirty="0">
              <a:solidFill>
                <a:srgbClr val="80BC00"/>
              </a:solidFill>
              <a:latin typeface="Calibri"/>
              <a:ea typeface="Calibri"/>
              <a:cs typeface="Calibri"/>
              <a:sym typeface="Calibri"/>
            </a:endParaRPr>
          </a:p>
        </p:txBody>
      </p:sp>
      <p:sp>
        <p:nvSpPr>
          <p:cNvPr id="224" name="Google Shape;224;g17ba6e4cfd6_0_0"/>
          <p:cNvSpPr txBox="1">
            <a:spLocks noGrp="1"/>
          </p:cNvSpPr>
          <p:nvPr>
            <p:ph type="sldNum" idx="12"/>
          </p:nvPr>
        </p:nvSpPr>
        <p:spPr>
          <a:xfrm>
            <a:off x="10668000" y="6356350"/>
            <a:ext cx="685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r>
              <a:rPr lang="ru-RU" dirty="0"/>
              <a:t>5</a:t>
            </a:r>
            <a:endParaRPr dirty="0"/>
          </a:p>
        </p:txBody>
      </p:sp>
      <p:graphicFrame>
        <p:nvGraphicFramePr>
          <p:cNvPr id="6" name="Chart 5">
            <a:extLst>
              <a:ext uri="{FF2B5EF4-FFF2-40B4-BE49-F238E27FC236}">
                <a16:creationId xmlns:a16="http://schemas.microsoft.com/office/drawing/2014/main" id="{8175EB54-3C06-8D34-EF6E-CEE942B39C90}"/>
              </a:ext>
            </a:extLst>
          </p:cNvPr>
          <p:cNvGraphicFramePr/>
          <p:nvPr>
            <p:extLst>
              <p:ext uri="{D42A27DB-BD31-4B8C-83A1-F6EECF244321}">
                <p14:modId xmlns:p14="http://schemas.microsoft.com/office/powerpoint/2010/main" val="756054392"/>
              </p:ext>
            </p:extLst>
          </p:nvPr>
        </p:nvGraphicFramePr>
        <p:xfrm>
          <a:off x="9530568" y="628956"/>
          <a:ext cx="2274864" cy="285651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22A79F7D-112C-9AE7-4EEF-D3DF7461EF3D}"/>
              </a:ext>
            </a:extLst>
          </p:cNvPr>
          <p:cNvGraphicFramePr/>
          <p:nvPr>
            <p:extLst>
              <p:ext uri="{D42A27DB-BD31-4B8C-83A1-F6EECF244321}">
                <p14:modId xmlns:p14="http://schemas.microsoft.com/office/powerpoint/2010/main" val="397514219"/>
              </p:ext>
            </p:extLst>
          </p:nvPr>
        </p:nvGraphicFramePr>
        <p:xfrm>
          <a:off x="9530568" y="3485469"/>
          <a:ext cx="2274864" cy="2856513"/>
        </p:xfrm>
        <a:graphic>
          <a:graphicData uri="http://schemas.openxmlformats.org/drawingml/2006/chart">
            <c:chart xmlns:c="http://schemas.openxmlformats.org/drawingml/2006/chart" xmlns:r="http://schemas.openxmlformats.org/officeDocument/2006/relationships" r:id="rId4"/>
          </a:graphicData>
        </a:graphic>
      </p:graphicFrame>
      <p:sp>
        <p:nvSpPr>
          <p:cNvPr id="9" name="Rectangle: Top Corners One Rounded and One Snipped 8">
            <a:extLst>
              <a:ext uri="{FF2B5EF4-FFF2-40B4-BE49-F238E27FC236}">
                <a16:creationId xmlns:a16="http://schemas.microsoft.com/office/drawing/2014/main" id="{6EF6047B-8576-2A37-0D31-50297FB42170}"/>
              </a:ext>
            </a:extLst>
          </p:cNvPr>
          <p:cNvSpPr/>
          <p:nvPr/>
        </p:nvSpPr>
        <p:spPr>
          <a:xfrm>
            <a:off x="770349" y="1668058"/>
            <a:ext cx="8605381" cy="1515650"/>
          </a:xfrm>
          <a:prstGeom prst="snipRoundRect">
            <a:avLst>
              <a:gd name="adj1" fmla="val 11708"/>
              <a:gd name="adj2" fmla="val 0"/>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latin typeface="Calibri Light" panose="020F0302020204030204" pitchFamily="34" charset="0"/>
                <a:ea typeface="Calibri Light" panose="020F0302020204030204" pitchFamily="34" charset="0"/>
                <a:cs typeface="Calibri Light" panose="020F0302020204030204" pitchFamily="34" charset="0"/>
              </a:rPr>
              <a:t>«Вы́ставочный центр» — станция Московского монорельса. Расположена между станциями «Улица Академика Королёва» и «Улица Сергея Эйзенштейна». Находится на территории Останкинского района Северо-Восточного административного округа города Москвы. Переход на станцию ВДНХ Калужско-Рижской линии. Названа в честь Всероссийского выставочного центра — названия ВДНХ с 1992 по 2014 год. 20 ноября 2004 года линия монорельса начала работать в «экскурсионном режиме» и перевезла первых пассажиров .</a:t>
            </a:r>
          </a:p>
        </p:txBody>
      </p:sp>
      <p:sp>
        <p:nvSpPr>
          <p:cNvPr id="10" name="Rectangle: Top Corners One Rounded and One Snipped 9">
            <a:extLst>
              <a:ext uri="{FF2B5EF4-FFF2-40B4-BE49-F238E27FC236}">
                <a16:creationId xmlns:a16="http://schemas.microsoft.com/office/drawing/2014/main" id="{1EE718FB-1524-0D08-1CEE-80BEC3F67458}"/>
              </a:ext>
            </a:extLst>
          </p:cNvPr>
          <p:cNvSpPr/>
          <p:nvPr/>
        </p:nvSpPr>
        <p:spPr>
          <a:xfrm>
            <a:off x="757824" y="3901113"/>
            <a:ext cx="8617906" cy="1842072"/>
          </a:xfrm>
          <a:prstGeom prst="snipRoundRect">
            <a:avLst>
              <a:gd name="adj1" fmla="val 10743"/>
              <a:gd name="adj2" fmla="val 0"/>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latin typeface="Calibri Light" panose="020F0302020204030204" pitchFamily="34" charset="0"/>
                <a:ea typeface="Calibri Light" panose="020F0302020204030204" pitchFamily="34" charset="0"/>
                <a:cs typeface="Calibri Light" panose="020F0302020204030204" pitchFamily="34" charset="0"/>
              </a:rPr>
              <a:t>Отметив некоторые недостатки и в целом удачную конструкцию, специалисты ГАУ не рекомендовали принимать ПП Калашникова на вооружение по технологическим причинам. Заключение гласило: С 1942 года Калашников работал на Центральном научно-исследовательском полигоне стрелкового и миномётного вооружения ГАУ РККА. Здесь в 1944 году он создал опытный образец самозарядного карабина, который, хотя и не вышел в серийное производство, частично послужил прототипом для создания автомата. С 1945 года Михаил Калашников начал разработку автоматического оружия под промежуточный патрон 7,62×39 образца 1943 года. Автомат Калашникова победил в конкурсе 1947 года и был принят на вооружение.</a:t>
            </a:r>
          </a:p>
        </p:txBody>
      </p:sp>
      <p:sp>
        <p:nvSpPr>
          <p:cNvPr id="12" name="Speech Bubble: Rectangle 11">
            <a:extLst>
              <a:ext uri="{FF2B5EF4-FFF2-40B4-BE49-F238E27FC236}">
                <a16:creationId xmlns:a16="http://schemas.microsoft.com/office/drawing/2014/main" id="{A53D68B3-0AF8-BD25-FEA5-3A940E15ABD9}"/>
              </a:ext>
            </a:extLst>
          </p:cNvPr>
          <p:cNvSpPr/>
          <p:nvPr/>
        </p:nvSpPr>
        <p:spPr>
          <a:xfrm>
            <a:off x="1584542" y="5999483"/>
            <a:ext cx="3582442" cy="329489"/>
          </a:xfrm>
          <a:prstGeom prst="wedgeRectCallout">
            <a:avLst>
              <a:gd name="adj1" fmla="val 21764"/>
              <a:gd name="adj2" fmla="val -127544"/>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latin typeface="Calibri Light" panose="020F0302020204030204" pitchFamily="34" charset="0"/>
                <a:ea typeface="Calibri Light" panose="020F0302020204030204" pitchFamily="34" charset="0"/>
                <a:cs typeface="Calibri Light" panose="020F0302020204030204" pitchFamily="34" charset="0"/>
              </a:rPr>
              <a:t>Был ли автомат калашникова в вов?</a:t>
            </a:r>
          </a:p>
        </p:txBody>
      </p:sp>
      <p:sp>
        <p:nvSpPr>
          <p:cNvPr id="14" name="Speech Bubble: Rectangle 13">
            <a:extLst>
              <a:ext uri="{FF2B5EF4-FFF2-40B4-BE49-F238E27FC236}">
                <a16:creationId xmlns:a16="http://schemas.microsoft.com/office/drawing/2014/main" id="{E56C3B83-0818-26FD-B00E-3287C46960B8}"/>
              </a:ext>
            </a:extLst>
          </p:cNvPr>
          <p:cNvSpPr/>
          <p:nvPr/>
        </p:nvSpPr>
        <p:spPr>
          <a:xfrm>
            <a:off x="1584542" y="3429000"/>
            <a:ext cx="3582442" cy="343964"/>
          </a:xfrm>
          <a:prstGeom prst="wedgeRectCallout">
            <a:avLst>
              <a:gd name="adj1" fmla="val 21764"/>
              <a:gd name="adj2" fmla="val -127544"/>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latin typeface="Calibri Light" panose="020F0302020204030204" pitchFamily="34" charset="0"/>
                <a:ea typeface="Calibri Light" panose="020F0302020204030204" pitchFamily="34" charset="0"/>
                <a:cs typeface="Calibri Light" panose="020F0302020204030204" pitchFamily="34" charset="0"/>
              </a:rPr>
              <a:t>Вднх - это выставочный центр?</a:t>
            </a:r>
          </a:p>
        </p:txBody>
      </p:sp>
      <p:sp>
        <p:nvSpPr>
          <p:cNvPr id="17" name="Isosceles Triangle 16">
            <a:extLst>
              <a:ext uri="{FF2B5EF4-FFF2-40B4-BE49-F238E27FC236}">
                <a16:creationId xmlns:a16="http://schemas.microsoft.com/office/drawing/2014/main" id="{DF23FFF0-ED80-F6E5-02FA-87C35467BFBA}"/>
              </a:ext>
            </a:extLst>
          </p:cNvPr>
          <p:cNvSpPr/>
          <p:nvPr/>
        </p:nvSpPr>
        <p:spPr>
          <a:xfrm>
            <a:off x="5175335" y="5743185"/>
            <a:ext cx="1060704" cy="585787"/>
          </a:xfrm>
          <a:prstGeom prst="triangl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latin typeface="Calibri Light" panose="020F0302020204030204" pitchFamily="34" charset="0"/>
                <a:ea typeface="Calibri Light" panose="020F0302020204030204" pitchFamily="34" charset="0"/>
                <a:cs typeface="Calibri Light" panose="020F0302020204030204" pitchFamily="34" charset="0"/>
              </a:rPr>
              <a:t>Нет</a:t>
            </a:r>
          </a:p>
        </p:txBody>
      </p:sp>
      <p:sp>
        <p:nvSpPr>
          <p:cNvPr id="18" name="Isosceles Triangle 17">
            <a:extLst>
              <a:ext uri="{FF2B5EF4-FFF2-40B4-BE49-F238E27FC236}">
                <a16:creationId xmlns:a16="http://schemas.microsoft.com/office/drawing/2014/main" id="{FE0E395B-DA24-6105-6A76-CC44916E57AA}"/>
              </a:ext>
            </a:extLst>
          </p:cNvPr>
          <p:cNvSpPr/>
          <p:nvPr/>
        </p:nvSpPr>
        <p:spPr>
          <a:xfrm>
            <a:off x="5166984" y="3187177"/>
            <a:ext cx="1060704" cy="585787"/>
          </a:xfrm>
          <a:prstGeom prst="triangl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latin typeface="Calibri Light" panose="020F0302020204030204" pitchFamily="34" charset="0"/>
                <a:ea typeface="Calibri Light" panose="020F0302020204030204" pitchFamily="34" charset="0"/>
                <a:cs typeface="Calibri Light" panose="020F0302020204030204" pitchFamily="34" charset="0"/>
              </a:rPr>
              <a:t>Да</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g17ba6e4cfd6_0_0"/>
          <p:cNvSpPr txBox="1">
            <a:spLocks noGrp="1"/>
          </p:cNvSpPr>
          <p:nvPr>
            <p:ph type="ctrTitle"/>
          </p:nvPr>
        </p:nvSpPr>
        <p:spPr>
          <a:xfrm>
            <a:off x="620488" y="628956"/>
            <a:ext cx="10733311" cy="5895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80BC00"/>
              </a:buClr>
              <a:buSzPts val="3600"/>
              <a:buFont typeface="Calibri"/>
              <a:buNone/>
            </a:pPr>
            <a:r>
              <a:rPr lang="ru-RU" b="1" dirty="0">
                <a:solidFill>
                  <a:srgbClr val="80BC00"/>
                </a:solidFill>
                <a:latin typeface="Calibri"/>
                <a:ea typeface="Calibri"/>
                <a:cs typeface="Calibri"/>
                <a:sym typeface="Calibri"/>
              </a:rPr>
              <a:t>Анализ данных</a:t>
            </a:r>
            <a:endParaRPr b="1" dirty="0">
              <a:solidFill>
                <a:srgbClr val="80BC00"/>
              </a:solidFill>
              <a:latin typeface="Calibri"/>
              <a:ea typeface="Calibri"/>
              <a:cs typeface="Calibri"/>
              <a:sym typeface="Calibri"/>
            </a:endParaRPr>
          </a:p>
        </p:txBody>
      </p:sp>
      <p:sp>
        <p:nvSpPr>
          <p:cNvPr id="224" name="Google Shape;224;g17ba6e4cfd6_0_0"/>
          <p:cNvSpPr txBox="1">
            <a:spLocks noGrp="1"/>
          </p:cNvSpPr>
          <p:nvPr>
            <p:ph type="sldNum" idx="12"/>
          </p:nvPr>
        </p:nvSpPr>
        <p:spPr>
          <a:xfrm>
            <a:off x="10668000" y="6356350"/>
            <a:ext cx="685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r>
              <a:rPr lang="ru-RU" dirty="0"/>
              <a:t>6</a:t>
            </a:r>
            <a:endParaRPr dirty="0"/>
          </a:p>
        </p:txBody>
      </p:sp>
      <p:pic>
        <p:nvPicPr>
          <p:cNvPr id="11" name="Picture 10">
            <a:extLst>
              <a:ext uri="{FF2B5EF4-FFF2-40B4-BE49-F238E27FC236}">
                <a16:creationId xmlns:a16="http://schemas.microsoft.com/office/drawing/2014/main" id="{8711DF6D-C032-7F9A-9AD6-1EAC31DAD4CE}"/>
              </a:ext>
            </a:extLst>
          </p:cNvPr>
          <p:cNvPicPr>
            <a:picLocks noChangeAspect="1"/>
          </p:cNvPicPr>
          <p:nvPr/>
        </p:nvPicPr>
        <p:blipFill rotWithShape="1">
          <a:blip r:embed="rId3"/>
          <a:srcRect l="4374" t="7734" r="1053"/>
          <a:stretch/>
        </p:blipFill>
        <p:spPr>
          <a:xfrm>
            <a:off x="971811" y="1347193"/>
            <a:ext cx="6160510" cy="1015249"/>
          </a:xfrm>
          <a:prstGeom prst="rect">
            <a:avLst/>
          </a:prstGeom>
        </p:spPr>
      </p:pic>
      <p:pic>
        <p:nvPicPr>
          <p:cNvPr id="13" name="Picture 12">
            <a:extLst>
              <a:ext uri="{FF2B5EF4-FFF2-40B4-BE49-F238E27FC236}">
                <a16:creationId xmlns:a16="http://schemas.microsoft.com/office/drawing/2014/main" id="{71AE706E-C8DC-E4C0-A786-F0D03F99D260}"/>
              </a:ext>
            </a:extLst>
          </p:cNvPr>
          <p:cNvPicPr>
            <a:picLocks noChangeAspect="1"/>
          </p:cNvPicPr>
          <p:nvPr/>
        </p:nvPicPr>
        <p:blipFill rotWithShape="1">
          <a:blip r:embed="rId4"/>
          <a:srcRect l="4374" t="7734" r="1053"/>
          <a:stretch/>
        </p:blipFill>
        <p:spPr>
          <a:xfrm>
            <a:off x="971810" y="3295311"/>
            <a:ext cx="6160510" cy="1015249"/>
          </a:xfrm>
          <a:prstGeom prst="rect">
            <a:avLst/>
          </a:prstGeom>
        </p:spPr>
      </p:pic>
      <p:pic>
        <p:nvPicPr>
          <p:cNvPr id="16" name="Picture 15">
            <a:extLst>
              <a:ext uri="{FF2B5EF4-FFF2-40B4-BE49-F238E27FC236}">
                <a16:creationId xmlns:a16="http://schemas.microsoft.com/office/drawing/2014/main" id="{08BA6A9D-9EC6-7CFF-265D-E85A03E27DF8}"/>
              </a:ext>
            </a:extLst>
          </p:cNvPr>
          <p:cNvPicPr>
            <a:picLocks noChangeAspect="1"/>
          </p:cNvPicPr>
          <p:nvPr/>
        </p:nvPicPr>
        <p:blipFill rotWithShape="1">
          <a:blip r:embed="rId5"/>
          <a:srcRect l="4374" t="7734" r="1053"/>
          <a:stretch/>
        </p:blipFill>
        <p:spPr>
          <a:xfrm>
            <a:off x="971809" y="2287247"/>
            <a:ext cx="6160511" cy="1015249"/>
          </a:xfrm>
          <a:prstGeom prst="rect">
            <a:avLst/>
          </a:prstGeom>
        </p:spPr>
      </p:pic>
      <p:pic>
        <p:nvPicPr>
          <p:cNvPr id="18" name="Picture 17">
            <a:extLst>
              <a:ext uri="{FF2B5EF4-FFF2-40B4-BE49-F238E27FC236}">
                <a16:creationId xmlns:a16="http://schemas.microsoft.com/office/drawing/2014/main" id="{060322FB-8444-5F9E-3BB8-2DE1C5698B93}"/>
              </a:ext>
            </a:extLst>
          </p:cNvPr>
          <p:cNvPicPr>
            <a:picLocks noChangeAspect="1"/>
          </p:cNvPicPr>
          <p:nvPr/>
        </p:nvPicPr>
        <p:blipFill rotWithShape="1">
          <a:blip r:embed="rId6"/>
          <a:srcRect l="4374" t="7734" r="1053"/>
          <a:stretch/>
        </p:blipFill>
        <p:spPr>
          <a:xfrm>
            <a:off x="971809" y="4303375"/>
            <a:ext cx="6160510" cy="1015249"/>
          </a:xfrm>
          <a:prstGeom prst="rect">
            <a:avLst/>
          </a:prstGeom>
        </p:spPr>
      </p:pic>
      <p:graphicFrame>
        <p:nvGraphicFramePr>
          <p:cNvPr id="19" name="Table 19">
            <a:extLst>
              <a:ext uri="{FF2B5EF4-FFF2-40B4-BE49-F238E27FC236}">
                <a16:creationId xmlns:a16="http://schemas.microsoft.com/office/drawing/2014/main" id="{183834B0-8997-4444-7498-2166B69BDF66}"/>
              </a:ext>
            </a:extLst>
          </p:cNvPr>
          <p:cNvGraphicFramePr>
            <a:graphicFrameLocks noGrp="1"/>
          </p:cNvGraphicFramePr>
          <p:nvPr>
            <p:extLst>
              <p:ext uri="{D42A27DB-BD31-4B8C-83A1-F6EECF244321}">
                <p14:modId xmlns:p14="http://schemas.microsoft.com/office/powerpoint/2010/main" val="189432597"/>
              </p:ext>
            </p:extLst>
          </p:nvPr>
        </p:nvGraphicFramePr>
        <p:xfrm>
          <a:off x="7293864" y="1348787"/>
          <a:ext cx="4063998" cy="1630680"/>
        </p:xfrm>
        <a:graphic>
          <a:graphicData uri="http://schemas.openxmlformats.org/drawingml/2006/table">
            <a:tbl>
              <a:tblPr firstRow="1" bandRow="1">
                <a:tableStyleId>{10A1B5D5-9B99-4C35-A422-299274C87663}</a:tableStyleId>
              </a:tblPr>
              <a:tblGrid>
                <a:gridCol w="1354666">
                  <a:extLst>
                    <a:ext uri="{9D8B030D-6E8A-4147-A177-3AD203B41FA5}">
                      <a16:colId xmlns:a16="http://schemas.microsoft.com/office/drawing/2014/main" val="1025185084"/>
                    </a:ext>
                  </a:extLst>
                </a:gridCol>
                <a:gridCol w="1354666">
                  <a:extLst>
                    <a:ext uri="{9D8B030D-6E8A-4147-A177-3AD203B41FA5}">
                      <a16:colId xmlns:a16="http://schemas.microsoft.com/office/drawing/2014/main" val="2582972640"/>
                    </a:ext>
                  </a:extLst>
                </a:gridCol>
                <a:gridCol w="1354666">
                  <a:extLst>
                    <a:ext uri="{9D8B030D-6E8A-4147-A177-3AD203B41FA5}">
                      <a16:colId xmlns:a16="http://schemas.microsoft.com/office/drawing/2014/main" val="3973063164"/>
                    </a:ext>
                  </a:extLst>
                </a:gridCol>
              </a:tblGrid>
              <a:tr h="370840">
                <a:tc>
                  <a:txBody>
                    <a:bodyPr/>
                    <a:lstStyle/>
                    <a:p>
                      <a:pPr algn="ctr"/>
                      <a:r>
                        <a:rPr lang="ru-RU" dirty="0"/>
                        <a:t>Текст вопроса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dirty="0"/>
                        <a:t>количество символов</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dirty="0"/>
                        <a:t>количество слов</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04061765"/>
                  </a:ext>
                </a:extLst>
              </a:tr>
              <a:tr h="370840">
                <a:tc>
                  <a:txBody>
                    <a:bodyPr/>
                    <a:lstStyle/>
                    <a:p>
                      <a:r>
                        <a:rPr lang="en-US" dirty="0"/>
                        <a:t>MIN</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dirty="0"/>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8840702"/>
                  </a:ext>
                </a:extLst>
              </a:tr>
              <a:tr h="370840">
                <a:tc>
                  <a:txBody>
                    <a:bodyPr/>
                    <a:lstStyle/>
                    <a:p>
                      <a:r>
                        <a:rPr lang="en-US" dirty="0"/>
                        <a:t>MEAN</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dirty="0"/>
                        <a:t>39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3284669"/>
                  </a:ext>
                </a:extLst>
              </a:tr>
              <a:tr h="370840">
                <a:tc>
                  <a:txBody>
                    <a:bodyPr/>
                    <a:lstStyle/>
                    <a:p>
                      <a:r>
                        <a:rPr lang="en-US" dirty="0"/>
                        <a:t>MAX</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dirty="0"/>
                        <a:t>182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dirty="0"/>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97971625"/>
                  </a:ext>
                </a:extLst>
              </a:tr>
            </a:tbl>
          </a:graphicData>
        </a:graphic>
      </p:graphicFrame>
      <p:sp>
        <p:nvSpPr>
          <p:cNvPr id="23" name="Text Placeholder 22">
            <a:extLst>
              <a:ext uri="{FF2B5EF4-FFF2-40B4-BE49-F238E27FC236}">
                <a16:creationId xmlns:a16="http://schemas.microsoft.com/office/drawing/2014/main" id="{DFE4E9E7-264A-A04E-1FE0-93A30E0F7B68}"/>
              </a:ext>
            </a:extLst>
          </p:cNvPr>
          <p:cNvSpPr>
            <a:spLocks noGrp="1"/>
          </p:cNvSpPr>
          <p:nvPr>
            <p:ph type="body" idx="3"/>
          </p:nvPr>
        </p:nvSpPr>
        <p:spPr>
          <a:xfrm>
            <a:off x="838201" y="5318624"/>
            <a:ext cx="10291062" cy="1037726"/>
          </a:xfrm>
        </p:spPr>
        <p:txBody>
          <a:bodyPr/>
          <a:lstStyle/>
          <a:p>
            <a:pPr marL="114300" indent="0">
              <a:buNone/>
            </a:pPr>
            <a:r>
              <a:rPr lang="ru-RU" dirty="0"/>
              <a:t>Критическая масса кортежей состоит из вопроса в 25-50 символов или 7 слов и контекста в 550-700 символов или 70-130 слов. Но есть выбросы, доходящие до 182 символов или 30 слов в вопросе и 3200 символов и 587 слов.</a:t>
            </a:r>
          </a:p>
        </p:txBody>
      </p:sp>
      <p:graphicFrame>
        <p:nvGraphicFramePr>
          <p:cNvPr id="24" name="Table 19">
            <a:extLst>
              <a:ext uri="{FF2B5EF4-FFF2-40B4-BE49-F238E27FC236}">
                <a16:creationId xmlns:a16="http://schemas.microsoft.com/office/drawing/2014/main" id="{68337242-B05E-52A3-F1E2-9BA03237781C}"/>
              </a:ext>
            </a:extLst>
          </p:cNvPr>
          <p:cNvGraphicFramePr>
            <a:graphicFrameLocks noGrp="1"/>
          </p:cNvGraphicFramePr>
          <p:nvPr>
            <p:extLst>
              <p:ext uri="{D42A27DB-BD31-4B8C-83A1-F6EECF244321}">
                <p14:modId xmlns:p14="http://schemas.microsoft.com/office/powerpoint/2010/main" val="2461220938"/>
              </p:ext>
            </p:extLst>
          </p:nvPr>
        </p:nvGraphicFramePr>
        <p:xfrm>
          <a:off x="7293864" y="3302496"/>
          <a:ext cx="4063998" cy="1630680"/>
        </p:xfrm>
        <a:graphic>
          <a:graphicData uri="http://schemas.openxmlformats.org/drawingml/2006/table">
            <a:tbl>
              <a:tblPr firstRow="1" bandRow="1">
                <a:tableStyleId>{10A1B5D5-9B99-4C35-A422-299274C87663}</a:tableStyleId>
              </a:tblPr>
              <a:tblGrid>
                <a:gridCol w="1354666">
                  <a:extLst>
                    <a:ext uri="{9D8B030D-6E8A-4147-A177-3AD203B41FA5}">
                      <a16:colId xmlns:a16="http://schemas.microsoft.com/office/drawing/2014/main" val="1025185084"/>
                    </a:ext>
                  </a:extLst>
                </a:gridCol>
                <a:gridCol w="1354666">
                  <a:extLst>
                    <a:ext uri="{9D8B030D-6E8A-4147-A177-3AD203B41FA5}">
                      <a16:colId xmlns:a16="http://schemas.microsoft.com/office/drawing/2014/main" val="2582972640"/>
                    </a:ext>
                  </a:extLst>
                </a:gridCol>
                <a:gridCol w="1354666">
                  <a:extLst>
                    <a:ext uri="{9D8B030D-6E8A-4147-A177-3AD203B41FA5}">
                      <a16:colId xmlns:a16="http://schemas.microsoft.com/office/drawing/2014/main" val="3973063164"/>
                    </a:ext>
                  </a:extLst>
                </a:gridCol>
              </a:tblGrid>
              <a:tr h="370840">
                <a:tc>
                  <a:txBody>
                    <a:bodyPr/>
                    <a:lstStyle/>
                    <a:p>
                      <a:pPr algn="ctr"/>
                      <a:r>
                        <a:rPr lang="ru-RU" dirty="0"/>
                        <a:t>Текст контекста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dirty="0"/>
                        <a:t>количество символов</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dirty="0"/>
                        <a:t>количество слов</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04061765"/>
                  </a:ext>
                </a:extLst>
              </a:tr>
              <a:tr h="370840">
                <a:tc>
                  <a:txBody>
                    <a:bodyPr/>
                    <a:lstStyle/>
                    <a:p>
                      <a:r>
                        <a:rPr lang="en-US" dirty="0"/>
                        <a:t>MIN</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dirty="0"/>
                        <a:t>254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dirty="0"/>
                        <a:t>46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8840702"/>
                  </a:ext>
                </a:extLst>
              </a:tr>
              <a:tr h="370840">
                <a:tc>
                  <a:txBody>
                    <a:bodyPr/>
                    <a:lstStyle/>
                    <a:p>
                      <a:r>
                        <a:rPr lang="en-US" dirty="0"/>
                        <a:t>MEAN</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dirty="0"/>
                        <a:t>708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dirty="0"/>
                        <a:t>113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3284669"/>
                  </a:ext>
                </a:extLst>
              </a:tr>
              <a:tr h="370840">
                <a:tc>
                  <a:txBody>
                    <a:bodyPr/>
                    <a:lstStyle/>
                    <a:p>
                      <a:r>
                        <a:rPr lang="en-US" dirty="0"/>
                        <a:t>MAX</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dirty="0"/>
                        <a:t>3200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dirty="0"/>
                        <a:t>587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97971625"/>
                  </a:ext>
                </a:extLst>
              </a:tr>
            </a:tbl>
          </a:graphicData>
        </a:graphic>
      </p:graphicFrame>
      <p:sp>
        <p:nvSpPr>
          <p:cNvPr id="30" name="Left Brace 29">
            <a:extLst>
              <a:ext uri="{FF2B5EF4-FFF2-40B4-BE49-F238E27FC236}">
                <a16:creationId xmlns:a16="http://schemas.microsoft.com/office/drawing/2014/main" id="{AB22D3EB-A397-E46A-B3CF-334269A41350}"/>
              </a:ext>
            </a:extLst>
          </p:cNvPr>
          <p:cNvSpPr/>
          <p:nvPr/>
        </p:nvSpPr>
        <p:spPr>
          <a:xfrm>
            <a:off x="630936" y="1347193"/>
            <a:ext cx="218152" cy="1948118"/>
          </a:xfrm>
          <a:prstGeom prst="leftBrace">
            <a:avLst/>
          </a:prstGeom>
          <a:ln w="28575"/>
        </p:spPr>
        <p:style>
          <a:lnRef idx="1">
            <a:schemeClr val="accent6"/>
          </a:lnRef>
          <a:fillRef idx="0">
            <a:schemeClr val="accent6"/>
          </a:fillRef>
          <a:effectRef idx="0">
            <a:schemeClr val="accent6"/>
          </a:effectRef>
          <a:fontRef idx="minor">
            <a:schemeClr val="tx1"/>
          </a:fontRef>
        </p:style>
        <p:txBody>
          <a:bodyPr vert="vert270" rtlCol="0" anchor="ctr"/>
          <a:lstStyle/>
          <a:p>
            <a:pPr algn="ctr"/>
            <a:r>
              <a:rPr lang="ru-RU" dirty="0"/>
              <a:t>Текст вопроса</a:t>
            </a:r>
          </a:p>
          <a:p>
            <a:pPr algn="ctr"/>
            <a:endParaRPr lang="ru-RU" dirty="0"/>
          </a:p>
          <a:p>
            <a:pPr algn="ctr"/>
            <a:endParaRPr lang="ru-RU" dirty="0"/>
          </a:p>
          <a:p>
            <a:pPr algn="ctr"/>
            <a:endParaRPr lang="ru-RU" dirty="0"/>
          </a:p>
        </p:txBody>
      </p:sp>
      <p:sp>
        <p:nvSpPr>
          <p:cNvPr id="31" name="Left Brace 30">
            <a:extLst>
              <a:ext uri="{FF2B5EF4-FFF2-40B4-BE49-F238E27FC236}">
                <a16:creationId xmlns:a16="http://schemas.microsoft.com/office/drawing/2014/main" id="{86F354E8-E89A-ACE4-58F2-47E9C76CE13F}"/>
              </a:ext>
            </a:extLst>
          </p:cNvPr>
          <p:cNvSpPr/>
          <p:nvPr/>
        </p:nvSpPr>
        <p:spPr>
          <a:xfrm>
            <a:off x="630936" y="3304009"/>
            <a:ext cx="218152" cy="1948118"/>
          </a:xfrm>
          <a:prstGeom prst="leftBrace">
            <a:avLst/>
          </a:prstGeom>
          <a:ln w="28575"/>
        </p:spPr>
        <p:style>
          <a:lnRef idx="1">
            <a:schemeClr val="accent6"/>
          </a:lnRef>
          <a:fillRef idx="0">
            <a:schemeClr val="accent6"/>
          </a:fillRef>
          <a:effectRef idx="0">
            <a:schemeClr val="accent6"/>
          </a:effectRef>
          <a:fontRef idx="minor">
            <a:schemeClr val="tx1"/>
          </a:fontRef>
        </p:style>
        <p:txBody>
          <a:bodyPr vert="vert270" rtlCol="0" anchor="ctr"/>
          <a:lstStyle/>
          <a:p>
            <a:pPr algn="ctr"/>
            <a:r>
              <a:rPr lang="ru-RU" dirty="0"/>
              <a:t>Текст контекста</a:t>
            </a:r>
          </a:p>
          <a:p>
            <a:pPr algn="ctr"/>
            <a:endParaRPr lang="ru-RU" dirty="0"/>
          </a:p>
          <a:p>
            <a:pPr algn="ctr"/>
            <a:endParaRPr lang="ru-RU" dirty="0"/>
          </a:p>
          <a:p>
            <a:pPr algn="ctr"/>
            <a:endParaRPr lang="ru-RU" dirty="0"/>
          </a:p>
        </p:txBody>
      </p:sp>
      <p:sp>
        <p:nvSpPr>
          <p:cNvPr id="32" name="TextBox 31">
            <a:extLst>
              <a:ext uri="{FF2B5EF4-FFF2-40B4-BE49-F238E27FC236}">
                <a16:creationId xmlns:a16="http://schemas.microsoft.com/office/drawing/2014/main" id="{FDE3E290-3139-709E-9B8C-45D879BF1B36}"/>
              </a:ext>
            </a:extLst>
          </p:cNvPr>
          <p:cNvSpPr txBox="1"/>
          <p:nvPr/>
        </p:nvSpPr>
        <p:spPr>
          <a:xfrm>
            <a:off x="849088" y="1257230"/>
            <a:ext cx="928459" cy="307777"/>
          </a:xfrm>
          <a:prstGeom prst="rect">
            <a:avLst/>
          </a:prstGeom>
          <a:noFill/>
        </p:spPr>
        <p:txBody>
          <a:bodyPr wrap="none" rtlCol="0">
            <a:spAutoFit/>
          </a:bodyPr>
          <a:lstStyle/>
          <a:p>
            <a:r>
              <a:rPr lang="ru-RU" dirty="0"/>
              <a:t>символы</a:t>
            </a:r>
          </a:p>
        </p:txBody>
      </p:sp>
      <p:sp>
        <p:nvSpPr>
          <p:cNvPr id="33" name="TextBox 32">
            <a:extLst>
              <a:ext uri="{FF2B5EF4-FFF2-40B4-BE49-F238E27FC236}">
                <a16:creationId xmlns:a16="http://schemas.microsoft.com/office/drawing/2014/main" id="{950A125B-1D6D-FEB1-C79C-BD6CEF291557}"/>
              </a:ext>
            </a:extLst>
          </p:cNvPr>
          <p:cNvSpPr txBox="1"/>
          <p:nvPr/>
        </p:nvSpPr>
        <p:spPr>
          <a:xfrm>
            <a:off x="898656" y="3203040"/>
            <a:ext cx="928459" cy="307777"/>
          </a:xfrm>
          <a:prstGeom prst="rect">
            <a:avLst/>
          </a:prstGeom>
          <a:noFill/>
        </p:spPr>
        <p:txBody>
          <a:bodyPr wrap="none" rtlCol="0">
            <a:spAutoFit/>
          </a:bodyPr>
          <a:lstStyle/>
          <a:p>
            <a:r>
              <a:rPr lang="ru-RU" dirty="0"/>
              <a:t>символы</a:t>
            </a:r>
          </a:p>
        </p:txBody>
      </p:sp>
      <p:sp>
        <p:nvSpPr>
          <p:cNvPr id="34" name="TextBox 33">
            <a:extLst>
              <a:ext uri="{FF2B5EF4-FFF2-40B4-BE49-F238E27FC236}">
                <a16:creationId xmlns:a16="http://schemas.microsoft.com/office/drawing/2014/main" id="{9BD5E4F2-DE2F-8367-0833-99DC2A0F59C7}"/>
              </a:ext>
            </a:extLst>
          </p:cNvPr>
          <p:cNvSpPr txBox="1"/>
          <p:nvPr/>
        </p:nvSpPr>
        <p:spPr>
          <a:xfrm>
            <a:off x="886904" y="2203676"/>
            <a:ext cx="673582" cy="307777"/>
          </a:xfrm>
          <a:prstGeom prst="rect">
            <a:avLst/>
          </a:prstGeom>
          <a:noFill/>
        </p:spPr>
        <p:txBody>
          <a:bodyPr wrap="none" rtlCol="0">
            <a:spAutoFit/>
          </a:bodyPr>
          <a:lstStyle/>
          <a:p>
            <a:r>
              <a:rPr lang="ru-RU" dirty="0"/>
              <a:t>слова</a:t>
            </a:r>
          </a:p>
        </p:txBody>
      </p:sp>
      <p:sp>
        <p:nvSpPr>
          <p:cNvPr id="35" name="TextBox 34">
            <a:extLst>
              <a:ext uri="{FF2B5EF4-FFF2-40B4-BE49-F238E27FC236}">
                <a16:creationId xmlns:a16="http://schemas.microsoft.com/office/drawing/2014/main" id="{06F5D280-549E-4945-B1B8-3BF13891C5ED}"/>
              </a:ext>
            </a:extLst>
          </p:cNvPr>
          <p:cNvSpPr txBox="1"/>
          <p:nvPr/>
        </p:nvSpPr>
        <p:spPr>
          <a:xfrm>
            <a:off x="926088" y="4220996"/>
            <a:ext cx="673582" cy="307777"/>
          </a:xfrm>
          <a:prstGeom prst="rect">
            <a:avLst/>
          </a:prstGeom>
          <a:noFill/>
        </p:spPr>
        <p:txBody>
          <a:bodyPr wrap="none" rtlCol="0">
            <a:spAutoFit/>
          </a:bodyPr>
          <a:lstStyle/>
          <a:p>
            <a:r>
              <a:rPr lang="ru-RU" dirty="0"/>
              <a:t>слова</a:t>
            </a:r>
          </a:p>
        </p:txBody>
      </p:sp>
    </p:spTree>
    <p:extLst>
      <p:ext uri="{BB962C8B-B14F-4D97-AF65-F5344CB8AC3E}">
        <p14:creationId xmlns:p14="http://schemas.microsoft.com/office/powerpoint/2010/main" val="2251043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395FB-3008-8324-43BB-EA04A6E08282}"/>
              </a:ext>
            </a:extLst>
          </p:cNvPr>
          <p:cNvSpPr>
            <a:spLocks noGrp="1"/>
          </p:cNvSpPr>
          <p:nvPr>
            <p:ph type="ctrTitle"/>
          </p:nvPr>
        </p:nvSpPr>
        <p:spPr/>
        <p:txBody>
          <a:bodyPr/>
          <a:lstStyle/>
          <a:p>
            <a:r>
              <a:rPr lang="ru-RU" dirty="0"/>
              <a:t>Очистка данных</a:t>
            </a:r>
          </a:p>
        </p:txBody>
      </p:sp>
      <p:sp>
        <p:nvSpPr>
          <p:cNvPr id="6" name="Slide Number Placeholder 5">
            <a:extLst>
              <a:ext uri="{FF2B5EF4-FFF2-40B4-BE49-F238E27FC236}">
                <a16:creationId xmlns:a16="http://schemas.microsoft.com/office/drawing/2014/main" id="{03AC8EA7-2422-7B8F-63B6-FE19C201D78B}"/>
              </a:ext>
            </a:extLst>
          </p:cNvPr>
          <p:cNvSpPr>
            <a:spLocks noGrp="1"/>
          </p:cNvSpPr>
          <p:nvPr>
            <p:ph type="sldNum" idx="12"/>
          </p:nvPr>
        </p:nvSpPr>
        <p:spPr/>
        <p:txBody>
          <a:bodyPr/>
          <a:lstStyle/>
          <a:p>
            <a:pPr marL="0" lvl="0" indent="0" algn="r" rtl="0">
              <a:spcBef>
                <a:spcPts val="0"/>
              </a:spcBef>
              <a:spcAft>
                <a:spcPts val="0"/>
              </a:spcAft>
              <a:buNone/>
            </a:pPr>
            <a:r>
              <a:rPr lang="ru-RU" dirty="0"/>
              <a:t>8</a:t>
            </a:r>
          </a:p>
        </p:txBody>
      </p:sp>
      <p:graphicFrame>
        <p:nvGraphicFramePr>
          <p:cNvPr id="7" name="Google Shape;281;p15">
            <a:extLst>
              <a:ext uri="{FF2B5EF4-FFF2-40B4-BE49-F238E27FC236}">
                <a16:creationId xmlns:a16="http://schemas.microsoft.com/office/drawing/2014/main" id="{44A269E9-8AB6-B356-0EAD-2C229765796C}"/>
              </a:ext>
            </a:extLst>
          </p:cNvPr>
          <p:cNvGraphicFramePr/>
          <p:nvPr>
            <p:extLst>
              <p:ext uri="{D42A27DB-BD31-4B8C-83A1-F6EECF244321}">
                <p14:modId xmlns:p14="http://schemas.microsoft.com/office/powerpoint/2010/main" val="2217195265"/>
              </p:ext>
            </p:extLst>
          </p:nvPr>
        </p:nvGraphicFramePr>
        <p:xfrm>
          <a:off x="620489" y="1429825"/>
          <a:ext cx="11035430" cy="4983366"/>
        </p:xfrm>
        <a:graphic>
          <a:graphicData uri="http://schemas.openxmlformats.org/drawingml/2006/table">
            <a:tbl>
              <a:tblPr firstRow="1" bandRow="1">
                <a:noFill/>
                <a:tableStyleId>{2B380415-17A6-43DE-A5B4-2A3D13572C4F}</a:tableStyleId>
              </a:tblPr>
              <a:tblGrid>
                <a:gridCol w="1026552">
                  <a:extLst>
                    <a:ext uri="{9D8B030D-6E8A-4147-A177-3AD203B41FA5}">
                      <a16:colId xmlns:a16="http://schemas.microsoft.com/office/drawing/2014/main" val="20000"/>
                    </a:ext>
                  </a:extLst>
                </a:gridCol>
                <a:gridCol w="8843958">
                  <a:extLst>
                    <a:ext uri="{9D8B030D-6E8A-4147-A177-3AD203B41FA5}">
                      <a16:colId xmlns:a16="http://schemas.microsoft.com/office/drawing/2014/main" val="20002"/>
                    </a:ext>
                  </a:extLst>
                </a:gridCol>
                <a:gridCol w="1164920">
                  <a:extLst>
                    <a:ext uri="{9D8B030D-6E8A-4147-A177-3AD203B41FA5}">
                      <a16:colId xmlns:a16="http://schemas.microsoft.com/office/drawing/2014/main" val="20003"/>
                    </a:ext>
                  </a:extLst>
                </a:gridCol>
              </a:tblGrid>
              <a:tr h="496124">
                <a:tc>
                  <a:txBody>
                    <a:bodyPr/>
                    <a:lstStyle/>
                    <a:p>
                      <a:pPr marL="0" marR="0" lvl="0" indent="0" algn="ctr" rtl="0">
                        <a:lnSpc>
                          <a:spcPct val="100000"/>
                        </a:lnSpc>
                        <a:spcBef>
                          <a:spcPts val="0"/>
                        </a:spcBef>
                        <a:spcAft>
                          <a:spcPts val="0"/>
                        </a:spcAft>
                        <a:buClr>
                          <a:schemeClr val="dk1"/>
                        </a:buClr>
                        <a:buSzPts val="1800"/>
                        <a:buFont typeface="Arial"/>
                        <a:buNone/>
                      </a:pPr>
                      <a:r>
                        <a:rPr lang="ru-RU" sz="1400" u="none" strike="noStrike" cap="none" dirty="0">
                          <a:latin typeface="Calibri"/>
                          <a:ea typeface="Calibri"/>
                          <a:cs typeface="Calibri"/>
                          <a:sym typeface="Calibri"/>
                        </a:rPr>
                        <a:t>Уровень очистки</a:t>
                      </a:r>
                      <a:endParaRPr sz="1400" u="none" strike="noStrike" cap="none" dirty="0"/>
                    </a:p>
                  </a:txBody>
                  <a:tcPr marL="7200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0BC00"/>
                    </a:solidFill>
                  </a:tcPr>
                </a:tc>
                <a:tc>
                  <a:txBody>
                    <a:bodyPr/>
                    <a:lstStyle/>
                    <a:p>
                      <a:pPr marL="0" marR="0" lvl="0" indent="0" algn="ctr" rtl="0">
                        <a:lnSpc>
                          <a:spcPct val="100000"/>
                        </a:lnSpc>
                        <a:spcBef>
                          <a:spcPts val="0"/>
                        </a:spcBef>
                        <a:spcAft>
                          <a:spcPts val="0"/>
                        </a:spcAft>
                        <a:buClr>
                          <a:schemeClr val="dk1"/>
                        </a:buClr>
                        <a:buSzPts val="1800"/>
                        <a:buFont typeface="Calibri"/>
                        <a:buNone/>
                      </a:pPr>
                      <a:r>
                        <a:rPr lang="ru-RU" sz="1400" u="none" strike="noStrike" cap="none" dirty="0">
                          <a:latin typeface="Calibri"/>
                          <a:ea typeface="Calibri"/>
                          <a:cs typeface="Calibri"/>
                          <a:sym typeface="Calibri"/>
                        </a:rPr>
                        <a:t>Пример </a:t>
                      </a:r>
                    </a:p>
                    <a:p>
                      <a:pPr marL="0" marR="0" lvl="0" indent="0" algn="ctr" rtl="0">
                        <a:lnSpc>
                          <a:spcPct val="100000"/>
                        </a:lnSpc>
                        <a:spcBef>
                          <a:spcPts val="0"/>
                        </a:spcBef>
                        <a:spcAft>
                          <a:spcPts val="0"/>
                        </a:spcAft>
                        <a:buClr>
                          <a:schemeClr val="dk1"/>
                        </a:buClr>
                        <a:buSzPts val="1800"/>
                        <a:buFont typeface="Calibri"/>
                        <a:buNone/>
                      </a:pPr>
                      <a:r>
                        <a:rPr lang="ru-RU" sz="1400" u="none" strike="noStrike" cap="none" dirty="0">
                          <a:latin typeface="Calibri"/>
                          <a:ea typeface="Calibri"/>
                          <a:cs typeface="Calibri"/>
                          <a:sym typeface="Calibri"/>
                        </a:rPr>
                        <a:t>контекста</a:t>
                      </a:r>
                      <a:endParaRPr sz="1400" u="none" strike="noStrike" cap="none" dirty="0"/>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0BC0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ru-RU" sz="1400" u="none" strike="noStrike" cap="none" dirty="0">
                          <a:latin typeface="Calibri"/>
                          <a:ea typeface="Calibri"/>
                          <a:cs typeface="Calibri"/>
                          <a:sym typeface="Calibri"/>
                        </a:rPr>
                        <a:t>Пример </a:t>
                      </a:r>
                    </a:p>
                    <a:p>
                      <a:pPr marL="0" marR="0" lvl="0" indent="0" algn="ctr" rtl="0">
                        <a:lnSpc>
                          <a:spcPct val="100000"/>
                        </a:lnSpc>
                        <a:spcBef>
                          <a:spcPts val="0"/>
                        </a:spcBef>
                        <a:spcAft>
                          <a:spcPts val="0"/>
                        </a:spcAft>
                        <a:buClr>
                          <a:srgbClr val="000000"/>
                        </a:buClr>
                        <a:buSzPts val="1800"/>
                        <a:buFont typeface="Arial"/>
                        <a:buNone/>
                      </a:pPr>
                      <a:r>
                        <a:rPr lang="ru-RU" sz="1400" u="none" strike="noStrike" cap="none" dirty="0">
                          <a:latin typeface="Calibri"/>
                          <a:ea typeface="Calibri"/>
                          <a:cs typeface="Calibri"/>
                          <a:sym typeface="Calibri"/>
                        </a:rPr>
                        <a:t>вопроса</a:t>
                      </a:r>
                      <a:endParaRPr sz="1400" u="none" strike="noStrike" cap="none" dirty="0"/>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0BC00"/>
                    </a:solidFill>
                  </a:tcPr>
                </a:tc>
                <a:extLst>
                  <a:ext uri="{0D108BD9-81ED-4DB2-BD59-A6C34878D82A}">
                    <a16:rowId xmlns:a16="http://schemas.microsoft.com/office/drawing/2014/main" val="10000"/>
                  </a:ext>
                </a:extLst>
              </a:tr>
              <a:tr h="729590">
                <a:tc>
                  <a:txBody>
                    <a:bodyPr/>
                    <a:lstStyle/>
                    <a:p>
                      <a:pPr marL="0" marR="0" lvl="0" indent="0" algn="ctr" rtl="0">
                        <a:lnSpc>
                          <a:spcPct val="100000"/>
                        </a:lnSpc>
                        <a:spcBef>
                          <a:spcPts val="0"/>
                        </a:spcBef>
                        <a:spcAft>
                          <a:spcPts val="0"/>
                        </a:spcAft>
                        <a:buClr>
                          <a:srgbClr val="000000"/>
                        </a:buClr>
                        <a:buSzPts val="1400"/>
                        <a:buFont typeface="Arial"/>
                        <a:buNone/>
                      </a:pPr>
                      <a:r>
                        <a:rPr lang="en-US" sz="1100" u="none" strike="noStrike" cap="none" dirty="0">
                          <a:latin typeface="Calibri Light" panose="020F0302020204030204" pitchFamily="34" charset="0"/>
                          <a:ea typeface="Calibri Light" panose="020F0302020204030204" pitchFamily="34" charset="0"/>
                          <a:cs typeface="Calibri Light" panose="020F0302020204030204" pitchFamily="34" charset="0"/>
                          <a:sym typeface="Calibri"/>
                        </a:rPr>
                        <a:t>L0</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sym typeface="Calibri"/>
                        </a:rPr>
                        <a:t>: исходные данные </a:t>
                      </a:r>
                      <a:endParaRPr sz="1100" u="none" strike="noStrike" cap="none" dirty="0">
                        <a:latin typeface="Calibri Light" panose="020F0302020204030204" pitchFamily="34" charset="0"/>
                        <a:ea typeface="Calibri Light" panose="020F0302020204030204" pitchFamily="34" charset="0"/>
                        <a:cs typeface="Calibri Light" panose="020F0302020204030204" pitchFamily="34" charset="0"/>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
                          <a:schemeClr val="dk1"/>
                        </a:buClr>
                        <a:buSzPts val="1400"/>
                        <a:buFont typeface="Calibri"/>
                        <a:buNone/>
                        <a:tabLst/>
                        <a:defRPr/>
                      </a:pPr>
                      <a:r>
                        <a:rPr lang="ru-RU" sz="1100" dirty="0">
                          <a:latin typeface="Calibri Light" panose="020F0302020204030204" pitchFamily="34" charset="0"/>
                          <a:ea typeface="Calibri Light" panose="020F0302020204030204" pitchFamily="34" charset="0"/>
                          <a:cs typeface="Calibri Light" panose="020F0302020204030204" pitchFamily="34" charset="0"/>
                        </a:rPr>
                        <a:t>«В</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ы́</a:t>
                      </a:r>
                      <a:r>
                        <a:rPr lang="ru-RU" sz="1100" dirty="0">
                          <a:latin typeface="Calibri Light" panose="020F0302020204030204" pitchFamily="34" charset="0"/>
                          <a:ea typeface="Calibri Light" panose="020F0302020204030204" pitchFamily="34" charset="0"/>
                          <a:cs typeface="Calibri Light" panose="020F0302020204030204" pitchFamily="34" charset="0"/>
                        </a:rPr>
                        <a:t>ставочны</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й</a:t>
                      </a:r>
                      <a:r>
                        <a:rPr lang="ru-RU" sz="1100" dirty="0">
                          <a:latin typeface="Calibri Light" panose="020F0302020204030204" pitchFamily="34" charset="0"/>
                          <a:ea typeface="Calibri Light" panose="020F0302020204030204" pitchFamily="34" charset="0"/>
                          <a:cs typeface="Calibri Light" panose="020F0302020204030204" pitchFamily="34" charset="0"/>
                        </a:rPr>
                        <a:t> центр» — станция Московского монорельса. Расположена между станциями «Улица Академика Корол</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ё</a:t>
                      </a:r>
                      <a:r>
                        <a:rPr lang="ru-RU" sz="1100" dirty="0">
                          <a:latin typeface="Calibri Light" panose="020F0302020204030204" pitchFamily="34" charset="0"/>
                          <a:ea typeface="Calibri Light" panose="020F0302020204030204" pitchFamily="34" charset="0"/>
                          <a:cs typeface="Calibri Light" panose="020F0302020204030204" pitchFamily="34" charset="0"/>
                        </a:rPr>
                        <a:t>ва» и «Улица Сергея Э</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й</a:t>
                      </a:r>
                      <a:r>
                        <a:rPr lang="ru-RU" sz="1100" dirty="0">
                          <a:latin typeface="Calibri Light" panose="020F0302020204030204" pitchFamily="34" charset="0"/>
                          <a:ea typeface="Calibri Light" panose="020F0302020204030204" pitchFamily="34" charset="0"/>
                          <a:cs typeface="Calibri Light" panose="020F0302020204030204" pitchFamily="34" charset="0"/>
                        </a:rPr>
                        <a:t>зенште</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й</a:t>
                      </a:r>
                      <a:r>
                        <a:rPr lang="ru-RU" sz="1100" dirty="0">
                          <a:latin typeface="Calibri Light" panose="020F0302020204030204" pitchFamily="34" charset="0"/>
                          <a:ea typeface="Calibri Light" panose="020F0302020204030204" pitchFamily="34" charset="0"/>
                          <a:cs typeface="Calibri Light" panose="020F0302020204030204" pitchFamily="34" charset="0"/>
                        </a:rPr>
                        <a:t>на». Находится на территории Останкинского ра</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й</a:t>
                      </a:r>
                      <a:r>
                        <a:rPr lang="ru-RU" sz="1100" dirty="0">
                          <a:latin typeface="Calibri Light" panose="020F0302020204030204" pitchFamily="34" charset="0"/>
                          <a:ea typeface="Calibri Light" panose="020F0302020204030204" pitchFamily="34" charset="0"/>
                          <a:cs typeface="Calibri Light" panose="020F0302020204030204" pitchFamily="34" charset="0"/>
                        </a:rPr>
                        <a:t>она Северо-Восточного административного округа города Москвы. Переход на станцию ВДНХ Калужско-Рижско</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й</a:t>
                      </a:r>
                      <a:r>
                        <a:rPr lang="ru-RU" sz="1100" dirty="0">
                          <a:latin typeface="Calibri Light" panose="020F0302020204030204" pitchFamily="34" charset="0"/>
                          <a:ea typeface="Calibri Light" panose="020F0302020204030204" pitchFamily="34" charset="0"/>
                          <a:cs typeface="Calibri Light" panose="020F0302020204030204" pitchFamily="34" charset="0"/>
                        </a:rPr>
                        <a:t> линии. Названа в честь Всеросси</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й</a:t>
                      </a:r>
                      <a:r>
                        <a:rPr lang="ru-RU" sz="1100" dirty="0">
                          <a:latin typeface="Calibri Light" panose="020F0302020204030204" pitchFamily="34" charset="0"/>
                          <a:ea typeface="Calibri Light" panose="020F0302020204030204" pitchFamily="34" charset="0"/>
                          <a:cs typeface="Calibri Light" panose="020F0302020204030204" pitchFamily="34" charset="0"/>
                        </a:rPr>
                        <a:t>ского выставочного центра — названия ВДНХ с 1992 по 2014 год. 20 ноября 2004 года линия монорельса начала работать в «экскурсионном режиме» и перевезла первых пассажиров .</a:t>
                      </a:r>
                      <a:endParaRPr sz="1100" u="none" strike="noStrike" cap="none" dirty="0">
                        <a:latin typeface="Calibri Light" panose="020F0302020204030204" pitchFamily="34" charset="0"/>
                        <a:ea typeface="Calibri Light" panose="020F0302020204030204" pitchFamily="34" charset="0"/>
                        <a:cs typeface="Calibri Light" panose="020F0302020204030204" pitchFamily="34" charset="0"/>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ru-RU" sz="1100" dirty="0">
                          <a:latin typeface="Calibri Light" panose="020F0302020204030204" pitchFamily="34" charset="0"/>
                          <a:ea typeface="Calibri Light" panose="020F0302020204030204" pitchFamily="34" charset="0"/>
                          <a:cs typeface="Calibri Light" panose="020F0302020204030204" pitchFamily="34" charset="0"/>
                        </a:rPr>
                        <a:t>Вднх - это выставочный центр?</a:t>
                      </a: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729590">
                <a:tc>
                  <a:txBody>
                    <a:bodyPr/>
                    <a:lstStyle/>
                    <a:p>
                      <a:pPr marL="0" marR="0" lvl="0" indent="0" algn="ctr" rtl="0">
                        <a:lnSpc>
                          <a:spcPct val="100000"/>
                        </a:lnSpc>
                        <a:spcBef>
                          <a:spcPts val="0"/>
                        </a:spcBef>
                        <a:spcAft>
                          <a:spcPts val="0"/>
                        </a:spcAft>
                        <a:buClr>
                          <a:srgbClr val="000000"/>
                        </a:buClr>
                        <a:buSzPts val="1400"/>
                        <a:buFont typeface="Arial"/>
                        <a:buNone/>
                      </a:pPr>
                      <a:r>
                        <a:rPr lang="en-US" sz="1100" u="none" strike="noStrike" cap="none" dirty="0">
                          <a:latin typeface="Calibri Light" panose="020F0302020204030204" pitchFamily="34" charset="0"/>
                          <a:ea typeface="Calibri Light" panose="020F0302020204030204" pitchFamily="34" charset="0"/>
                          <a:cs typeface="Calibri Light" panose="020F0302020204030204" pitchFamily="34" charset="0"/>
                          <a:sym typeface="Calibri"/>
                        </a:rPr>
                        <a:t>L</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sym typeface="Calibri"/>
                        </a:rPr>
                        <a:t>1: убираем</a:t>
                      </a:r>
                      <a:r>
                        <a:rPr lang="ru-RU" sz="1100" u="none" strike="noStrike" cap="none" baseline="0" dirty="0">
                          <a:latin typeface="Calibri Light" panose="020F0302020204030204" pitchFamily="34" charset="0"/>
                          <a:ea typeface="Calibri Light" panose="020F0302020204030204" pitchFamily="34" charset="0"/>
                          <a:cs typeface="Calibri Light" panose="020F0302020204030204" pitchFamily="34" charset="0"/>
                          <a:sym typeface="Calibri"/>
                        </a:rPr>
                        <a:t> </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sym typeface="Calibri"/>
                        </a:rPr>
                        <a:t>юникод символы </a:t>
                      </a:r>
                      <a:endParaRPr sz="1100" u="none" strike="noStrike" cap="none" dirty="0">
                        <a:latin typeface="Calibri Light" panose="020F0302020204030204" pitchFamily="34" charset="0"/>
                        <a:ea typeface="Calibri Light" panose="020F0302020204030204" pitchFamily="34" charset="0"/>
                        <a:cs typeface="Calibri Light" panose="020F0302020204030204" pitchFamily="34" charset="0"/>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
                          <a:schemeClr val="dk1"/>
                        </a:buClr>
                        <a:buSzPts val="1400"/>
                        <a:buFont typeface="Calibri"/>
                        <a:buNone/>
                        <a:tabLst/>
                        <a:defRPr/>
                      </a:pPr>
                      <a:r>
                        <a:rPr lang="ru-RU" sz="1100" dirty="0">
                          <a:latin typeface="Calibri Light" panose="020F0302020204030204" pitchFamily="34" charset="0"/>
                          <a:ea typeface="Calibri Light" panose="020F0302020204030204" pitchFamily="34" charset="0"/>
                          <a:cs typeface="Calibri Light" panose="020F0302020204030204" pitchFamily="34" charset="0"/>
                        </a:rPr>
                        <a:t>«</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В</a:t>
                      </a:r>
                      <a:r>
                        <a:rPr lang="ru-RU" sz="1100" dirty="0">
                          <a:latin typeface="Calibri Light" panose="020F0302020204030204" pitchFamily="34" charset="0"/>
                          <a:ea typeface="Calibri Light" panose="020F0302020204030204" pitchFamily="34" charset="0"/>
                          <a:cs typeface="Calibri Light" panose="020F0302020204030204" pitchFamily="34" charset="0"/>
                        </a:rPr>
                        <a:t>ыставочныи центр» — станция </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М</a:t>
                      </a:r>
                      <a:r>
                        <a:rPr lang="ru-RU" sz="1100" dirty="0">
                          <a:latin typeface="Calibri Light" panose="020F0302020204030204" pitchFamily="34" charset="0"/>
                          <a:ea typeface="Calibri Light" panose="020F0302020204030204" pitchFamily="34" charset="0"/>
                          <a:cs typeface="Calibri Light" panose="020F0302020204030204" pitchFamily="34" charset="0"/>
                        </a:rPr>
                        <a:t>осковского монорельса. </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Р</a:t>
                      </a:r>
                      <a:r>
                        <a:rPr lang="ru-RU" sz="1100" dirty="0">
                          <a:latin typeface="Calibri Light" panose="020F0302020204030204" pitchFamily="34" charset="0"/>
                          <a:ea typeface="Calibri Light" panose="020F0302020204030204" pitchFamily="34" charset="0"/>
                          <a:cs typeface="Calibri Light" panose="020F0302020204030204" pitchFamily="34" charset="0"/>
                        </a:rPr>
                        <a:t>асположена между станциями «</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У</a:t>
                      </a:r>
                      <a:r>
                        <a:rPr lang="ru-RU" sz="1100" dirty="0">
                          <a:latin typeface="Calibri Light" panose="020F0302020204030204" pitchFamily="34" charset="0"/>
                          <a:ea typeface="Calibri Light" panose="020F0302020204030204" pitchFamily="34" charset="0"/>
                          <a:cs typeface="Calibri Light" panose="020F0302020204030204" pitchFamily="34" charset="0"/>
                        </a:rPr>
                        <a:t>лица </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А</a:t>
                      </a:r>
                      <a:r>
                        <a:rPr lang="ru-RU" sz="1100" dirty="0">
                          <a:latin typeface="Calibri Light" panose="020F0302020204030204" pitchFamily="34" charset="0"/>
                          <a:ea typeface="Calibri Light" panose="020F0302020204030204" pitchFamily="34" charset="0"/>
                          <a:cs typeface="Calibri Light" panose="020F0302020204030204" pitchFamily="34" charset="0"/>
                        </a:rPr>
                        <a:t>кадемика </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К</a:t>
                      </a:r>
                      <a:r>
                        <a:rPr lang="ru-RU" sz="1100" dirty="0">
                          <a:latin typeface="Calibri Light" panose="020F0302020204030204" pitchFamily="34" charset="0"/>
                          <a:ea typeface="Calibri Light" panose="020F0302020204030204" pitchFamily="34" charset="0"/>
                          <a:cs typeface="Calibri Light" panose="020F0302020204030204" pitchFamily="34" charset="0"/>
                        </a:rPr>
                        <a:t>оролева» и «</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У</a:t>
                      </a:r>
                      <a:r>
                        <a:rPr lang="ru-RU" sz="1100" dirty="0">
                          <a:latin typeface="Calibri Light" panose="020F0302020204030204" pitchFamily="34" charset="0"/>
                          <a:ea typeface="Calibri Light" panose="020F0302020204030204" pitchFamily="34" charset="0"/>
                          <a:cs typeface="Calibri Light" panose="020F0302020204030204" pitchFamily="34" charset="0"/>
                        </a:rPr>
                        <a:t>лица </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С</a:t>
                      </a:r>
                      <a:r>
                        <a:rPr lang="ru-RU" sz="1100" dirty="0">
                          <a:latin typeface="Calibri Light" panose="020F0302020204030204" pitchFamily="34" charset="0"/>
                          <a:ea typeface="Calibri Light" panose="020F0302020204030204" pitchFamily="34" charset="0"/>
                          <a:cs typeface="Calibri Light" panose="020F0302020204030204" pitchFamily="34" charset="0"/>
                        </a:rPr>
                        <a:t>ергея </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Э</a:t>
                      </a:r>
                      <a:r>
                        <a:rPr lang="ru-RU" sz="1100" dirty="0">
                          <a:latin typeface="Calibri Light" panose="020F0302020204030204" pitchFamily="34" charset="0"/>
                          <a:ea typeface="Calibri Light" panose="020F0302020204030204" pitchFamily="34" charset="0"/>
                          <a:cs typeface="Calibri Light" panose="020F0302020204030204" pitchFamily="34" charset="0"/>
                        </a:rPr>
                        <a:t>изенштеина». </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Н</a:t>
                      </a:r>
                      <a:r>
                        <a:rPr lang="ru-RU" sz="1100" dirty="0">
                          <a:latin typeface="Calibri Light" panose="020F0302020204030204" pitchFamily="34" charset="0"/>
                          <a:ea typeface="Calibri Light" panose="020F0302020204030204" pitchFamily="34" charset="0"/>
                          <a:cs typeface="Calibri Light" panose="020F0302020204030204" pitchFamily="34" charset="0"/>
                        </a:rPr>
                        <a:t>аходится на территории </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О</a:t>
                      </a:r>
                      <a:r>
                        <a:rPr lang="ru-RU" sz="1100" dirty="0">
                          <a:latin typeface="Calibri Light" panose="020F0302020204030204" pitchFamily="34" charset="0"/>
                          <a:ea typeface="Calibri Light" panose="020F0302020204030204" pitchFamily="34" charset="0"/>
                          <a:cs typeface="Calibri Light" panose="020F0302020204030204" pitchFamily="34" charset="0"/>
                        </a:rPr>
                        <a:t>станкинского раиона </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С</a:t>
                      </a:r>
                      <a:r>
                        <a:rPr lang="ru-RU" sz="1100" dirty="0">
                          <a:latin typeface="Calibri Light" panose="020F0302020204030204" pitchFamily="34" charset="0"/>
                          <a:ea typeface="Calibri Light" panose="020F0302020204030204" pitchFamily="34" charset="0"/>
                          <a:cs typeface="Calibri Light" panose="020F0302020204030204" pitchFamily="34" charset="0"/>
                        </a:rPr>
                        <a:t>еверо-</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В</a:t>
                      </a:r>
                      <a:r>
                        <a:rPr lang="ru-RU" sz="1100" dirty="0">
                          <a:latin typeface="Calibri Light" panose="020F0302020204030204" pitchFamily="34" charset="0"/>
                          <a:ea typeface="Calibri Light" panose="020F0302020204030204" pitchFamily="34" charset="0"/>
                          <a:cs typeface="Calibri Light" panose="020F0302020204030204" pitchFamily="34" charset="0"/>
                        </a:rPr>
                        <a:t>осточного административного округа города </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М</a:t>
                      </a:r>
                      <a:r>
                        <a:rPr lang="ru-RU" sz="1100" dirty="0">
                          <a:latin typeface="Calibri Light" panose="020F0302020204030204" pitchFamily="34" charset="0"/>
                          <a:ea typeface="Calibri Light" panose="020F0302020204030204" pitchFamily="34" charset="0"/>
                          <a:cs typeface="Calibri Light" panose="020F0302020204030204" pitchFamily="34" charset="0"/>
                        </a:rPr>
                        <a:t>осквы. </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П</a:t>
                      </a:r>
                      <a:r>
                        <a:rPr lang="ru-RU" sz="1100" dirty="0">
                          <a:latin typeface="Calibri Light" panose="020F0302020204030204" pitchFamily="34" charset="0"/>
                          <a:ea typeface="Calibri Light" panose="020F0302020204030204" pitchFamily="34" charset="0"/>
                          <a:cs typeface="Calibri Light" panose="020F0302020204030204" pitchFamily="34" charset="0"/>
                        </a:rPr>
                        <a:t>ереход на станцию </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ВДНХ</a:t>
                      </a:r>
                      <a:r>
                        <a:rPr lang="ru-RU" sz="1100" dirty="0">
                          <a:latin typeface="Calibri Light" panose="020F0302020204030204" pitchFamily="34" charset="0"/>
                          <a:ea typeface="Calibri Light" panose="020F0302020204030204" pitchFamily="34" charset="0"/>
                          <a:cs typeface="Calibri Light" panose="020F0302020204030204" pitchFamily="34" charset="0"/>
                        </a:rPr>
                        <a:t> </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К</a:t>
                      </a:r>
                      <a:r>
                        <a:rPr lang="ru-RU" sz="1100" dirty="0">
                          <a:latin typeface="Calibri Light" panose="020F0302020204030204" pitchFamily="34" charset="0"/>
                          <a:ea typeface="Calibri Light" panose="020F0302020204030204" pitchFamily="34" charset="0"/>
                          <a:cs typeface="Calibri Light" panose="020F0302020204030204" pitchFamily="34" charset="0"/>
                        </a:rPr>
                        <a:t>алужско-</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Р</a:t>
                      </a:r>
                      <a:r>
                        <a:rPr lang="ru-RU" sz="1100" dirty="0">
                          <a:latin typeface="Calibri Light" panose="020F0302020204030204" pitchFamily="34" charset="0"/>
                          <a:ea typeface="Calibri Light" panose="020F0302020204030204" pitchFamily="34" charset="0"/>
                          <a:cs typeface="Calibri Light" panose="020F0302020204030204" pitchFamily="34" charset="0"/>
                        </a:rPr>
                        <a:t>ижскои линии. </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Н</a:t>
                      </a:r>
                      <a:r>
                        <a:rPr lang="ru-RU" sz="1100" dirty="0">
                          <a:latin typeface="Calibri Light" panose="020F0302020204030204" pitchFamily="34" charset="0"/>
                          <a:ea typeface="Calibri Light" panose="020F0302020204030204" pitchFamily="34" charset="0"/>
                          <a:cs typeface="Calibri Light" panose="020F0302020204030204" pitchFamily="34" charset="0"/>
                        </a:rPr>
                        <a:t>азвана в честь </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В</a:t>
                      </a:r>
                      <a:r>
                        <a:rPr lang="ru-RU" sz="1100" dirty="0">
                          <a:latin typeface="Calibri Light" panose="020F0302020204030204" pitchFamily="34" charset="0"/>
                          <a:ea typeface="Calibri Light" panose="020F0302020204030204" pitchFamily="34" charset="0"/>
                          <a:cs typeface="Calibri Light" panose="020F0302020204030204" pitchFamily="34" charset="0"/>
                        </a:rPr>
                        <a:t>сероссииского выставочного центра — названия </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ВДНХ</a:t>
                      </a:r>
                      <a:r>
                        <a:rPr lang="ru-RU" sz="1100" dirty="0">
                          <a:latin typeface="Calibri Light" panose="020F0302020204030204" pitchFamily="34" charset="0"/>
                          <a:ea typeface="Calibri Light" panose="020F0302020204030204" pitchFamily="34" charset="0"/>
                          <a:cs typeface="Calibri Light" panose="020F0302020204030204" pitchFamily="34" charset="0"/>
                        </a:rPr>
                        <a:t> с 1992 по 2014 год. 20 ноября 2004 года линия монорельса начала работать в «экскурсионном режиме» и перевезла первых пассажиров .</a:t>
                      </a:r>
                      <a:endParaRPr sz="1100" u="none" strike="noStrike" cap="none" dirty="0">
                        <a:latin typeface="Calibri Light" panose="020F0302020204030204" pitchFamily="34" charset="0"/>
                        <a:ea typeface="Calibri Light" panose="020F0302020204030204" pitchFamily="34" charset="0"/>
                        <a:cs typeface="Calibri Light" panose="020F0302020204030204" pitchFamily="34" charset="0"/>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В</a:t>
                      </a:r>
                      <a:r>
                        <a:rPr lang="ru-RU" sz="1100" dirty="0">
                          <a:latin typeface="Calibri Light" panose="020F0302020204030204" pitchFamily="34" charset="0"/>
                          <a:ea typeface="Calibri Light" panose="020F0302020204030204" pitchFamily="34" charset="0"/>
                          <a:cs typeface="Calibri Light" panose="020F0302020204030204" pitchFamily="34" charset="0"/>
                        </a:rPr>
                        <a:t>днх - это выставочныи центр?</a:t>
                      </a: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729590">
                <a:tc>
                  <a:txBody>
                    <a:bodyPr/>
                    <a:lstStyle/>
                    <a:p>
                      <a:pPr marL="0" marR="0" lvl="0" indent="0" algn="ctr" rtl="0">
                        <a:lnSpc>
                          <a:spcPct val="100000"/>
                        </a:lnSpc>
                        <a:spcBef>
                          <a:spcPts val="0"/>
                        </a:spcBef>
                        <a:spcAft>
                          <a:spcPts val="0"/>
                        </a:spcAft>
                        <a:buClr>
                          <a:srgbClr val="000000"/>
                        </a:buClr>
                        <a:buSzPts val="1400"/>
                        <a:buFont typeface="Arial"/>
                        <a:buNone/>
                      </a:pPr>
                      <a:r>
                        <a:rPr lang="en-US" sz="1100" u="none" strike="noStrike" cap="none" dirty="0">
                          <a:latin typeface="Calibri Light" panose="020F0302020204030204" pitchFamily="34" charset="0"/>
                          <a:ea typeface="Calibri Light" panose="020F0302020204030204" pitchFamily="34" charset="0"/>
                          <a:cs typeface="Calibri Light" panose="020F0302020204030204" pitchFamily="34" charset="0"/>
                          <a:sym typeface="Calibri"/>
                        </a:rPr>
                        <a:t>L</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sym typeface="Calibri"/>
                        </a:rPr>
                        <a:t>2: переводим в нижний регистр</a:t>
                      </a:r>
                      <a:endParaRPr sz="1100" u="none" strike="noStrike" cap="none" dirty="0">
                        <a:latin typeface="Calibri Light" panose="020F0302020204030204" pitchFamily="34" charset="0"/>
                        <a:ea typeface="Calibri Light" panose="020F0302020204030204" pitchFamily="34" charset="0"/>
                        <a:cs typeface="Calibri Light" panose="020F0302020204030204" pitchFamily="34" charset="0"/>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
                          <a:schemeClr val="dk1"/>
                        </a:buClr>
                        <a:buSzPts val="1400"/>
                        <a:buFont typeface="Calibri"/>
                        <a:buNone/>
                        <a:tabLst/>
                        <a:defRPr/>
                      </a:pP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a:t>
                      </a:r>
                      <a:r>
                        <a:rPr lang="ru-RU" sz="1100" dirty="0">
                          <a:latin typeface="Calibri Light" panose="020F0302020204030204" pitchFamily="34" charset="0"/>
                          <a:ea typeface="Calibri Light" panose="020F0302020204030204" pitchFamily="34" charset="0"/>
                          <a:cs typeface="Calibri Light" panose="020F0302020204030204" pitchFamily="34" charset="0"/>
                        </a:rPr>
                        <a:t>выставочныи центр</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 —</a:t>
                      </a:r>
                      <a:r>
                        <a:rPr lang="ru-RU" sz="1100" dirty="0">
                          <a:latin typeface="Calibri Light" panose="020F0302020204030204" pitchFamily="34" charset="0"/>
                          <a:ea typeface="Calibri Light" panose="020F0302020204030204" pitchFamily="34" charset="0"/>
                          <a:cs typeface="Calibri Light" panose="020F0302020204030204" pitchFamily="34" charset="0"/>
                        </a:rPr>
                        <a:t> станция московского монорельса</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a:t>
                      </a:r>
                      <a:r>
                        <a:rPr lang="ru-RU" sz="1100" dirty="0">
                          <a:latin typeface="Calibri Light" panose="020F0302020204030204" pitchFamily="34" charset="0"/>
                          <a:ea typeface="Calibri Light" panose="020F0302020204030204" pitchFamily="34" charset="0"/>
                          <a:cs typeface="Calibri Light" panose="020F0302020204030204" pitchFamily="34" charset="0"/>
                        </a:rPr>
                        <a:t> расположена между станциями </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a:t>
                      </a:r>
                      <a:r>
                        <a:rPr lang="ru-RU" sz="1100" dirty="0">
                          <a:latin typeface="Calibri Light" panose="020F0302020204030204" pitchFamily="34" charset="0"/>
                          <a:ea typeface="Calibri Light" panose="020F0302020204030204" pitchFamily="34" charset="0"/>
                          <a:cs typeface="Calibri Light" panose="020F0302020204030204" pitchFamily="34" charset="0"/>
                        </a:rPr>
                        <a:t>улица академика королева</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a:t>
                      </a:r>
                      <a:r>
                        <a:rPr lang="ru-RU" sz="1100" dirty="0">
                          <a:latin typeface="Calibri Light" panose="020F0302020204030204" pitchFamily="34" charset="0"/>
                          <a:ea typeface="Calibri Light" panose="020F0302020204030204" pitchFamily="34" charset="0"/>
                          <a:cs typeface="Calibri Light" panose="020F0302020204030204" pitchFamily="34" charset="0"/>
                        </a:rPr>
                        <a:t> и </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a:t>
                      </a:r>
                      <a:r>
                        <a:rPr lang="ru-RU" sz="1100" dirty="0">
                          <a:latin typeface="Calibri Light" panose="020F0302020204030204" pitchFamily="34" charset="0"/>
                          <a:ea typeface="Calibri Light" panose="020F0302020204030204" pitchFamily="34" charset="0"/>
                          <a:cs typeface="Calibri Light" panose="020F0302020204030204" pitchFamily="34" charset="0"/>
                        </a:rPr>
                        <a:t>улица сергея эизенштеина</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a:t>
                      </a:r>
                      <a:r>
                        <a:rPr lang="ru-RU" sz="1100" dirty="0">
                          <a:latin typeface="Calibri Light" panose="020F0302020204030204" pitchFamily="34" charset="0"/>
                          <a:ea typeface="Calibri Light" panose="020F0302020204030204" pitchFamily="34" charset="0"/>
                          <a:cs typeface="Calibri Light" panose="020F0302020204030204" pitchFamily="34" charset="0"/>
                        </a:rPr>
                        <a:t>. находится на территории останкинского раиона северо</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a:t>
                      </a:r>
                      <a:r>
                        <a:rPr lang="ru-RU" sz="1100" dirty="0">
                          <a:latin typeface="Calibri Light" panose="020F0302020204030204" pitchFamily="34" charset="0"/>
                          <a:ea typeface="Calibri Light" panose="020F0302020204030204" pitchFamily="34" charset="0"/>
                          <a:cs typeface="Calibri Light" panose="020F0302020204030204" pitchFamily="34" charset="0"/>
                        </a:rPr>
                        <a:t>восточного административного округа города москвы</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a:t>
                      </a:r>
                      <a:r>
                        <a:rPr lang="ru-RU" sz="1100" dirty="0">
                          <a:latin typeface="Calibri Light" panose="020F0302020204030204" pitchFamily="34" charset="0"/>
                          <a:ea typeface="Calibri Light" panose="020F0302020204030204" pitchFamily="34" charset="0"/>
                          <a:cs typeface="Calibri Light" panose="020F0302020204030204" pitchFamily="34" charset="0"/>
                        </a:rPr>
                        <a:t> переход на станцию вднх калужско</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a:t>
                      </a:r>
                      <a:r>
                        <a:rPr lang="ru-RU" sz="1100" dirty="0">
                          <a:latin typeface="Calibri Light" panose="020F0302020204030204" pitchFamily="34" charset="0"/>
                          <a:ea typeface="Calibri Light" panose="020F0302020204030204" pitchFamily="34" charset="0"/>
                          <a:cs typeface="Calibri Light" panose="020F0302020204030204" pitchFamily="34" charset="0"/>
                        </a:rPr>
                        <a:t>рижскои линии</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a:t>
                      </a:r>
                      <a:r>
                        <a:rPr lang="ru-RU" sz="1100" dirty="0">
                          <a:latin typeface="Calibri Light" panose="020F0302020204030204" pitchFamily="34" charset="0"/>
                          <a:ea typeface="Calibri Light" panose="020F0302020204030204" pitchFamily="34" charset="0"/>
                          <a:cs typeface="Calibri Light" panose="020F0302020204030204" pitchFamily="34" charset="0"/>
                        </a:rPr>
                        <a:t> названа в честь всероссииского выставочного центра </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a:t>
                      </a:r>
                      <a:r>
                        <a:rPr lang="ru-RU" sz="1100" dirty="0">
                          <a:latin typeface="Calibri Light" panose="020F0302020204030204" pitchFamily="34" charset="0"/>
                          <a:ea typeface="Calibri Light" panose="020F0302020204030204" pitchFamily="34" charset="0"/>
                          <a:cs typeface="Calibri Light" panose="020F0302020204030204" pitchFamily="34" charset="0"/>
                        </a:rPr>
                        <a:t> названия вднх с 1992 по 2014 год</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a:t>
                      </a:r>
                      <a:r>
                        <a:rPr lang="ru-RU" sz="1100" dirty="0">
                          <a:latin typeface="Calibri Light" panose="020F0302020204030204" pitchFamily="34" charset="0"/>
                          <a:ea typeface="Calibri Light" panose="020F0302020204030204" pitchFamily="34" charset="0"/>
                          <a:cs typeface="Calibri Light" panose="020F0302020204030204" pitchFamily="34" charset="0"/>
                        </a:rPr>
                        <a:t> 20 ноября 2004 года линия монорельса начала работать в </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a:t>
                      </a:r>
                      <a:r>
                        <a:rPr lang="ru-RU" sz="1100" dirty="0">
                          <a:latin typeface="Calibri Light" panose="020F0302020204030204" pitchFamily="34" charset="0"/>
                          <a:ea typeface="Calibri Light" panose="020F0302020204030204" pitchFamily="34" charset="0"/>
                          <a:cs typeface="Calibri Light" panose="020F0302020204030204" pitchFamily="34" charset="0"/>
                        </a:rPr>
                        <a:t>экскурсионном режиме</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a:t>
                      </a:r>
                      <a:r>
                        <a:rPr lang="ru-RU" sz="1100" dirty="0">
                          <a:latin typeface="Calibri Light" panose="020F0302020204030204" pitchFamily="34" charset="0"/>
                          <a:ea typeface="Calibri Light" panose="020F0302020204030204" pitchFamily="34" charset="0"/>
                          <a:cs typeface="Calibri Light" panose="020F0302020204030204" pitchFamily="34" charset="0"/>
                        </a:rPr>
                        <a:t> и перевезла первых пассажиров </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a:t>
                      </a:r>
                      <a:r>
                        <a:rPr lang="ru-RU" sz="1100" dirty="0">
                          <a:latin typeface="Calibri Light" panose="020F0302020204030204" pitchFamily="34" charset="0"/>
                          <a:ea typeface="Calibri Light" panose="020F0302020204030204" pitchFamily="34" charset="0"/>
                          <a:cs typeface="Calibri Light" panose="020F0302020204030204" pitchFamily="34" charset="0"/>
                        </a:rPr>
                        <a:t>	</a:t>
                      </a:r>
                      <a:endParaRPr sz="1100" u="none" strike="noStrike" cap="none" dirty="0">
                        <a:latin typeface="Calibri Light" panose="020F0302020204030204" pitchFamily="34" charset="0"/>
                        <a:ea typeface="Calibri Light" panose="020F0302020204030204" pitchFamily="34" charset="0"/>
                        <a:cs typeface="Calibri Light" panose="020F0302020204030204" pitchFamily="34" charset="0"/>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ru-RU" sz="1100" dirty="0">
                          <a:latin typeface="Calibri Light" panose="020F0302020204030204" pitchFamily="34" charset="0"/>
                          <a:ea typeface="Calibri Light" panose="020F0302020204030204" pitchFamily="34" charset="0"/>
                          <a:cs typeface="Calibri Light" panose="020F0302020204030204" pitchFamily="34" charset="0"/>
                        </a:rPr>
                        <a:t>вднх </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a:t>
                      </a:r>
                      <a:r>
                        <a:rPr lang="ru-RU" sz="1100" dirty="0">
                          <a:latin typeface="Calibri Light" panose="020F0302020204030204" pitchFamily="34" charset="0"/>
                          <a:ea typeface="Calibri Light" panose="020F0302020204030204" pitchFamily="34" charset="0"/>
                          <a:cs typeface="Calibri Light" panose="020F0302020204030204" pitchFamily="34" charset="0"/>
                        </a:rPr>
                        <a:t> это выставочныи центр</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a:t>
                      </a: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3"/>
                  </a:ext>
                </a:extLst>
              </a:tr>
              <a:tr h="729590">
                <a:tc>
                  <a:txBody>
                    <a:bodyPr/>
                    <a:lstStyle/>
                    <a:p>
                      <a:pPr marL="0" marR="0" lvl="0" indent="0" algn="ctr" rtl="0">
                        <a:lnSpc>
                          <a:spcPct val="100000"/>
                        </a:lnSpc>
                        <a:spcBef>
                          <a:spcPts val="0"/>
                        </a:spcBef>
                        <a:spcAft>
                          <a:spcPts val="0"/>
                        </a:spcAft>
                        <a:buClr>
                          <a:srgbClr val="000000"/>
                        </a:buClr>
                        <a:buSzPts val="1400"/>
                        <a:buFont typeface="Arial"/>
                        <a:buNone/>
                      </a:pPr>
                      <a:r>
                        <a:rPr lang="en-US"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L3: </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удаляем служебные символы и пунктуацию</a:t>
                      </a:r>
                      <a:endParaRPr lang="en-US" sz="1100" u="none" strike="noStrike" cap="none" dirty="0">
                        <a:latin typeface="Calibri Light" panose="020F0302020204030204" pitchFamily="34" charset="0"/>
                        <a:ea typeface="Calibri Light" panose="020F0302020204030204" pitchFamily="34" charset="0"/>
                        <a:cs typeface="Calibri Light" panose="020F0302020204030204" pitchFamily="34" charset="0"/>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
                          <a:schemeClr val="dk1"/>
                        </a:buClr>
                        <a:buSzPts val="1400"/>
                        <a:buFont typeface="Calibri"/>
                        <a:buNone/>
                        <a:tabLst/>
                        <a:defRPr/>
                      </a:pP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выставочныи центр станция московского монорельса расположена </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между</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станциями улица академика королева </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и </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улица сергея эизенштеина находится </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на</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территории останкинского раиона северо восточного административного округа города москвы переход </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на</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станцию вднх калужско рижскои линии названа </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в</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честь всероссииского выставочного центра названия вднх </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с</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1992 </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по</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2014 год 20 ноября 2004 года линия монорельса начала работать </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в</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экскурсионном режиме </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и</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перевезла первых пассажиров</a:t>
                      </a:r>
                      <a:endParaRPr sz="1100" u="none" strike="noStrike" cap="none" dirty="0">
                        <a:latin typeface="Calibri Light" panose="020F0302020204030204" pitchFamily="34" charset="0"/>
                        <a:ea typeface="Calibri Light" panose="020F0302020204030204" pitchFamily="34" charset="0"/>
                        <a:cs typeface="Calibri Light" panose="020F0302020204030204" pitchFamily="34" charset="0"/>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ru-RU" sz="1100" dirty="0">
                          <a:latin typeface="Calibri Light" panose="020F0302020204030204" pitchFamily="34" charset="0"/>
                          <a:ea typeface="Calibri Light" panose="020F0302020204030204" pitchFamily="34" charset="0"/>
                          <a:cs typeface="Calibri Light" panose="020F0302020204030204" pitchFamily="34" charset="0"/>
                        </a:rPr>
                        <a:t>вднх это выставочныи центр</a:t>
                      </a: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856077440"/>
                  </a:ext>
                </a:extLst>
              </a:tr>
              <a:tr h="729590">
                <a:tc>
                  <a:txBody>
                    <a:bodyPr/>
                    <a:lstStyle/>
                    <a:p>
                      <a:pPr marL="0" marR="0" lvl="0" indent="0" algn="ctr" rtl="0">
                        <a:lnSpc>
                          <a:spcPct val="100000"/>
                        </a:lnSpc>
                        <a:spcBef>
                          <a:spcPts val="0"/>
                        </a:spcBef>
                        <a:spcAft>
                          <a:spcPts val="0"/>
                        </a:spcAft>
                        <a:buClr>
                          <a:srgbClr val="000000"/>
                        </a:buClr>
                        <a:buSzPts val="1400"/>
                        <a:buFont typeface="Arial"/>
                        <a:buNone/>
                      </a:pPr>
                      <a:r>
                        <a:rPr lang="en-US"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L4: </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удаляем стоп слова</a:t>
                      </a:r>
                      <a:endParaRPr sz="1100" u="none" strike="noStrike" cap="none" dirty="0">
                        <a:latin typeface="Calibri Light" panose="020F0302020204030204" pitchFamily="34" charset="0"/>
                        <a:ea typeface="Calibri Light" panose="020F0302020204030204" pitchFamily="34" charset="0"/>
                        <a:cs typeface="Calibri Light" panose="020F0302020204030204" pitchFamily="34" charset="0"/>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
                          <a:schemeClr val="dk1"/>
                        </a:buClr>
                        <a:buSzPts val="1400"/>
                        <a:buFont typeface="Calibri"/>
                        <a:buNone/>
                        <a:tabLst/>
                        <a:defRPr/>
                      </a:pP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выставочны</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и</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центр станц</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ия</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московск</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ого</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монорельс</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а</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располож</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ена</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станц</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иями</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улиц</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а</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академик</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а</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королев</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а</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улиц</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а</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серге</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я</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эизенштеин</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а</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наход</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ится</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территор</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ии</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останкинск</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ого</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раион</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а</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север</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о</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восточн</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ого</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административн</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ого</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округ</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а</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город</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а</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москв</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ы</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переход </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с</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танц</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ию</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вднх калужск</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о</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рижско</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и</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лин</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ии</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назва</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на</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чест</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ь</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всероссииск</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ого</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выставочн</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ого</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центр</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а</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назван</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ия</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вднх 1992 2014 год 20 ноябр</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я</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2004 год</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а</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лин</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ия</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монорельс</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а</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нача</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ла</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работа</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ть</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экскурсион</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ном</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режим</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е</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перевезл</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а</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перв</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ых</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пассажир</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ов</a:t>
                      </a:r>
                      <a:endParaRPr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ru-RU" sz="1100" dirty="0">
                          <a:latin typeface="Calibri Light" panose="020F0302020204030204" pitchFamily="34" charset="0"/>
                          <a:ea typeface="Calibri Light" panose="020F0302020204030204" pitchFamily="34" charset="0"/>
                          <a:cs typeface="Calibri Light" panose="020F0302020204030204" pitchFamily="34" charset="0"/>
                        </a:rPr>
                        <a:t>вднх эт</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о</a:t>
                      </a:r>
                      <a:r>
                        <a:rPr lang="ru-RU" sz="1100" dirty="0">
                          <a:latin typeface="Calibri Light" panose="020F0302020204030204" pitchFamily="34" charset="0"/>
                          <a:ea typeface="Calibri Light" panose="020F0302020204030204" pitchFamily="34" charset="0"/>
                          <a:cs typeface="Calibri Light" panose="020F0302020204030204" pitchFamily="34" charset="0"/>
                        </a:rPr>
                        <a:t> выставочны</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и</a:t>
                      </a:r>
                      <a:r>
                        <a:rPr lang="ru-RU" sz="1100" dirty="0">
                          <a:latin typeface="Calibri Light" panose="020F0302020204030204" pitchFamily="34" charset="0"/>
                          <a:ea typeface="Calibri Light" panose="020F0302020204030204" pitchFamily="34" charset="0"/>
                          <a:cs typeface="Calibri Light" panose="020F0302020204030204" pitchFamily="34" charset="0"/>
                        </a:rPr>
                        <a:t> центр</a:t>
                      </a: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36556598"/>
                  </a:ext>
                </a:extLst>
              </a:tr>
              <a:tr h="655146">
                <a:tc>
                  <a:txBody>
                    <a:bodyPr/>
                    <a:lstStyle/>
                    <a:p>
                      <a:pPr marL="0" marR="0" lvl="0" indent="0" algn="ctr" rtl="0">
                        <a:lnSpc>
                          <a:spcPct val="100000"/>
                        </a:lnSpc>
                        <a:spcBef>
                          <a:spcPts val="0"/>
                        </a:spcBef>
                        <a:spcAft>
                          <a:spcPts val="0"/>
                        </a:spcAft>
                        <a:buClr>
                          <a:srgbClr val="000000"/>
                        </a:buClr>
                        <a:buSzPts val="1400"/>
                        <a:buFont typeface="Arial"/>
                        <a:buNone/>
                      </a:pPr>
                      <a:r>
                        <a:rPr lang="en-US"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L5: </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стемминг</a:t>
                      </a:r>
                      <a:endParaRPr sz="1100" u="none" strike="noStrike" cap="none" dirty="0">
                        <a:latin typeface="Calibri Light" panose="020F0302020204030204" pitchFamily="34" charset="0"/>
                        <a:ea typeface="Calibri Light" panose="020F0302020204030204" pitchFamily="34" charset="0"/>
                        <a:cs typeface="Calibri Light" panose="020F0302020204030204" pitchFamily="34" charset="0"/>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
                          <a:schemeClr val="dk1"/>
                        </a:buClr>
                        <a:buSzPts val="1400"/>
                        <a:buFont typeface="Calibri"/>
                        <a:buNone/>
                        <a:tabLst/>
                        <a:defRPr/>
                      </a:pP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выставочны центр станц московск монорельс располож станц улиц академик королев улиц серге эизенштеин наход территор останкинск раион север восточн административн округ город москв переход танц вднх калужск рижско лин назва чест всероссииск выставочн центр назван вднх 19922014 год 20 ноябр 2004 год лин монорельс нача работа экскурсион режим перевезл перв пассажир</a:t>
                      </a:r>
                      <a:endParaRPr sz="1100" u="none" strike="noStrike" cap="none" dirty="0">
                        <a:latin typeface="Calibri Light" panose="020F0302020204030204" pitchFamily="34" charset="0"/>
                        <a:ea typeface="Calibri Light" panose="020F0302020204030204" pitchFamily="34" charset="0"/>
                        <a:cs typeface="Calibri Light" panose="020F0302020204030204" pitchFamily="34" charset="0"/>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ru-RU" sz="1100" dirty="0">
                          <a:latin typeface="Calibri Light" panose="020F0302020204030204" pitchFamily="34" charset="0"/>
                          <a:ea typeface="Calibri Light" panose="020F0302020204030204" pitchFamily="34" charset="0"/>
                          <a:cs typeface="Calibri Light" panose="020F0302020204030204" pitchFamily="34" charset="0"/>
                        </a:rPr>
                        <a:t>вднх эт выставочны центр</a:t>
                      </a: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37876758"/>
                  </a:ext>
                </a:extLst>
              </a:tr>
            </a:tbl>
          </a:graphicData>
        </a:graphic>
      </p:graphicFrame>
    </p:spTree>
    <p:extLst>
      <p:ext uri="{BB962C8B-B14F-4D97-AF65-F5344CB8AC3E}">
        <p14:creationId xmlns:p14="http://schemas.microsoft.com/office/powerpoint/2010/main" val="701757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395FB-3008-8324-43BB-EA04A6E08282}"/>
              </a:ext>
            </a:extLst>
          </p:cNvPr>
          <p:cNvSpPr>
            <a:spLocks noGrp="1"/>
          </p:cNvSpPr>
          <p:nvPr>
            <p:ph type="ctrTitle"/>
          </p:nvPr>
        </p:nvSpPr>
        <p:spPr/>
        <p:txBody>
          <a:bodyPr/>
          <a:lstStyle/>
          <a:p>
            <a:r>
              <a:rPr lang="ru-RU" dirty="0"/>
              <a:t>Очистка данных</a:t>
            </a:r>
          </a:p>
        </p:txBody>
      </p:sp>
      <p:sp>
        <p:nvSpPr>
          <p:cNvPr id="6" name="Slide Number Placeholder 5">
            <a:extLst>
              <a:ext uri="{FF2B5EF4-FFF2-40B4-BE49-F238E27FC236}">
                <a16:creationId xmlns:a16="http://schemas.microsoft.com/office/drawing/2014/main" id="{03AC8EA7-2422-7B8F-63B6-FE19C201D78B}"/>
              </a:ext>
            </a:extLst>
          </p:cNvPr>
          <p:cNvSpPr>
            <a:spLocks noGrp="1"/>
          </p:cNvSpPr>
          <p:nvPr>
            <p:ph type="sldNum" idx="12"/>
          </p:nvPr>
        </p:nvSpPr>
        <p:spPr/>
        <p:txBody>
          <a:bodyPr/>
          <a:lstStyle/>
          <a:p>
            <a:pPr marL="0" lvl="0" indent="0" algn="r" rtl="0">
              <a:spcBef>
                <a:spcPts val="0"/>
              </a:spcBef>
              <a:spcAft>
                <a:spcPts val="0"/>
              </a:spcAft>
              <a:buNone/>
            </a:pPr>
            <a:r>
              <a:rPr lang="ru-RU" dirty="0"/>
              <a:t>8</a:t>
            </a:r>
          </a:p>
        </p:txBody>
      </p:sp>
      <p:graphicFrame>
        <p:nvGraphicFramePr>
          <p:cNvPr id="7" name="Google Shape;281;p15">
            <a:extLst>
              <a:ext uri="{FF2B5EF4-FFF2-40B4-BE49-F238E27FC236}">
                <a16:creationId xmlns:a16="http://schemas.microsoft.com/office/drawing/2014/main" id="{44A269E9-8AB6-B356-0EAD-2C229765796C}"/>
              </a:ext>
            </a:extLst>
          </p:cNvPr>
          <p:cNvGraphicFramePr/>
          <p:nvPr>
            <p:extLst>
              <p:ext uri="{D42A27DB-BD31-4B8C-83A1-F6EECF244321}">
                <p14:modId xmlns:p14="http://schemas.microsoft.com/office/powerpoint/2010/main" val="1961223351"/>
              </p:ext>
            </p:extLst>
          </p:nvPr>
        </p:nvGraphicFramePr>
        <p:xfrm>
          <a:off x="620489" y="1429825"/>
          <a:ext cx="11035430" cy="3394506"/>
        </p:xfrm>
        <a:graphic>
          <a:graphicData uri="http://schemas.openxmlformats.org/drawingml/2006/table">
            <a:tbl>
              <a:tblPr firstRow="1" bandRow="1">
                <a:noFill/>
                <a:tableStyleId>{2B380415-17A6-43DE-A5B4-2A3D13572C4F}</a:tableStyleId>
              </a:tblPr>
              <a:tblGrid>
                <a:gridCol w="1026552">
                  <a:extLst>
                    <a:ext uri="{9D8B030D-6E8A-4147-A177-3AD203B41FA5}">
                      <a16:colId xmlns:a16="http://schemas.microsoft.com/office/drawing/2014/main" val="20000"/>
                    </a:ext>
                  </a:extLst>
                </a:gridCol>
                <a:gridCol w="8843958">
                  <a:extLst>
                    <a:ext uri="{9D8B030D-6E8A-4147-A177-3AD203B41FA5}">
                      <a16:colId xmlns:a16="http://schemas.microsoft.com/office/drawing/2014/main" val="20002"/>
                    </a:ext>
                  </a:extLst>
                </a:gridCol>
                <a:gridCol w="1164920">
                  <a:extLst>
                    <a:ext uri="{9D8B030D-6E8A-4147-A177-3AD203B41FA5}">
                      <a16:colId xmlns:a16="http://schemas.microsoft.com/office/drawing/2014/main" val="20003"/>
                    </a:ext>
                  </a:extLst>
                </a:gridCol>
              </a:tblGrid>
              <a:tr h="496124">
                <a:tc>
                  <a:txBody>
                    <a:bodyPr/>
                    <a:lstStyle/>
                    <a:p>
                      <a:pPr marL="0" marR="0" lvl="0" indent="0" algn="ctr" rtl="0">
                        <a:lnSpc>
                          <a:spcPct val="100000"/>
                        </a:lnSpc>
                        <a:spcBef>
                          <a:spcPts val="0"/>
                        </a:spcBef>
                        <a:spcAft>
                          <a:spcPts val="0"/>
                        </a:spcAft>
                        <a:buClr>
                          <a:schemeClr val="dk1"/>
                        </a:buClr>
                        <a:buSzPts val="1800"/>
                        <a:buFont typeface="Arial"/>
                        <a:buNone/>
                      </a:pPr>
                      <a:r>
                        <a:rPr lang="ru-RU" sz="1400" u="none" strike="noStrike" cap="none" dirty="0">
                          <a:latin typeface="Calibri"/>
                          <a:ea typeface="Calibri"/>
                          <a:cs typeface="Calibri"/>
                          <a:sym typeface="Calibri"/>
                        </a:rPr>
                        <a:t>Уровень очистки</a:t>
                      </a:r>
                      <a:endParaRPr sz="1400" u="none" strike="noStrike" cap="none" dirty="0"/>
                    </a:p>
                  </a:txBody>
                  <a:tcPr marL="7200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0BC00"/>
                    </a:solidFill>
                  </a:tcPr>
                </a:tc>
                <a:tc>
                  <a:txBody>
                    <a:bodyPr/>
                    <a:lstStyle/>
                    <a:p>
                      <a:pPr marL="0" marR="0" lvl="0" indent="0" algn="ctr" rtl="0">
                        <a:lnSpc>
                          <a:spcPct val="100000"/>
                        </a:lnSpc>
                        <a:spcBef>
                          <a:spcPts val="0"/>
                        </a:spcBef>
                        <a:spcAft>
                          <a:spcPts val="0"/>
                        </a:spcAft>
                        <a:buClr>
                          <a:schemeClr val="dk1"/>
                        </a:buClr>
                        <a:buSzPts val="1800"/>
                        <a:buFont typeface="Calibri"/>
                        <a:buNone/>
                      </a:pPr>
                      <a:r>
                        <a:rPr lang="ru-RU" sz="1400" u="none" strike="noStrike" cap="none" dirty="0">
                          <a:latin typeface="Calibri"/>
                          <a:ea typeface="Calibri"/>
                          <a:cs typeface="Calibri"/>
                          <a:sym typeface="Calibri"/>
                        </a:rPr>
                        <a:t>Пример </a:t>
                      </a:r>
                    </a:p>
                    <a:p>
                      <a:pPr marL="0" marR="0" lvl="0" indent="0" algn="ctr" rtl="0">
                        <a:lnSpc>
                          <a:spcPct val="100000"/>
                        </a:lnSpc>
                        <a:spcBef>
                          <a:spcPts val="0"/>
                        </a:spcBef>
                        <a:spcAft>
                          <a:spcPts val="0"/>
                        </a:spcAft>
                        <a:buClr>
                          <a:schemeClr val="dk1"/>
                        </a:buClr>
                        <a:buSzPts val="1800"/>
                        <a:buFont typeface="Calibri"/>
                        <a:buNone/>
                      </a:pPr>
                      <a:r>
                        <a:rPr lang="ru-RU" sz="1400" u="none" strike="noStrike" cap="none" dirty="0">
                          <a:latin typeface="Calibri"/>
                          <a:ea typeface="Calibri"/>
                          <a:cs typeface="Calibri"/>
                          <a:sym typeface="Calibri"/>
                        </a:rPr>
                        <a:t>контекста</a:t>
                      </a:r>
                      <a:endParaRPr sz="1400" u="none" strike="noStrike" cap="none" dirty="0"/>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0BC0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ru-RU" sz="1400" u="none" strike="noStrike" cap="none" dirty="0">
                          <a:latin typeface="Calibri"/>
                          <a:ea typeface="Calibri"/>
                          <a:cs typeface="Calibri"/>
                          <a:sym typeface="Calibri"/>
                        </a:rPr>
                        <a:t>Пример </a:t>
                      </a:r>
                    </a:p>
                    <a:p>
                      <a:pPr marL="0" marR="0" lvl="0" indent="0" algn="ctr" rtl="0">
                        <a:lnSpc>
                          <a:spcPct val="100000"/>
                        </a:lnSpc>
                        <a:spcBef>
                          <a:spcPts val="0"/>
                        </a:spcBef>
                        <a:spcAft>
                          <a:spcPts val="0"/>
                        </a:spcAft>
                        <a:buClr>
                          <a:srgbClr val="000000"/>
                        </a:buClr>
                        <a:buSzPts val="1800"/>
                        <a:buFont typeface="Arial"/>
                        <a:buNone/>
                      </a:pPr>
                      <a:r>
                        <a:rPr lang="ru-RU" sz="1400" u="none" strike="noStrike" cap="none" dirty="0">
                          <a:latin typeface="Calibri"/>
                          <a:ea typeface="Calibri"/>
                          <a:cs typeface="Calibri"/>
                          <a:sym typeface="Calibri"/>
                        </a:rPr>
                        <a:t>вопроса</a:t>
                      </a:r>
                      <a:endParaRPr sz="1400" u="none" strike="noStrike" cap="none" dirty="0"/>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0BC00"/>
                    </a:solidFill>
                  </a:tcPr>
                </a:tc>
                <a:extLst>
                  <a:ext uri="{0D108BD9-81ED-4DB2-BD59-A6C34878D82A}">
                    <a16:rowId xmlns:a16="http://schemas.microsoft.com/office/drawing/2014/main" val="10000"/>
                  </a:ext>
                </a:extLst>
              </a:tr>
              <a:tr h="729590">
                <a:tc>
                  <a:txBody>
                    <a:bodyPr/>
                    <a:lstStyle/>
                    <a:p>
                      <a:pPr marL="0" marR="0" lvl="0" indent="0" algn="ctr" rtl="0">
                        <a:lnSpc>
                          <a:spcPct val="100000"/>
                        </a:lnSpc>
                        <a:spcBef>
                          <a:spcPts val="0"/>
                        </a:spcBef>
                        <a:spcAft>
                          <a:spcPts val="0"/>
                        </a:spcAft>
                        <a:buClr>
                          <a:srgbClr val="000000"/>
                        </a:buClr>
                        <a:buSzPts val="1400"/>
                        <a:buFont typeface="Arial"/>
                        <a:buNone/>
                      </a:pPr>
                      <a:r>
                        <a:rPr lang="en-US" sz="1100" u="none" strike="noStrike" cap="none" dirty="0">
                          <a:latin typeface="Calibri Light" panose="020F0302020204030204" pitchFamily="34" charset="0"/>
                          <a:ea typeface="Calibri Light" panose="020F0302020204030204" pitchFamily="34" charset="0"/>
                          <a:cs typeface="Calibri Light" panose="020F0302020204030204" pitchFamily="34" charset="0"/>
                          <a:sym typeface="Calibri"/>
                        </a:rPr>
                        <a:t>L</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sym typeface="Calibri"/>
                        </a:rPr>
                        <a:t>1: убираем</a:t>
                      </a:r>
                      <a:r>
                        <a:rPr lang="ru-RU" sz="1100" u="none" strike="noStrike" cap="none" baseline="0" dirty="0">
                          <a:latin typeface="Calibri Light" panose="020F0302020204030204" pitchFamily="34" charset="0"/>
                          <a:ea typeface="Calibri Light" panose="020F0302020204030204" pitchFamily="34" charset="0"/>
                          <a:cs typeface="Calibri Light" panose="020F0302020204030204" pitchFamily="34" charset="0"/>
                          <a:sym typeface="Calibri"/>
                        </a:rPr>
                        <a:t> </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sym typeface="Calibri"/>
                        </a:rPr>
                        <a:t>юникод символы </a:t>
                      </a:r>
                      <a:endParaRPr sz="1100" u="none" strike="noStrike" cap="none" dirty="0">
                        <a:latin typeface="Calibri Light" panose="020F0302020204030204" pitchFamily="34" charset="0"/>
                        <a:ea typeface="Calibri Light" panose="020F0302020204030204" pitchFamily="34" charset="0"/>
                        <a:cs typeface="Calibri Light" panose="020F0302020204030204" pitchFamily="34" charset="0"/>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
                          <a:schemeClr val="dk1"/>
                        </a:buClr>
                        <a:buSzPts val="1400"/>
                        <a:buFont typeface="Calibri"/>
                        <a:buNone/>
                        <a:tabLst/>
                        <a:defRPr/>
                      </a:pPr>
                      <a:endParaRPr sz="1100" u="none" strike="noStrike" cap="none" dirty="0">
                        <a:latin typeface="Calibri Light" panose="020F0302020204030204" pitchFamily="34" charset="0"/>
                        <a:ea typeface="Calibri Light" panose="020F0302020204030204" pitchFamily="34" charset="0"/>
                        <a:cs typeface="Calibri Light" panose="020F0302020204030204" pitchFamily="34" charset="0"/>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В</a:t>
                      </a:r>
                      <a:r>
                        <a:rPr lang="ru-RU" sz="1100" dirty="0">
                          <a:latin typeface="Calibri Light" panose="020F0302020204030204" pitchFamily="34" charset="0"/>
                          <a:ea typeface="Calibri Light" panose="020F0302020204030204" pitchFamily="34" charset="0"/>
                          <a:cs typeface="Calibri Light" panose="020F0302020204030204" pitchFamily="34" charset="0"/>
                        </a:rPr>
                        <a:t>днх - это выставочныи центр?</a:t>
                      </a: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729590">
                <a:tc>
                  <a:txBody>
                    <a:bodyPr/>
                    <a:lstStyle/>
                    <a:p>
                      <a:pPr marL="0" marR="0" lvl="0" indent="0" algn="ctr" rtl="0">
                        <a:lnSpc>
                          <a:spcPct val="100000"/>
                        </a:lnSpc>
                        <a:spcBef>
                          <a:spcPts val="0"/>
                        </a:spcBef>
                        <a:spcAft>
                          <a:spcPts val="0"/>
                        </a:spcAft>
                        <a:buClr>
                          <a:srgbClr val="000000"/>
                        </a:buClr>
                        <a:buSzPts val="1400"/>
                        <a:buFont typeface="Arial"/>
                        <a:buNone/>
                      </a:pPr>
                      <a:r>
                        <a:rPr lang="en-US"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L3: </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удаляем служебные символы и пунктуацию</a:t>
                      </a:r>
                      <a:endParaRPr lang="en-US" sz="1100" u="none" strike="noStrike" cap="none" dirty="0">
                        <a:latin typeface="Calibri Light" panose="020F0302020204030204" pitchFamily="34" charset="0"/>
                        <a:ea typeface="Calibri Light" panose="020F0302020204030204" pitchFamily="34" charset="0"/>
                        <a:cs typeface="Calibri Light" panose="020F0302020204030204" pitchFamily="34" charset="0"/>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
                          <a:schemeClr val="dk1"/>
                        </a:buClr>
                        <a:buSzPts val="1400"/>
                        <a:buFont typeface="Calibri"/>
                        <a:buNone/>
                        <a:tabLst/>
                        <a:defRPr/>
                      </a:pPr>
                      <a:endParaRPr sz="1100" u="none" strike="noStrike" cap="none" dirty="0">
                        <a:latin typeface="Calibri Light" panose="020F0302020204030204" pitchFamily="34" charset="0"/>
                        <a:ea typeface="Calibri Light" panose="020F0302020204030204" pitchFamily="34" charset="0"/>
                        <a:cs typeface="Calibri Light" panose="020F0302020204030204" pitchFamily="34" charset="0"/>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ru-RU" sz="1100" dirty="0">
                          <a:latin typeface="Calibri Light" panose="020F0302020204030204" pitchFamily="34" charset="0"/>
                          <a:ea typeface="Calibri Light" panose="020F0302020204030204" pitchFamily="34" charset="0"/>
                          <a:cs typeface="Calibri Light" panose="020F0302020204030204" pitchFamily="34" charset="0"/>
                        </a:rPr>
                        <a:t>вднх это выставочныи центр</a:t>
                      </a: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856077440"/>
                  </a:ext>
                </a:extLst>
              </a:tr>
              <a:tr h="729590">
                <a:tc>
                  <a:txBody>
                    <a:bodyPr/>
                    <a:lstStyle/>
                    <a:p>
                      <a:pPr marL="0" marR="0" lvl="0" indent="0" algn="ctr" rtl="0">
                        <a:lnSpc>
                          <a:spcPct val="100000"/>
                        </a:lnSpc>
                        <a:spcBef>
                          <a:spcPts val="0"/>
                        </a:spcBef>
                        <a:spcAft>
                          <a:spcPts val="0"/>
                        </a:spcAft>
                        <a:buClr>
                          <a:srgbClr val="000000"/>
                        </a:buClr>
                        <a:buSzPts val="1400"/>
                        <a:buFont typeface="Arial"/>
                        <a:buNone/>
                      </a:pPr>
                      <a:r>
                        <a:rPr lang="en-US"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L4: </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удаляем стоп слова</a:t>
                      </a:r>
                      <a:endParaRPr sz="1100" u="none" strike="noStrike" cap="none" dirty="0">
                        <a:latin typeface="Calibri Light" panose="020F0302020204030204" pitchFamily="34" charset="0"/>
                        <a:ea typeface="Calibri Light" panose="020F0302020204030204" pitchFamily="34" charset="0"/>
                        <a:cs typeface="Calibri Light" panose="020F0302020204030204" pitchFamily="34" charset="0"/>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
                          <a:schemeClr val="dk1"/>
                        </a:buClr>
                        <a:buSzPts val="1400"/>
                        <a:buFont typeface="Calibri"/>
                        <a:buNone/>
                        <a:tabLst/>
                        <a:defRPr/>
                      </a:pPr>
                      <a:endParaRPr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ru-RU" sz="1100" dirty="0">
                          <a:latin typeface="Calibri Light" panose="020F0302020204030204" pitchFamily="34" charset="0"/>
                          <a:ea typeface="Calibri Light" panose="020F0302020204030204" pitchFamily="34" charset="0"/>
                          <a:cs typeface="Calibri Light" panose="020F0302020204030204" pitchFamily="34" charset="0"/>
                        </a:rPr>
                        <a:t>вднх эт</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о</a:t>
                      </a:r>
                      <a:r>
                        <a:rPr lang="ru-RU" sz="1100" dirty="0">
                          <a:latin typeface="Calibri Light" panose="020F0302020204030204" pitchFamily="34" charset="0"/>
                          <a:ea typeface="Calibri Light" panose="020F0302020204030204" pitchFamily="34" charset="0"/>
                          <a:cs typeface="Calibri Light" panose="020F0302020204030204" pitchFamily="34" charset="0"/>
                        </a:rPr>
                        <a:t> выставочны</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и</a:t>
                      </a:r>
                      <a:r>
                        <a:rPr lang="ru-RU" sz="1100" dirty="0">
                          <a:latin typeface="Calibri Light" panose="020F0302020204030204" pitchFamily="34" charset="0"/>
                          <a:ea typeface="Calibri Light" panose="020F0302020204030204" pitchFamily="34" charset="0"/>
                          <a:cs typeface="Calibri Light" panose="020F0302020204030204" pitchFamily="34" charset="0"/>
                        </a:rPr>
                        <a:t> центр</a:t>
                      </a: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36556598"/>
                  </a:ext>
                </a:extLst>
              </a:tr>
              <a:tr h="655146">
                <a:tc>
                  <a:txBody>
                    <a:bodyPr/>
                    <a:lstStyle/>
                    <a:p>
                      <a:pPr marL="0" marR="0" lvl="0" indent="0" algn="ctr" rtl="0">
                        <a:lnSpc>
                          <a:spcPct val="100000"/>
                        </a:lnSpc>
                        <a:spcBef>
                          <a:spcPts val="0"/>
                        </a:spcBef>
                        <a:spcAft>
                          <a:spcPts val="0"/>
                        </a:spcAft>
                        <a:buClr>
                          <a:srgbClr val="000000"/>
                        </a:buClr>
                        <a:buSzPts val="1400"/>
                        <a:buFont typeface="Arial"/>
                        <a:buNone/>
                      </a:pPr>
                      <a:r>
                        <a:rPr lang="en-US"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L5: </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стемминг</a:t>
                      </a:r>
                      <a:endParaRPr sz="1100" u="none" strike="noStrike" cap="none" dirty="0">
                        <a:latin typeface="Calibri Light" panose="020F0302020204030204" pitchFamily="34" charset="0"/>
                        <a:ea typeface="Calibri Light" panose="020F0302020204030204" pitchFamily="34" charset="0"/>
                        <a:cs typeface="Calibri Light" panose="020F0302020204030204" pitchFamily="34" charset="0"/>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
                          <a:schemeClr val="dk1"/>
                        </a:buClr>
                        <a:buSzPts val="1400"/>
                        <a:buFont typeface="Calibri"/>
                        <a:buNone/>
                        <a:tabLst/>
                        <a:defRPr/>
                      </a:pPr>
                      <a:endParaRPr sz="1100" u="none" strike="noStrike" cap="none" dirty="0">
                        <a:latin typeface="Calibri Light" panose="020F0302020204030204" pitchFamily="34" charset="0"/>
                        <a:ea typeface="Calibri Light" panose="020F0302020204030204" pitchFamily="34" charset="0"/>
                        <a:cs typeface="Calibri Light" panose="020F0302020204030204" pitchFamily="34" charset="0"/>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ru-RU" sz="1100" dirty="0">
                          <a:latin typeface="Calibri Light" panose="020F0302020204030204" pitchFamily="34" charset="0"/>
                          <a:ea typeface="Calibri Light" panose="020F0302020204030204" pitchFamily="34" charset="0"/>
                          <a:cs typeface="Calibri Light" panose="020F0302020204030204" pitchFamily="34" charset="0"/>
                        </a:rPr>
                        <a:t>вднх эт выставочны центр</a:t>
                      </a: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37876758"/>
                  </a:ext>
                </a:extLst>
              </a:tr>
            </a:tbl>
          </a:graphicData>
        </a:graphic>
      </p:graphicFrame>
    </p:spTree>
    <p:extLst>
      <p:ext uri="{BB962C8B-B14F-4D97-AF65-F5344CB8AC3E}">
        <p14:creationId xmlns:p14="http://schemas.microsoft.com/office/powerpoint/2010/main" val="1302640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395FB-3008-8324-43BB-EA04A6E08282}"/>
              </a:ext>
            </a:extLst>
          </p:cNvPr>
          <p:cNvSpPr>
            <a:spLocks noGrp="1"/>
          </p:cNvSpPr>
          <p:nvPr>
            <p:ph type="ctrTitle"/>
          </p:nvPr>
        </p:nvSpPr>
        <p:spPr>
          <a:xfrm>
            <a:off x="620489" y="613354"/>
            <a:ext cx="7948354" cy="589424"/>
          </a:xfrm>
        </p:spPr>
        <p:txBody>
          <a:bodyPr/>
          <a:lstStyle/>
          <a:p>
            <a:r>
              <a:rPr lang="ru-RU" dirty="0"/>
              <a:t>Изменение длины в символах и словах</a:t>
            </a:r>
          </a:p>
        </p:txBody>
      </p:sp>
      <p:sp>
        <p:nvSpPr>
          <p:cNvPr id="6" name="Slide Number Placeholder 5">
            <a:extLst>
              <a:ext uri="{FF2B5EF4-FFF2-40B4-BE49-F238E27FC236}">
                <a16:creationId xmlns:a16="http://schemas.microsoft.com/office/drawing/2014/main" id="{03AC8EA7-2422-7B8F-63B6-FE19C201D78B}"/>
              </a:ext>
            </a:extLst>
          </p:cNvPr>
          <p:cNvSpPr>
            <a:spLocks noGrp="1"/>
          </p:cNvSpPr>
          <p:nvPr>
            <p:ph type="sldNum" idx="12"/>
          </p:nvPr>
        </p:nvSpPr>
        <p:spPr/>
        <p:txBody>
          <a:bodyPr/>
          <a:lstStyle/>
          <a:p>
            <a:pPr marL="0" lvl="0" indent="0" algn="r" rtl="0">
              <a:spcBef>
                <a:spcPts val="0"/>
              </a:spcBef>
              <a:spcAft>
                <a:spcPts val="0"/>
              </a:spcAft>
              <a:buNone/>
            </a:pPr>
            <a:r>
              <a:rPr lang="ru-RU" dirty="0"/>
              <a:t>9</a:t>
            </a:r>
          </a:p>
        </p:txBody>
      </p:sp>
      <mc:AlternateContent xmlns:mc="http://schemas.openxmlformats.org/markup-compatibility/2006" xmlns:cx2="http://schemas.microsoft.com/office/drawing/2015/10/21/chartex">
        <mc:Choice Requires="cx2">
          <p:graphicFrame>
            <p:nvGraphicFramePr>
              <p:cNvPr id="5" name="Chart 4">
                <a:extLst>
                  <a:ext uri="{FF2B5EF4-FFF2-40B4-BE49-F238E27FC236}">
                    <a16:creationId xmlns:a16="http://schemas.microsoft.com/office/drawing/2014/main" id="{D8C8E1A2-CABD-6863-AF3A-0B113D8E3432}"/>
                  </a:ext>
                </a:extLst>
              </p:cNvPr>
              <p:cNvGraphicFramePr/>
              <p:nvPr>
                <p:extLst>
                  <p:ext uri="{D42A27DB-BD31-4B8C-83A1-F6EECF244321}">
                    <p14:modId xmlns:p14="http://schemas.microsoft.com/office/powerpoint/2010/main" val="2308694302"/>
                  </p:ext>
                </p:extLst>
              </p:nvPr>
            </p:nvGraphicFramePr>
            <p:xfrm>
              <a:off x="1636734" y="1272253"/>
              <a:ext cx="2573648" cy="2545584"/>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5" name="Chart 4">
                <a:extLst>
                  <a:ext uri="{FF2B5EF4-FFF2-40B4-BE49-F238E27FC236}">
                    <a16:creationId xmlns:a16="http://schemas.microsoft.com/office/drawing/2014/main" id="{D8C8E1A2-CABD-6863-AF3A-0B113D8E3432}"/>
                  </a:ext>
                </a:extLst>
              </p:cNvPr>
              <p:cNvPicPr>
                <a:picLocks noGrp="1" noRot="1" noChangeAspect="1" noMove="1" noResize="1" noEditPoints="1" noAdjustHandles="1" noChangeArrowheads="1" noChangeShapeType="1"/>
              </p:cNvPicPr>
              <p:nvPr/>
            </p:nvPicPr>
            <p:blipFill>
              <a:blip r:embed="rId3"/>
              <a:stretch>
                <a:fillRect/>
              </a:stretch>
            </p:blipFill>
            <p:spPr>
              <a:xfrm>
                <a:off x="1636734" y="1272253"/>
                <a:ext cx="2573648" cy="2545584"/>
              </a:xfrm>
              <a:prstGeom prst="rect">
                <a:avLst/>
              </a:prstGeom>
            </p:spPr>
          </p:pic>
        </mc:Fallback>
      </mc:AlternateContent>
      <mc:AlternateContent xmlns:mc="http://schemas.openxmlformats.org/markup-compatibility/2006" xmlns:cx2="http://schemas.microsoft.com/office/drawing/2015/10/21/chartex">
        <mc:Choice Requires="cx2">
          <p:graphicFrame>
            <p:nvGraphicFramePr>
              <p:cNvPr id="8" name="Chart 7">
                <a:extLst>
                  <a:ext uri="{FF2B5EF4-FFF2-40B4-BE49-F238E27FC236}">
                    <a16:creationId xmlns:a16="http://schemas.microsoft.com/office/drawing/2014/main" id="{55CDA444-4645-8BD3-C811-1CBBE5B4654D}"/>
                  </a:ext>
                </a:extLst>
              </p:cNvPr>
              <p:cNvGraphicFramePr/>
              <p:nvPr>
                <p:extLst>
                  <p:ext uri="{D42A27DB-BD31-4B8C-83A1-F6EECF244321}">
                    <p14:modId xmlns:p14="http://schemas.microsoft.com/office/powerpoint/2010/main" val="3348721121"/>
                  </p:ext>
                </p:extLst>
              </p:nvPr>
            </p:nvGraphicFramePr>
            <p:xfrm>
              <a:off x="4298060" y="1279324"/>
              <a:ext cx="2323577" cy="2538513"/>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8" name="Chart 7">
                <a:extLst>
                  <a:ext uri="{FF2B5EF4-FFF2-40B4-BE49-F238E27FC236}">
                    <a16:creationId xmlns:a16="http://schemas.microsoft.com/office/drawing/2014/main" id="{55CDA444-4645-8BD3-C811-1CBBE5B4654D}"/>
                  </a:ext>
                </a:extLst>
              </p:cNvPr>
              <p:cNvPicPr>
                <a:picLocks noGrp="1" noRot="1" noChangeAspect="1" noMove="1" noResize="1" noEditPoints="1" noAdjustHandles="1" noChangeArrowheads="1" noChangeShapeType="1"/>
              </p:cNvPicPr>
              <p:nvPr/>
            </p:nvPicPr>
            <p:blipFill>
              <a:blip r:embed="rId5"/>
              <a:stretch>
                <a:fillRect/>
              </a:stretch>
            </p:blipFill>
            <p:spPr>
              <a:xfrm>
                <a:off x="4298060" y="1279324"/>
                <a:ext cx="2323577" cy="2538513"/>
              </a:xfrm>
              <a:prstGeom prst="rect">
                <a:avLst/>
              </a:prstGeom>
            </p:spPr>
          </p:pic>
        </mc:Fallback>
      </mc:AlternateContent>
      <mc:AlternateContent xmlns:mc="http://schemas.openxmlformats.org/markup-compatibility/2006" xmlns:cx2="http://schemas.microsoft.com/office/drawing/2015/10/21/chartex">
        <mc:Choice Requires="cx2">
          <p:graphicFrame>
            <p:nvGraphicFramePr>
              <p:cNvPr id="9" name="Chart 8">
                <a:extLst>
                  <a:ext uri="{FF2B5EF4-FFF2-40B4-BE49-F238E27FC236}">
                    <a16:creationId xmlns:a16="http://schemas.microsoft.com/office/drawing/2014/main" id="{EC527EE5-E4B5-3E11-1494-38B5632408F3}"/>
                  </a:ext>
                </a:extLst>
              </p:cNvPr>
              <p:cNvGraphicFramePr/>
              <p:nvPr>
                <p:extLst>
                  <p:ext uri="{D42A27DB-BD31-4B8C-83A1-F6EECF244321}">
                    <p14:modId xmlns:p14="http://schemas.microsoft.com/office/powerpoint/2010/main" val="3914638487"/>
                  </p:ext>
                </p:extLst>
              </p:nvPr>
            </p:nvGraphicFramePr>
            <p:xfrm>
              <a:off x="1636734" y="3817837"/>
              <a:ext cx="2472844" cy="2538513"/>
            </p:xfrm>
            <a:graphic>
              <a:graphicData uri="http://schemas.microsoft.com/office/drawing/2014/chartex">
                <cx:chart xmlns:cx="http://schemas.microsoft.com/office/drawing/2014/chartex" xmlns:r="http://schemas.openxmlformats.org/officeDocument/2006/relationships" r:id="rId6"/>
              </a:graphicData>
            </a:graphic>
          </p:graphicFrame>
        </mc:Choice>
        <mc:Fallback xmlns="">
          <p:pic>
            <p:nvPicPr>
              <p:cNvPr id="9" name="Chart 8">
                <a:extLst>
                  <a:ext uri="{FF2B5EF4-FFF2-40B4-BE49-F238E27FC236}">
                    <a16:creationId xmlns:a16="http://schemas.microsoft.com/office/drawing/2014/main" id="{EC527EE5-E4B5-3E11-1494-38B5632408F3}"/>
                  </a:ext>
                </a:extLst>
              </p:cNvPr>
              <p:cNvPicPr>
                <a:picLocks noGrp="1" noRot="1" noChangeAspect="1" noMove="1" noResize="1" noEditPoints="1" noAdjustHandles="1" noChangeArrowheads="1" noChangeShapeType="1"/>
              </p:cNvPicPr>
              <p:nvPr/>
            </p:nvPicPr>
            <p:blipFill>
              <a:blip r:embed="rId7"/>
              <a:stretch>
                <a:fillRect/>
              </a:stretch>
            </p:blipFill>
            <p:spPr>
              <a:xfrm>
                <a:off x="1636734" y="3817837"/>
                <a:ext cx="2472844" cy="2538513"/>
              </a:xfrm>
              <a:prstGeom prst="rect">
                <a:avLst/>
              </a:prstGeom>
            </p:spPr>
          </p:pic>
        </mc:Fallback>
      </mc:AlternateContent>
      <mc:AlternateContent xmlns:mc="http://schemas.openxmlformats.org/markup-compatibility/2006" xmlns:cx2="http://schemas.microsoft.com/office/drawing/2015/10/21/chartex">
        <mc:Choice Requires="cx2">
          <p:graphicFrame>
            <p:nvGraphicFramePr>
              <p:cNvPr id="10" name="Chart 9">
                <a:extLst>
                  <a:ext uri="{FF2B5EF4-FFF2-40B4-BE49-F238E27FC236}">
                    <a16:creationId xmlns:a16="http://schemas.microsoft.com/office/drawing/2014/main" id="{6F5E4C05-91AF-24CB-8EFF-08C94A7639EC}"/>
                  </a:ext>
                </a:extLst>
              </p:cNvPr>
              <p:cNvGraphicFramePr/>
              <p:nvPr>
                <p:extLst>
                  <p:ext uri="{D42A27DB-BD31-4B8C-83A1-F6EECF244321}">
                    <p14:modId xmlns:p14="http://schemas.microsoft.com/office/powerpoint/2010/main" val="2614573471"/>
                  </p:ext>
                </p:extLst>
              </p:nvPr>
            </p:nvGraphicFramePr>
            <p:xfrm>
              <a:off x="4109577" y="3817837"/>
              <a:ext cx="2323577" cy="2538513"/>
            </p:xfrm>
            <a:graphic>
              <a:graphicData uri="http://schemas.microsoft.com/office/drawing/2014/chartex">
                <cx:chart xmlns:cx="http://schemas.microsoft.com/office/drawing/2014/chartex" xmlns:r="http://schemas.openxmlformats.org/officeDocument/2006/relationships" r:id="rId8"/>
              </a:graphicData>
            </a:graphic>
          </p:graphicFrame>
        </mc:Choice>
        <mc:Fallback xmlns="">
          <p:pic>
            <p:nvPicPr>
              <p:cNvPr id="10" name="Chart 9">
                <a:extLst>
                  <a:ext uri="{FF2B5EF4-FFF2-40B4-BE49-F238E27FC236}">
                    <a16:creationId xmlns:a16="http://schemas.microsoft.com/office/drawing/2014/main" id="{6F5E4C05-91AF-24CB-8EFF-08C94A7639EC}"/>
                  </a:ext>
                </a:extLst>
              </p:cNvPr>
              <p:cNvPicPr>
                <a:picLocks noGrp="1" noRot="1" noChangeAspect="1" noMove="1" noResize="1" noEditPoints="1" noAdjustHandles="1" noChangeArrowheads="1" noChangeShapeType="1"/>
              </p:cNvPicPr>
              <p:nvPr/>
            </p:nvPicPr>
            <p:blipFill>
              <a:blip r:embed="rId9"/>
              <a:stretch>
                <a:fillRect/>
              </a:stretch>
            </p:blipFill>
            <p:spPr>
              <a:xfrm>
                <a:off x="4109577" y="3817837"/>
                <a:ext cx="2323577" cy="2538513"/>
              </a:xfrm>
              <a:prstGeom prst="rect">
                <a:avLst/>
              </a:prstGeom>
            </p:spPr>
          </p:pic>
        </mc:Fallback>
      </mc:AlternateContent>
      <p:sp>
        <p:nvSpPr>
          <p:cNvPr id="12" name="Callout: Down Arrow 11">
            <a:extLst>
              <a:ext uri="{FF2B5EF4-FFF2-40B4-BE49-F238E27FC236}">
                <a16:creationId xmlns:a16="http://schemas.microsoft.com/office/drawing/2014/main" id="{0CFFF272-12E5-BFA6-3923-264CB83D64DD}"/>
              </a:ext>
            </a:extLst>
          </p:cNvPr>
          <p:cNvSpPr/>
          <p:nvPr/>
        </p:nvSpPr>
        <p:spPr>
          <a:xfrm>
            <a:off x="7401027" y="1933989"/>
            <a:ext cx="3349198" cy="658899"/>
          </a:xfrm>
          <a:prstGeom prst="downArrowCallout">
            <a:avLst>
              <a:gd name="adj1" fmla="val 89313"/>
              <a:gd name="adj2" fmla="val 98355"/>
              <a:gd name="adj3" fmla="val 26632"/>
              <a:gd name="adj4" fmla="val 637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u="none" strike="noStrike" cap="none" dirty="0">
                <a:latin typeface="Calibri"/>
                <a:ea typeface="Calibri"/>
                <a:cs typeface="Calibri"/>
                <a:sym typeface="Calibri"/>
              </a:rPr>
              <a:t>L0: </a:t>
            </a:r>
            <a:r>
              <a:rPr lang="ru-RU" sz="1400" u="none" strike="noStrike" cap="none" dirty="0">
                <a:latin typeface="Calibri"/>
                <a:ea typeface="Calibri"/>
                <a:cs typeface="Calibri"/>
                <a:sym typeface="Calibri"/>
              </a:rPr>
              <a:t>исходные данные </a:t>
            </a:r>
            <a:endParaRPr lang="ru-RU" sz="1400" u="none" strike="noStrike" cap="none" dirty="0"/>
          </a:p>
        </p:txBody>
      </p:sp>
      <p:sp>
        <p:nvSpPr>
          <p:cNvPr id="18" name="Callout: Down Arrow 17">
            <a:extLst>
              <a:ext uri="{FF2B5EF4-FFF2-40B4-BE49-F238E27FC236}">
                <a16:creationId xmlns:a16="http://schemas.microsoft.com/office/drawing/2014/main" id="{3E2EC4E1-96C3-4B88-B033-8859538B3CD2}"/>
              </a:ext>
            </a:extLst>
          </p:cNvPr>
          <p:cNvSpPr/>
          <p:nvPr/>
        </p:nvSpPr>
        <p:spPr>
          <a:xfrm>
            <a:off x="7401027" y="2592888"/>
            <a:ext cx="3349198" cy="658899"/>
          </a:xfrm>
          <a:prstGeom prst="downArrowCallout">
            <a:avLst>
              <a:gd name="adj1" fmla="val 89313"/>
              <a:gd name="adj2" fmla="val 98355"/>
              <a:gd name="adj3" fmla="val 26632"/>
              <a:gd name="adj4" fmla="val 637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latin typeface="Calibri"/>
                <a:ea typeface="Calibri"/>
                <a:cs typeface="Calibri"/>
                <a:sym typeface="Calibri"/>
              </a:rPr>
              <a:t>L1: </a:t>
            </a:r>
            <a:r>
              <a:rPr lang="ru-RU" sz="1400" u="none" strike="noStrike" cap="none" dirty="0">
                <a:latin typeface="Calibri"/>
                <a:ea typeface="Calibri"/>
                <a:cs typeface="Calibri"/>
                <a:sym typeface="Calibri"/>
              </a:rPr>
              <a:t>убираем</a:t>
            </a:r>
            <a:r>
              <a:rPr lang="ru-RU" sz="1400" u="none" strike="noStrike" cap="none" baseline="0" dirty="0">
                <a:latin typeface="Calibri"/>
                <a:ea typeface="Calibri"/>
                <a:cs typeface="Calibri"/>
                <a:sym typeface="Calibri"/>
              </a:rPr>
              <a:t> </a:t>
            </a:r>
            <a:r>
              <a:rPr lang="ru-RU" sz="1400" u="none" strike="noStrike" cap="none" dirty="0">
                <a:latin typeface="Calibri"/>
                <a:ea typeface="Calibri"/>
                <a:cs typeface="Calibri"/>
                <a:sym typeface="Calibri"/>
              </a:rPr>
              <a:t>юникод символы </a:t>
            </a:r>
            <a:endParaRPr lang="ru-RU" sz="1400" u="none" strike="noStrike" cap="none" dirty="0"/>
          </a:p>
        </p:txBody>
      </p:sp>
      <p:sp>
        <p:nvSpPr>
          <p:cNvPr id="19" name="Callout: Down Arrow 18">
            <a:extLst>
              <a:ext uri="{FF2B5EF4-FFF2-40B4-BE49-F238E27FC236}">
                <a16:creationId xmlns:a16="http://schemas.microsoft.com/office/drawing/2014/main" id="{598C15FE-5278-EC4A-476A-5D40958F8EF8}"/>
              </a:ext>
            </a:extLst>
          </p:cNvPr>
          <p:cNvSpPr/>
          <p:nvPr/>
        </p:nvSpPr>
        <p:spPr>
          <a:xfrm>
            <a:off x="7401026" y="3251787"/>
            <a:ext cx="3349198" cy="658899"/>
          </a:xfrm>
          <a:prstGeom prst="downArrowCallout">
            <a:avLst>
              <a:gd name="adj1" fmla="val 89313"/>
              <a:gd name="adj2" fmla="val 98355"/>
              <a:gd name="adj3" fmla="val 26632"/>
              <a:gd name="adj4" fmla="val 637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rtl="0">
              <a:lnSpc>
                <a:spcPct val="100000"/>
              </a:lnSpc>
              <a:spcBef>
                <a:spcPts val="0"/>
              </a:spcBef>
              <a:spcAft>
                <a:spcPts val="0"/>
              </a:spcAft>
              <a:buClr>
                <a:srgbClr val="000000"/>
              </a:buClr>
              <a:buSzPts val="1400"/>
              <a:buFont typeface="Arial"/>
              <a:buNone/>
            </a:pPr>
            <a:r>
              <a:rPr lang="ru-RU" sz="1400" u="none" strike="noStrike" cap="none" dirty="0">
                <a:latin typeface="Calibri"/>
                <a:ea typeface="Calibri"/>
                <a:cs typeface="Calibri"/>
                <a:sym typeface="Calibri"/>
              </a:rPr>
              <a:t>L2: переводим в нижний регистр</a:t>
            </a:r>
            <a:endParaRPr lang="ru-RU" sz="1400" u="none" strike="noStrike" cap="none" dirty="0"/>
          </a:p>
        </p:txBody>
      </p:sp>
      <p:sp>
        <p:nvSpPr>
          <p:cNvPr id="20" name="Callout: Down Arrow 19">
            <a:extLst>
              <a:ext uri="{FF2B5EF4-FFF2-40B4-BE49-F238E27FC236}">
                <a16:creationId xmlns:a16="http://schemas.microsoft.com/office/drawing/2014/main" id="{706945D8-3EFC-369D-6FB2-8101B8214DFF}"/>
              </a:ext>
            </a:extLst>
          </p:cNvPr>
          <p:cNvSpPr/>
          <p:nvPr/>
        </p:nvSpPr>
        <p:spPr>
          <a:xfrm>
            <a:off x="7401026" y="3906534"/>
            <a:ext cx="3349198" cy="858024"/>
          </a:xfrm>
          <a:prstGeom prst="downArrowCallout">
            <a:avLst>
              <a:gd name="adj1" fmla="val 68875"/>
              <a:gd name="adj2" fmla="val 77187"/>
              <a:gd name="adj3" fmla="val 26632"/>
              <a:gd name="adj4" fmla="val 637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t>L3: </a:t>
            </a:r>
            <a:r>
              <a:rPr lang="ru-RU" sz="1400" u="none" strike="noStrike" cap="none" dirty="0"/>
              <a:t>удаляем служебные символы и пунктуацию</a:t>
            </a:r>
            <a:endParaRPr lang="en-US" sz="1400" u="none" strike="noStrike" cap="none" dirty="0"/>
          </a:p>
        </p:txBody>
      </p:sp>
      <p:sp>
        <p:nvSpPr>
          <p:cNvPr id="21" name="Callout: Down Arrow 20">
            <a:extLst>
              <a:ext uri="{FF2B5EF4-FFF2-40B4-BE49-F238E27FC236}">
                <a16:creationId xmlns:a16="http://schemas.microsoft.com/office/drawing/2014/main" id="{A03A8BF7-8033-9CA7-6254-F431493F5EE8}"/>
              </a:ext>
            </a:extLst>
          </p:cNvPr>
          <p:cNvSpPr/>
          <p:nvPr/>
        </p:nvSpPr>
        <p:spPr>
          <a:xfrm>
            <a:off x="7401026" y="4774116"/>
            <a:ext cx="3349198" cy="658899"/>
          </a:xfrm>
          <a:prstGeom prst="downArrowCallout">
            <a:avLst>
              <a:gd name="adj1" fmla="val 89313"/>
              <a:gd name="adj2" fmla="val 98355"/>
              <a:gd name="adj3" fmla="val 26632"/>
              <a:gd name="adj4" fmla="val 637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t>L4: </a:t>
            </a:r>
            <a:r>
              <a:rPr lang="ru-RU" sz="1400" u="none" strike="noStrike" cap="none" dirty="0"/>
              <a:t>удаляем стоп слова</a:t>
            </a:r>
          </a:p>
        </p:txBody>
      </p:sp>
      <p:sp>
        <p:nvSpPr>
          <p:cNvPr id="22" name="Callout: Down Arrow 21">
            <a:extLst>
              <a:ext uri="{FF2B5EF4-FFF2-40B4-BE49-F238E27FC236}">
                <a16:creationId xmlns:a16="http://schemas.microsoft.com/office/drawing/2014/main" id="{175B2827-187E-AB2D-19DB-05BFD21D3138}"/>
              </a:ext>
            </a:extLst>
          </p:cNvPr>
          <p:cNvSpPr/>
          <p:nvPr/>
        </p:nvSpPr>
        <p:spPr>
          <a:xfrm>
            <a:off x="7401026" y="5433015"/>
            <a:ext cx="3349198" cy="417366"/>
          </a:xfrm>
          <a:prstGeom prst="downArrowCallout">
            <a:avLst>
              <a:gd name="adj1" fmla="val 0"/>
              <a:gd name="adj2" fmla="val 98355"/>
              <a:gd name="adj3" fmla="val 0"/>
              <a:gd name="adj4"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t>L5: </a:t>
            </a:r>
            <a:r>
              <a:rPr lang="ru-RU" sz="1400" u="none" strike="noStrike" cap="none" dirty="0"/>
              <a:t>стемминг</a:t>
            </a:r>
          </a:p>
        </p:txBody>
      </p:sp>
      <p:sp>
        <p:nvSpPr>
          <p:cNvPr id="23" name="Arrow: Curved Left 22">
            <a:extLst>
              <a:ext uri="{FF2B5EF4-FFF2-40B4-BE49-F238E27FC236}">
                <a16:creationId xmlns:a16="http://schemas.microsoft.com/office/drawing/2014/main" id="{BFAF124A-A4AE-8661-82DF-5C4837C4FD5C}"/>
              </a:ext>
            </a:extLst>
          </p:cNvPr>
          <p:cNvSpPr/>
          <p:nvPr/>
        </p:nvSpPr>
        <p:spPr>
          <a:xfrm>
            <a:off x="10750224" y="4083485"/>
            <a:ext cx="731520" cy="1766896"/>
          </a:xfrm>
          <a:prstGeom prst="curvedLeftArrow">
            <a:avLst>
              <a:gd name="adj1" fmla="val 25000"/>
              <a:gd name="adj2" fmla="val 56904"/>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Tree>
    <p:extLst>
      <p:ext uri="{BB962C8B-B14F-4D97-AF65-F5344CB8AC3E}">
        <p14:creationId xmlns:p14="http://schemas.microsoft.com/office/powerpoint/2010/main" val="571548668"/>
      </p:ext>
    </p:extLst>
  </p:cSld>
  <p:clrMapOvr>
    <a:masterClrMapping/>
  </p:clrMapOvr>
</p:sld>
</file>

<file path=ppt/theme/theme1.xml><?xml version="1.0" encoding="utf-8"?>
<a:theme xmlns:a="http://schemas.openxmlformats.org/drawingml/2006/main" name="IU">
  <a:themeElements>
    <a:clrScheme name="Стандартная">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898</TotalTime>
  <Words>1519</Words>
  <Application>Microsoft Office PowerPoint</Application>
  <PresentationFormat>Widescreen</PresentationFormat>
  <Paragraphs>195</Paragraphs>
  <Slides>18</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Noto Sans</vt:lpstr>
      <vt:lpstr>IU</vt:lpstr>
      <vt:lpstr>Решить задачу DaNetQA / BoolQ</vt:lpstr>
      <vt:lpstr>Цель:   Провести анализ задачи DaNetQA - boolQ для русскоязычного набора данных.  Проанализировать существующие решения и попытаться воспроизвести результат.  Задачи  в рамках сессий:   - изучить набор данных; - изучить существующие решения; - обработать данные; - воспроизвести две модели и обучить их на подготовленном наборе данных; - сравнить полученные результаты.</vt:lpstr>
      <vt:lpstr>Класс задач NLP</vt:lpstr>
      <vt:lpstr>DaNetQA – задача NLP бинарной классификации</vt:lpstr>
      <vt:lpstr>Данные</vt:lpstr>
      <vt:lpstr>Анализ данных</vt:lpstr>
      <vt:lpstr>Очистка данных</vt:lpstr>
      <vt:lpstr>Очистка данных</vt:lpstr>
      <vt:lpstr>Изменение длины в символах и словах</vt:lpstr>
      <vt:lpstr>Семантический анализ данных</vt:lpstr>
      <vt:lpstr>Кортежи с низкой корреляцией</vt:lpstr>
      <vt:lpstr>Существующие решения</vt:lpstr>
      <vt:lpstr>Encoder + LogisticRegression  для решения задачи DaNetQA</vt:lpstr>
      <vt:lpstr>Fine-Tune (Ru)BERT для решения задачи DaNetQA</vt:lpstr>
      <vt:lpstr>Набор конфигураций для обучения</vt:lpstr>
      <vt:lpstr>PowerPoint Presentation</vt:lpstr>
      <vt:lpstr>Список литературы</vt:lpstr>
      <vt:lpstr>Спасибо за внимание!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Решить задачу DaNetQA / BoolQ</dc:title>
  <dc:creator>Ольга Саетгареева</dc:creator>
  <cp:lastModifiedBy>Леушкин Антон Дмитриевич</cp:lastModifiedBy>
  <cp:revision>6</cp:revision>
  <dcterms:created xsi:type="dcterms:W3CDTF">2018-09-03T06:41:35Z</dcterms:created>
  <dcterms:modified xsi:type="dcterms:W3CDTF">2022-11-08T22:18:47Z</dcterms:modified>
</cp:coreProperties>
</file>