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8.xml"/>
  <Override ContentType="application/vnd.ms-office.chartcolorstyle+xml" PartName="/ppt/charts/colors11.xml"/>
  <Override ContentType="application/vnd.ms-office.chartcolorstyle+xml" PartName="/ppt/charts/colors7.xml"/>
  <Override ContentType="application/vnd.ms-office.chartcolorstyle+xml" PartName="/ppt/charts/colors10.xml"/>
  <Override ContentType="application/vnd.ms-office.chartcolorstyle+xml" PartName="/ppt/charts/colors9.xml"/>
  <Override ContentType="application/vnd.ms-office.chartcolorstyle+xml" PartName="/ppt/charts/colors1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1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9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0.xml"/>
  <Override ContentType="application/vnd.ms-office.chartstyle+xml" PartName="/ppt/charts/style5.xml"/>
  <Override ContentType="application/vnd.ms-office.chartstyle+xml" PartName="/ppt/charts/style7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12.xml"/>
  <Override ContentType="application/vnd.ms-office.chartstyle+xml" PartName="/ppt/charts/style1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yv9lt+UX/BFELfCtP4lWjssHY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380415-17A6-43DE-A5B4-2A3D13572C4F}">
  <a:tblStyle styleId="{2B380415-17A6-43DE-A5B4-2A3D13572C4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10.xml.rels><?xml version="1.0" encoding="UTF-8" standalone="yes"?>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Sheet10.xlsx"/></Relationships>
</file>

<file path=ppt/charts/_rels/chart11.xml.rels><?xml version="1.0" encoding="UTF-8" standalone="yes"?>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Sheet11.xlsx"/></Relationships>
</file>

<file path=ppt/charts/_rels/chart12.xml.rels><?xml version="1.0" encoding="UTF-8" standalone="yes"?>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Sheet12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Sheet5.xlsx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Sheet6.xlsx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Sheet7.xlsx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Sheet8.xlsx"/></Relationships>
</file>

<file path=ppt/charts/_rels/chart9.xml.rels><?xml version="1.0" encoding="UTF-8" standalone="yes"?>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D3-4423-819C-0E7A01B3AA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D3-4423-819C-0E7A01B3AA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D3-4423-819C-0E7A01B3AA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D3-4423-819C-0E7A01B3AAE5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1D3-4423-819C-0E7A01B3A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41-4D16-BE9C-AC29836D6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F3-4A01-8C1D-A92CFFCC5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5-4A5A-9FEF-00B329BAB1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5-4A5A-9FEF-00B329BAB1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5-4A5A-9FEF-00B329BAB1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5-4A5A-9FEF-00B329BAB1D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75-4A5A-9FEF-00B329BAB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ba6e4cf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7ba6e4cf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22" Type="http://schemas.openxmlformats.org/officeDocument/2006/relationships/image" Target="../media/image24.png"/><Relationship Id="rId21" Type="http://schemas.openxmlformats.org/officeDocument/2006/relationships/image" Target="../media/image22.png"/><Relationship Id="rId24" Type="http://schemas.openxmlformats.org/officeDocument/2006/relationships/image" Target="../media/image29.png"/><Relationship Id="rId23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26" Type="http://schemas.openxmlformats.org/officeDocument/2006/relationships/image" Target="../media/image25.png"/><Relationship Id="rId25" Type="http://schemas.openxmlformats.org/officeDocument/2006/relationships/image" Target="../media/image30.png"/><Relationship Id="rId28" Type="http://schemas.openxmlformats.org/officeDocument/2006/relationships/image" Target="../media/image33.png"/><Relationship Id="rId27" Type="http://schemas.openxmlformats.org/officeDocument/2006/relationships/image" Target="../media/image2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29" Type="http://schemas.openxmlformats.org/officeDocument/2006/relationships/image" Target="../media/image28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Relationship Id="rId31" Type="http://schemas.openxmlformats.org/officeDocument/2006/relationships/image" Target="../media/image34.png"/><Relationship Id="rId30" Type="http://schemas.openxmlformats.org/officeDocument/2006/relationships/image" Target="../media/image35.png"/><Relationship Id="rId11" Type="http://schemas.openxmlformats.org/officeDocument/2006/relationships/image" Target="../media/image10.png"/><Relationship Id="rId33" Type="http://schemas.openxmlformats.org/officeDocument/2006/relationships/image" Target="../media/image36.png"/><Relationship Id="rId10" Type="http://schemas.openxmlformats.org/officeDocument/2006/relationships/image" Target="../media/image12.png"/><Relationship Id="rId32" Type="http://schemas.openxmlformats.org/officeDocument/2006/relationships/image" Target="../media/image31.png"/><Relationship Id="rId13" Type="http://schemas.openxmlformats.org/officeDocument/2006/relationships/image" Target="../media/image17.png"/><Relationship Id="rId12" Type="http://schemas.openxmlformats.org/officeDocument/2006/relationships/image" Target="../media/image11.png"/><Relationship Id="rId15" Type="http://schemas.openxmlformats.org/officeDocument/2006/relationships/image" Target="../media/image4.png"/><Relationship Id="rId14" Type="http://schemas.openxmlformats.org/officeDocument/2006/relationships/image" Target="../media/image18.png"/><Relationship Id="rId17" Type="http://schemas.openxmlformats.org/officeDocument/2006/relationships/image" Target="../media/image15.png"/><Relationship Id="rId16" Type="http://schemas.openxmlformats.org/officeDocument/2006/relationships/image" Target="../media/image9.png"/><Relationship Id="rId19" Type="http://schemas.openxmlformats.org/officeDocument/2006/relationships/image" Target="../media/image26.png"/><Relationship Id="rId18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22" Type="http://schemas.openxmlformats.org/officeDocument/2006/relationships/image" Target="../media/image24.png"/><Relationship Id="rId21" Type="http://schemas.openxmlformats.org/officeDocument/2006/relationships/image" Target="../media/image22.png"/><Relationship Id="rId24" Type="http://schemas.openxmlformats.org/officeDocument/2006/relationships/image" Target="../media/image29.png"/><Relationship Id="rId23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26" Type="http://schemas.openxmlformats.org/officeDocument/2006/relationships/image" Target="../media/image25.png"/><Relationship Id="rId25" Type="http://schemas.openxmlformats.org/officeDocument/2006/relationships/image" Target="../media/image30.png"/><Relationship Id="rId28" Type="http://schemas.openxmlformats.org/officeDocument/2006/relationships/image" Target="../media/image33.png"/><Relationship Id="rId27" Type="http://schemas.openxmlformats.org/officeDocument/2006/relationships/image" Target="../media/image2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29" Type="http://schemas.openxmlformats.org/officeDocument/2006/relationships/image" Target="../media/image28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Relationship Id="rId31" Type="http://schemas.openxmlformats.org/officeDocument/2006/relationships/image" Target="../media/image34.png"/><Relationship Id="rId30" Type="http://schemas.openxmlformats.org/officeDocument/2006/relationships/image" Target="../media/image35.png"/><Relationship Id="rId11" Type="http://schemas.openxmlformats.org/officeDocument/2006/relationships/image" Target="../media/image10.png"/><Relationship Id="rId33" Type="http://schemas.openxmlformats.org/officeDocument/2006/relationships/image" Target="../media/image36.png"/><Relationship Id="rId10" Type="http://schemas.openxmlformats.org/officeDocument/2006/relationships/image" Target="../media/image12.png"/><Relationship Id="rId32" Type="http://schemas.openxmlformats.org/officeDocument/2006/relationships/image" Target="../media/image31.png"/><Relationship Id="rId13" Type="http://schemas.openxmlformats.org/officeDocument/2006/relationships/image" Target="../media/image17.png"/><Relationship Id="rId12" Type="http://schemas.openxmlformats.org/officeDocument/2006/relationships/image" Target="../media/image11.png"/><Relationship Id="rId15" Type="http://schemas.openxmlformats.org/officeDocument/2006/relationships/image" Target="../media/image4.png"/><Relationship Id="rId14" Type="http://schemas.openxmlformats.org/officeDocument/2006/relationships/image" Target="../media/image18.png"/><Relationship Id="rId17" Type="http://schemas.openxmlformats.org/officeDocument/2006/relationships/image" Target="../media/image15.png"/><Relationship Id="rId16" Type="http://schemas.openxmlformats.org/officeDocument/2006/relationships/image" Target="../media/image9.png"/><Relationship Id="rId19" Type="http://schemas.openxmlformats.org/officeDocument/2006/relationships/image" Target="../media/image26.png"/><Relationship Id="rId18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">
  <p:cSld name="Титул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/>
          <p:nvPr>
            <p:ph idx="2" type="body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+картинка (зеленый)">
  <p:cSld name="Текст+картинка (зеленый)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" type="subTitle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31"/>
          <p:cNvSpPr/>
          <p:nvPr>
            <p:ph idx="2" type="pic"/>
          </p:nvPr>
        </p:nvSpPr>
        <p:spPr>
          <a:xfrm>
            <a:off x="6749143" y="1948079"/>
            <a:ext cx="4604658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/>
          <p:nvPr>
            <p:ph idx="3" type="body"/>
          </p:nvPr>
        </p:nvSpPr>
        <p:spPr>
          <a:xfrm>
            <a:off x="620489" y="3308782"/>
            <a:ext cx="5703916" cy="26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">
  <p:cSld name="Закрывающий слайд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subTitle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32"/>
          <p:cNvSpPr txBox="1"/>
          <p:nvPr>
            <p:ph idx="2" type="body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 (зеленый)">
  <p:cSld name="Заголовок раздела (зеленый)">
    <p:bg>
      <p:bgPr>
        <a:solidFill>
          <a:srgbClr val="80BC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конки (зеленый)">
  <p:cSld name="Иконки (зеленый)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/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конки (синий)">
  <p:cSld name="Иконки (синий)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руговая диаграмма (зеленый)">
  <p:cSld name="Круговая диаграмма (зеленый)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" type="body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64" name="Google Shape;164;p36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руговая диаграмма (синий)">
  <p:cSld name="Круговая диаграмма (синий)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1" type="body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истограмма (зеленый)">
  <p:cSld name="Гистограмма (зеленый)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1" type="body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76" name="Google Shape;176;p38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истограмма (синий)">
  <p:cSld name="Гистограмма (синий)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1" type="body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 (зеленый)">
  <p:cSld name="Таблица (зеленый)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{2B380415-17A6-43DE-A5B4-2A3D13572C4F}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720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Текст</a:t>
                      </a:r>
                      <a:r>
                        <a:rPr lang="ru-RU" sz="12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0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 (синий)">
  <p:cSld name="Заголовок раздела (синий)">
    <p:bg>
      <p:bgPr>
        <a:solidFill>
          <a:srgbClr val="0071CE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 (синий)">
  <p:cSld name="Таблица (синий)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{2B380415-17A6-43DE-A5B4-2A3D13572C4F}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720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Текст</a:t>
                      </a:r>
                      <a:r>
                        <a:rPr lang="ru-RU" sz="12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41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хема (зеленый)">
  <p:cSld name="Схема (зеленый)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2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хема (синий)">
  <p:cSld name="Схема (синий)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+картинка (синий)">
  <p:cSld name="текст+картинка (синий)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4"/>
          <p:cNvSpPr/>
          <p:nvPr>
            <p:ph idx="2" type="pic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24"/>
          <p:cNvSpPr txBox="1"/>
          <p:nvPr>
            <p:ph idx="3" type="body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+картинка (зеленый) 2">
  <p:cSld name="Текст+картинка (зеленый) 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/>
          <p:nvPr>
            <p:ph idx="2" type="pic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25"/>
          <p:cNvSpPr/>
          <p:nvPr/>
        </p:nvSpPr>
        <p:spPr>
          <a:xfrm>
            <a:off x="-1" y="1719131"/>
            <a:ext cx="7743825" cy="1262193"/>
          </a:xfrm>
          <a:custGeom>
            <a:rect b="b" l="l" r="r" t="t"/>
            <a:pathLst>
              <a:path extrusionOk="0" h="2016125" w="1311148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-1" y="1719131"/>
            <a:ext cx="7743825" cy="1262193"/>
          </a:xfrm>
          <a:custGeom>
            <a:rect b="b" l="l" r="r" t="t"/>
            <a:pathLst>
              <a:path extrusionOk="0" h="2016125" w="1311148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5"/>
          <p:cNvSpPr txBox="1"/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subTitle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25"/>
          <p:cNvSpPr txBox="1"/>
          <p:nvPr>
            <p:ph idx="3" type="body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4" type="body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+картинка (синий) 2">
  <p:cSld name="Текст+картинка (синий)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/>
          <p:nvPr>
            <p:ph idx="2" type="pic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6"/>
          <p:cNvSpPr txBox="1"/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3" type="body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6"/>
          <p:cNvSpPr/>
          <p:nvPr/>
        </p:nvSpPr>
        <p:spPr>
          <a:xfrm>
            <a:off x="0" y="1733552"/>
            <a:ext cx="7743825" cy="1262193"/>
          </a:xfrm>
          <a:custGeom>
            <a:rect b="b" l="l" r="r" t="t"/>
            <a:pathLst>
              <a:path extrusionOk="0" h="2016125" w="1311148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6"/>
          <p:cNvSpPr txBox="1"/>
          <p:nvPr>
            <p:ph idx="4" type="subTitle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+подзаголовок (зеленый)">
  <p:cSld name="Заголовок+подзаголовок (зеленый)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/>
          <p:nvPr>
            <p:ph idx="2" type="pic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7"/>
          <p:cNvSpPr txBox="1"/>
          <p:nvPr>
            <p:ph idx="1" type="body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+подзаголовок (синий)">
  <p:cSld name="Заголовок+подзаголовок (синий)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/>
          <p:nvPr>
            <p:ph idx="2" type="pic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8"/>
          <p:cNvSpPr txBox="1"/>
          <p:nvPr>
            <p:ph idx="1" type="body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3" type="body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4" type="body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(зеленый)">
  <p:cSld name="Сравнение (зеленый)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/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subTitle"/>
          </p:nvPr>
        </p:nvSpPr>
        <p:spPr>
          <a:xfrm>
            <a:off x="620489" y="3851694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29"/>
          <p:cNvSpPr/>
          <p:nvPr>
            <p:ph idx="2" type="pic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9"/>
          <p:cNvSpPr txBox="1"/>
          <p:nvPr>
            <p:ph idx="3" type="body"/>
          </p:nvPr>
        </p:nvSpPr>
        <p:spPr>
          <a:xfrm>
            <a:off x="620489" y="5045455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9"/>
          <p:cNvSpPr/>
          <p:nvPr>
            <p:ph idx="4" type="pic"/>
          </p:nvPr>
        </p:nvSpPr>
        <p:spPr>
          <a:xfrm>
            <a:off x="6200990" y="1601151"/>
            <a:ext cx="5167325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9"/>
          <p:cNvSpPr txBox="1"/>
          <p:nvPr>
            <p:ph idx="5" type="body"/>
          </p:nvPr>
        </p:nvSpPr>
        <p:spPr>
          <a:xfrm>
            <a:off x="6206772" y="5045455"/>
            <a:ext cx="5161544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6" type="body"/>
          </p:nvPr>
        </p:nvSpPr>
        <p:spPr>
          <a:xfrm>
            <a:off x="6206771" y="3835825"/>
            <a:ext cx="5161544" cy="943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(синий)">
  <p:cSld name="Сравнение (синий)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subTitle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30"/>
          <p:cNvSpPr/>
          <p:nvPr>
            <p:ph idx="2" type="pic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0"/>
          <p:cNvSpPr txBox="1"/>
          <p:nvPr>
            <p:ph idx="3" type="body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0"/>
          <p:cNvSpPr/>
          <p:nvPr>
            <p:ph idx="4" type="pic"/>
          </p:nvPr>
        </p:nvSpPr>
        <p:spPr>
          <a:xfrm>
            <a:off x="6188633" y="1601151"/>
            <a:ext cx="5165168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0"/>
          <p:cNvSpPr txBox="1"/>
          <p:nvPr>
            <p:ph idx="5" type="body"/>
          </p:nvPr>
        </p:nvSpPr>
        <p:spPr>
          <a:xfrm>
            <a:off x="6188634" y="5045455"/>
            <a:ext cx="5165168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6" type="body"/>
          </p:nvPr>
        </p:nvSpPr>
        <p:spPr>
          <a:xfrm>
            <a:off x="6188633" y="3835825"/>
            <a:ext cx="5165168" cy="943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22" Type="http://schemas.openxmlformats.org/officeDocument/2006/relationships/image" Target="../media/image23.png"/><Relationship Id="rId21" Type="http://schemas.openxmlformats.org/officeDocument/2006/relationships/image" Target="../media/image32.png"/><Relationship Id="rId24" Type="http://schemas.openxmlformats.org/officeDocument/2006/relationships/image" Target="../media/image24.png"/><Relationship Id="rId23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26" Type="http://schemas.openxmlformats.org/officeDocument/2006/relationships/image" Target="../media/image17.png"/><Relationship Id="rId25" Type="http://schemas.openxmlformats.org/officeDocument/2006/relationships/image" Target="../media/image29.png"/><Relationship Id="rId28" Type="http://schemas.openxmlformats.org/officeDocument/2006/relationships/image" Target="../media/image33.png"/><Relationship Id="rId27" Type="http://schemas.openxmlformats.org/officeDocument/2006/relationships/image" Target="../media/image27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29" Type="http://schemas.openxmlformats.org/officeDocument/2006/relationships/image" Target="../media/image28.png"/><Relationship Id="rId7" Type="http://schemas.openxmlformats.org/officeDocument/2006/relationships/image" Target="../media/image5.png"/><Relationship Id="rId8" Type="http://schemas.openxmlformats.org/officeDocument/2006/relationships/image" Target="../media/image19.png"/><Relationship Id="rId31" Type="http://schemas.openxmlformats.org/officeDocument/2006/relationships/image" Target="../media/image34.png"/><Relationship Id="rId30" Type="http://schemas.openxmlformats.org/officeDocument/2006/relationships/image" Target="../media/image35.png"/><Relationship Id="rId11" Type="http://schemas.openxmlformats.org/officeDocument/2006/relationships/image" Target="../media/image18.png"/><Relationship Id="rId33" Type="http://schemas.openxmlformats.org/officeDocument/2006/relationships/image" Target="../media/image9.png"/><Relationship Id="rId10" Type="http://schemas.openxmlformats.org/officeDocument/2006/relationships/image" Target="../media/image20.png"/><Relationship Id="rId32" Type="http://schemas.openxmlformats.org/officeDocument/2006/relationships/image" Target="../media/image31.png"/><Relationship Id="rId13" Type="http://schemas.openxmlformats.org/officeDocument/2006/relationships/image" Target="../media/image10.png"/><Relationship Id="rId12" Type="http://schemas.openxmlformats.org/officeDocument/2006/relationships/image" Target="../media/image12.png"/><Relationship Id="rId15" Type="http://schemas.openxmlformats.org/officeDocument/2006/relationships/image" Target="../media/image22.png"/><Relationship Id="rId14" Type="http://schemas.openxmlformats.org/officeDocument/2006/relationships/image" Target="../media/image30.png"/><Relationship Id="rId17" Type="http://schemas.openxmlformats.org/officeDocument/2006/relationships/image" Target="../media/image4.png"/><Relationship Id="rId16" Type="http://schemas.openxmlformats.org/officeDocument/2006/relationships/image" Target="../media/image36.png"/><Relationship Id="rId19" Type="http://schemas.openxmlformats.org/officeDocument/2006/relationships/image" Target="../media/image21.png"/><Relationship Id="rId1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6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1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b="1" lang="ru-RU" sz="3240"/>
              <a:t>Решить задачу DaNetQA / BoolQ</a:t>
            </a:r>
            <a:endParaRPr/>
          </a:p>
        </p:txBody>
      </p:sp>
      <p:pic>
        <p:nvPicPr>
          <p:cNvPr id="202" name="Google Shape;2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рисунок, тарелка&#10;&#10;Автоматически созданное описание" id="203" name="Google Shape;2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15"/>
          <p:cNvGraphicFramePr/>
          <p:nvPr/>
        </p:nvGraphicFramePr>
        <p:xfrm>
          <a:off x="620489" y="1605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{2B380415-17A6-43DE-A5B4-2A3D13572C4F}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58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720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sp>
        <p:nvSpPr>
          <p:cNvPr id="287" name="Google Shape;287;p17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>
            <a:off x="2155552" y="1713196"/>
            <a:ext cx="7880840" cy="4424485"/>
            <a:chOff x="123552" y="774"/>
            <a:chExt cx="7880840" cy="4424485"/>
          </a:xfrm>
        </p:grpSpPr>
        <p:sp>
          <p:nvSpPr>
            <p:cNvPr id="289" name="Google Shape;289;p17"/>
            <p:cNvSpPr/>
            <p:nvPr/>
          </p:nvSpPr>
          <p:spPr>
            <a:xfrm>
              <a:off x="3822042" y="1152951"/>
              <a:ext cx="242100" cy="1059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80BC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0" name="Google Shape;290;p17"/>
            <p:cNvSpPr/>
            <p:nvPr/>
          </p:nvSpPr>
          <p:spPr>
            <a:xfrm>
              <a:off x="4064000" y="1152951"/>
              <a:ext cx="2788200" cy="2120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80BC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1" name="Google Shape;291;p17"/>
            <p:cNvSpPr/>
            <p:nvPr/>
          </p:nvSpPr>
          <p:spPr>
            <a:xfrm>
              <a:off x="4018280" y="1152951"/>
              <a:ext cx="91500" cy="2120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80BC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2" name="Google Shape;292;p17"/>
            <p:cNvSpPr/>
            <p:nvPr/>
          </p:nvSpPr>
          <p:spPr>
            <a:xfrm>
              <a:off x="1275729" y="1152951"/>
              <a:ext cx="2788200" cy="2120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80BC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3" name="Google Shape;293;p17"/>
            <p:cNvSpPr/>
            <p:nvPr/>
          </p:nvSpPr>
          <p:spPr>
            <a:xfrm>
              <a:off x="2911822" y="774"/>
              <a:ext cx="2304300" cy="1152300"/>
            </a:xfrm>
            <a:prstGeom prst="rect">
              <a:avLst/>
            </a:prstGeom>
            <a:solidFill>
              <a:srgbClr val="80BC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7"/>
            <p:cNvSpPr txBox="1"/>
            <p:nvPr/>
          </p:nvSpPr>
          <p:spPr>
            <a:xfrm>
              <a:off x="2911822" y="774"/>
              <a:ext cx="2304300" cy="11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23552" y="3272959"/>
              <a:ext cx="2304300" cy="1152300"/>
            </a:xfrm>
            <a:prstGeom prst="rect">
              <a:avLst/>
            </a:prstGeom>
            <a:solidFill>
              <a:srgbClr val="80BC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 txBox="1"/>
            <p:nvPr/>
          </p:nvSpPr>
          <p:spPr>
            <a:xfrm>
              <a:off x="123552" y="3272959"/>
              <a:ext cx="2304300" cy="11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911822" y="3272959"/>
              <a:ext cx="2304300" cy="1152300"/>
            </a:xfrm>
            <a:prstGeom prst="rect">
              <a:avLst/>
            </a:prstGeom>
            <a:solidFill>
              <a:srgbClr val="80BC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 txBox="1"/>
            <p:nvPr/>
          </p:nvSpPr>
          <p:spPr>
            <a:xfrm>
              <a:off x="2911822" y="3272959"/>
              <a:ext cx="2304300" cy="11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700092" y="3272959"/>
              <a:ext cx="2304300" cy="1152300"/>
            </a:xfrm>
            <a:prstGeom prst="rect">
              <a:avLst/>
            </a:prstGeom>
            <a:solidFill>
              <a:srgbClr val="80BC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5700092" y="3272959"/>
              <a:ext cx="2304300" cy="11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1517687" y="1636866"/>
              <a:ext cx="2304300" cy="1152300"/>
            </a:xfrm>
            <a:prstGeom prst="rect">
              <a:avLst/>
            </a:prstGeom>
            <a:solidFill>
              <a:srgbClr val="80BC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 txBox="1"/>
            <p:nvPr/>
          </p:nvSpPr>
          <p:spPr>
            <a:xfrm>
              <a:off x="1517687" y="1636866"/>
              <a:ext cx="2304300" cy="11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Иконки для презентации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709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3155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6325" y="1803859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9633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12941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36387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359557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782867" y="1816288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93438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21113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101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802670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38337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26167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685151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108627" y="3994798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532103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016897" y="3982507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937905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831810" y="5233327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976463" y="5343810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9453165" y="5208883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52313" y="2868474"/>
            <a:ext cx="589421" cy="589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8994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265901" y="5208883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270964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750933" y="286847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108266" y="2905347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8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6526917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970012" y="2868474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9364219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0868767" y="2868474"/>
            <a:ext cx="417623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/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t/>
            </a: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 txBox="1"/>
          <p:nvPr>
            <p:ph idx="1" type="subTitle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 txBox="1"/>
          <p:nvPr>
            <p:ph idx="2" type="body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рисунок, тарелка&#10;&#10;Автоматически созданное описание" id="349" name="Google Shape;3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BC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619825" y="885750"/>
            <a:ext cx="11254200" cy="55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Цель: 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/>
              <a:t>Провести анализ задачи DaNetQA - boolQ для русскоязычного набора данных.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/>
              <a:t>Изучить существующие решения и попытаться воспроизвести результат.</a:t>
            </a: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Задачи  в рамках сессий: </a:t>
            </a:r>
            <a:br>
              <a:rPr b="1" lang="ru-RU" sz="280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- изучить набор </a:t>
            </a:r>
            <a:r>
              <a:rPr lang="ru-RU" sz="2800"/>
              <a:t>данных</a:t>
            </a: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/>
              <a:t>изучить существующие решения;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- обработать данные;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- реплецировать две модели и обучить их на подготовленном наборе данных;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- сравнить полученные результаты.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 txBox="1"/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b="1" lang="ru-RU"/>
              <a:t>Класс задач NLP</a:t>
            </a: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>
            <p:ph idx="3" type="body"/>
          </p:nvPr>
        </p:nvSpPr>
        <p:spPr>
          <a:xfrm>
            <a:off x="729441" y="1948079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Формат: </a:t>
            </a:r>
            <a:endParaRPr/>
          </a:p>
        </p:txBody>
      </p:sp>
      <p:sp>
        <p:nvSpPr>
          <p:cNvPr id="215" name="Google Shape;215;p3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pic>
        <p:nvPicPr>
          <p:cNvPr id="216" name="Google Shape;216;p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271" y="1655146"/>
            <a:ext cx="4713900" cy="29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ba6e4cfd6_0_0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b="1" lang="ru-RU"/>
              <a:t>Данные</a:t>
            </a: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7ba6e4cfd6_0_0"/>
          <p:cNvSpPr/>
          <p:nvPr>
            <p:ph idx="2" type="pic"/>
          </p:nvPr>
        </p:nvSpPr>
        <p:spPr>
          <a:xfrm>
            <a:off x="6734629" y="1948079"/>
            <a:ext cx="4619100" cy="3982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g17ba6e4cfd6_0_0"/>
          <p:cNvSpPr txBox="1"/>
          <p:nvPr>
            <p:ph idx="3" type="body"/>
          </p:nvPr>
        </p:nvSpPr>
        <p:spPr>
          <a:xfrm>
            <a:off x="729441" y="1948079"/>
            <a:ext cx="57039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Формат: </a:t>
            </a:r>
            <a:endParaRPr/>
          </a:p>
        </p:txBody>
      </p:sp>
      <p:sp>
        <p:nvSpPr>
          <p:cNvPr id="224" name="Google Shape;224;g17ba6e4cfd6_0_0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/>
          <p:nvPr>
            <p:ph idx="2" type="pic"/>
          </p:nvPr>
        </p:nvSpPr>
        <p:spPr>
          <a:xfrm>
            <a:off x="6703634" y="0"/>
            <a:ext cx="548836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5"/>
          <p:cNvSpPr txBox="1"/>
          <p:nvPr>
            <p:ph type="ctrTitle"/>
          </p:nvPr>
        </p:nvSpPr>
        <p:spPr>
          <a:xfrm>
            <a:off x="620489" y="628956"/>
            <a:ext cx="574819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t/>
            </a: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 txBox="1"/>
          <p:nvPr>
            <p:ph idx="1" type="body"/>
          </p:nvPr>
        </p:nvSpPr>
        <p:spPr>
          <a:xfrm>
            <a:off x="620487" y="4700455"/>
            <a:ext cx="5748196" cy="1230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 txBox="1"/>
          <p:nvPr>
            <p:ph idx="3" type="body"/>
          </p:nvPr>
        </p:nvSpPr>
        <p:spPr>
          <a:xfrm>
            <a:off x="620490" y="3305175"/>
            <a:ext cx="574816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 txBox="1"/>
          <p:nvPr/>
        </p:nvSpPr>
        <p:spPr>
          <a:xfrm>
            <a:off x="620489" y="1940341"/>
            <a:ext cx="6968865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Важные тезисы, которые стоит подчеркнуть. Рекомендуется</a:t>
            </a:r>
            <a:b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более 2 — 3 предложений. Плашку можно увеличивать</a:t>
            </a:r>
            <a:b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зависимости от количества используемого текста.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/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"/>
          <p:cNvSpPr/>
          <p:nvPr>
            <p:ph idx="2" type="pic"/>
          </p:nvPr>
        </p:nvSpPr>
        <p:spPr>
          <a:xfrm>
            <a:off x="6734628" y="1948079"/>
            <a:ext cx="4836881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6"/>
          <p:cNvSpPr txBox="1"/>
          <p:nvPr>
            <p:ph idx="1" type="body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 txBox="1"/>
          <p:nvPr>
            <p:ph idx="3" type="body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 txBox="1"/>
          <p:nvPr>
            <p:ph idx="4" type="body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t/>
            </a: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 txBox="1"/>
          <p:nvPr>
            <p:ph idx="1" type="subTitle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/>
          <p:nvPr>
            <p:ph idx="2" type="pic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9"/>
          <p:cNvSpPr txBox="1"/>
          <p:nvPr>
            <p:ph idx="3" type="body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/>
          <p:nvPr>
            <p:ph idx="4" type="pic"/>
          </p:nvPr>
        </p:nvSpPr>
        <p:spPr>
          <a:xfrm>
            <a:off x="6188632" y="1601151"/>
            <a:ext cx="5382879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9"/>
          <p:cNvSpPr txBox="1"/>
          <p:nvPr>
            <p:ph idx="5" type="body"/>
          </p:nvPr>
        </p:nvSpPr>
        <p:spPr>
          <a:xfrm>
            <a:off x="6188633" y="5045455"/>
            <a:ext cx="5382879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 txBox="1"/>
          <p:nvPr>
            <p:ph idx="6" type="body"/>
          </p:nvPr>
        </p:nvSpPr>
        <p:spPr>
          <a:xfrm>
            <a:off x="6188632" y="3835825"/>
            <a:ext cx="5382879" cy="943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4" name="Google Shape;264;p11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65" name="Google Shape;265;p11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3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13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74" name="Google Shape;274;p13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2018-09-03T06:41:35Z</dcterms:created>
  <dc:creator>Ольга Саетгареева</dc:creator>
</cp:coreProperties>
</file>