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2" r:id="rId5"/>
    <p:sldId id="263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E155F-966C-3104-4B6E-E95BABDB8A38}" v="647" dt="2020-06-11T09:04:17.385"/>
    <p1510:client id="{88171253-0866-5EA7-E32E-7BBA86B53547}" v="238" dt="2020-06-11T20:02:52.022"/>
    <p1510:client id="{886CD7FC-EB62-5A6E-2774-720A6648698E}" v="1007" dt="2020-06-10T20:25:20.529"/>
    <p1510:client id="{9BB91191-DE55-D1F6-8B5F-F93A452AFFA8}" v="18" dt="2020-06-11T09:16:45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одор Боянов Димов" userId="S::tbdimov18@codingburgas.bg::f9681388-57bc-4215-9a2f-909f8569cceb" providerId="AD" clId="Web-{886CD7FC-EB62-5A6E-2774-720A6648698E}"/>
    <pc:docChg chg="addSld delSld modSld addMainMaster delMainMaster">
      <pc:chgData name="Теодор Боянов Димов" userId="S::tbdimov18@codingburgas.bg::f9681388-57bc-4215-9a2f-909f8569cceb" providerId="AD" clId="Web-{886CD7FC-EB62-5A6E-2774-720A6648698E}" dt="2020-06-10T20:25:20.529" v="1029" actId="20577"/>
      <pc:docMkLst>
        <pc:docMk/>
      </pc:docMkLst>
      <pc:sldChg chg="addSp delSp modSp mod setBg modClrScheme setClrOvrMap delDesignElem chgLayout">
        <pc:chgData name="Теодор Боянов Димов" userId="S::tbdimov18@codingburgas.bg::f9681388-57bc-4215-9a2f-909f8569cceb" providerId="AD" clId="Web-{886CD7FC-EB62-5A6E-2774-720A6648698E}" dt="2020-06-10T20:06:48.720" v="819" actId="20577"/>
        <pc:sldMkLst>
          <pc:docMk/>
          <pc:sldMk cId="109857222" sldId="256"/>
        </pc:sldMkLst>
        <pc:spChg chg="mod ord">
          <ac:chgData name="Теодор Боянов Димов" userId="S::tbdimov18@codingburgas.bg::f9681388-57bc-4215-9a2f-909f8569cceb" providerId="AD" clId="Web-{886CD7FC-EB62-5A6E-2774-720A6648698E}" dt="2020-06-10T20:06:48.720" v="81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Теодор Боянов Димов" userId="S::tbdimov18@codingburgas.bg::f9681388-57bc-4215-9a2f-909f8569cceb" providerId="AD" clId="Web-{886CD7FC-EB62-5A6E-2774-720A6648698E}" dt="2020-06-10T19:32:32.302" v="17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5" creationId="{2F4AD318-2FB6-4C6E-931E-58E404FA18C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6" creationId="{1A118E35-1CBF-4863-8497-F4DF1A166D2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50:06.299" v="5"/>
          <ac:spMkLst>
            <pc:docMk/>
            <pc:sldMk cId="109857222" sldId="256"/>
            <ac:spMk id="7" creationId="{6E187274-5DC2-4BE0-AF99-925D6D97355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8" creationId="{2F4AD318-2FB6-4C6E-931E-58E404FA18C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9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10" creationId="{1A118E35-1CBF-4863-8497-F4DF1A166D2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11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6:49:58.674" v="2"/>
          <ac:spMkLst>
            <pc:docMk/>
            <pc:sldMk cId="109857222" sldId="256"/>
            <ac:spMk id="12" creationId="{6E187274-5DC2-4BE0-AF99-925D6D97355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8:56:29.079" v="7"/>
          <ac:spMkLst>
            <pc:docMk/>
            <pc:sldMk cId="109857222" sldId="256"/>
            <ac:spMk id="13" creationId="{EF92EDE9-7E29-473D-8499-DB2B585410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18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0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2" creationId="{EF92EDE9-7E29-473D-8499-DB2B585410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7" creationId="{2F4AD318-2FB6-4C6E-931E-58E404FA18C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29" creationId="{1A118E35-1CBF-4863-8497-F4DF1A166D2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05:45.616" v="32"/>
          <ac:spMkLst>
            <pc:docMk/>
            <pc:sldMk cId="109857222" sldId="256"/>
            <ac:spMk id="31" creationId="{6E187274-5DC2-4BE0-AF99-925D6D973550}"/>
          </ac:spMkLst>
        </pc:sp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20:21:54.468" v="909" actId="2057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" creationId="{74ABB9E9-367E-4180-8A52-4DBFA7688591}"/>
          </ac:spMkLst>
        </pc:spChg>
        <pc:spChg chg="add del mod">
          <ac:chgData name="Теодор Боянов Димов" userId="S::tbdimov18@codingburgas.bg::f9681388-57bc-4215-9a2f-909f8569cceb" providerId="AD" clId="Web-{886CD7FC-EB62-5A6E-2774-720A6648698E}" dt="2020-06-10T20:21:54.468" v="909" actId="20577"/>
          <ac:spMkLst>
            <pc:docMk/>
            <pc:sldMk cId="558141682" sldId="257"/>
            <ac:spMk id="3" creationId="{8AC98F27-8A4E-4AD8-8D02-D9155E4B45C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8" creationId="{5DB23C2B-2054-4D8B-9E98-9190F8E05EAD}"/>
          </ac:spMkLst>
        </pc:spChg>
        <pc:spChg chg="add del mod modVis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10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18:54.675" v="846"/>
          <ac:spMkLst>
            <pc:docMk/>
            <pc:sldMk cId="558141682" sldId="257"/>
            <ac:spMk id="12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17" creationId="{FF1D7602-6D2D-46C2-A7B2-434F3678DCB3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19" creationId="{35539253-EA7C-41D9-9930-0923683AA3F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6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27" creationId="{D45FC390-81FD-4D7B-831D-239C88C57AAF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28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29" creationId="{F3890250-69EA-4340-B4B5-56CACE2E8B85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20:20:30.322" v="900"/>
          <ac:spMkLst>
            <pc:docMk/>
            <pc:sldMk cId="558141682" sldId="257"/>
            <ac:spMk id="30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spMkLst>
            <pc:docMk/>
            <pc:sldMk cId="558141682" sldId="257"/>
            <ac:spMk id="31" creationId="{9ED5CC97-F7ED-4144-9FF8-356EC2F31ACE}"/>
          </ac:spMkLst>
        </pc:spChg>
        <pc:graphicFrameChg chg="add del">
          <ac:chgData name="Теодор Боянов Димов" userId="S::tbdimov18@codingburgas.bg::f9681388-57bc-4215-9a2f-909f8569cceb" providerId="AD" clId="Web-{886CD7FC-EB62-5A6E-2774-720A6648698E}" dt="2020-06-10T20:20:30.307" v="899"/>
          <ac:graphicFrameMkLst>
            <pc:docMk/>
            <pc:sldMk cId="558141682" sldId="257"/>
            <ac:graphicFrameMk id="23" creationId="{CF343ED9-CB7C-4D0E-8413-C972938D9BD7}"/>
          </ac:graphicFrameMkLst>
        </pc:graphicFrameChg>
        <pc:cxnChg chg="add del">
          <ac:chgData name="Теодор Боянов Димов" userId="S::tbdimov18@codingburgas.bg::f9681388-57bc-4215-9a2f-909f8569cceb" providerId="AD" clId="Web-{886CD7FC-EB62-5A6E-2774-720A6648698E}" dt="2020-06-10T20:20:30.322" v="900"/>
          <ac:cxnSpMkLst>
            <pc:docMk/>
            <pc:sldMk cId="558141682" sldId="257"/>
            <ac:cxnSpMk id="21" creationId="{8D89589C-2C90-4407-A995-05EC3DD7AB14}"/>
          </ac:cxnSpMkLst>
        </pc:cxnChg>
      </pc:sldChg>
      <pc:sldChg chg="addSp modSp new mod setBg setClrOvrMap">
        <pc:chgData name="Теодор Боянов Димов" userId="S::tbdimov18@codingburgas.bg::f9681388-57bc-4215-9a2f-909f8569cceb" providerId="AD" clId="Web-{886CD7FC-EB62-5A6E-2774-720A6648698E}" dt="2020-06-10T20:24:42.261" v="1027" actId="20577"/>
        <pc:sldMkLst>
          <pc:docMk/>
          <pc:sldMk cId="3942695784" sldId="258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23:44.523" v="913" actId="20577"/>
          <ac:spMkLst>
            <pc:docMk/>
            <pc:sldMk cId="3942695784" sldId="258"/>
            <ac:spMk id="2" creationId="{4D471B1F-233C-488A-9E57-4A5B20C93FDE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20:24:42.261" v="1027" actId="20577"/>
          <ac:spMkLst>
            <pc:docMk/>
            <pc:sldMk cId="3942695784" sldId="258"/>
            <ac:spMk id="3" creationId="{1DDC5A98-3C2B-4B20-8C90-F62CB76D703B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8" creationId="{5DB23C2B-2054-4D8B-9E98-9190F8E05EA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10" creationId="{8797B5BC-9873-45F9-97D6-298FB5AF08FF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00.213" v="122"/>
          <ac:spMkLst>
            <pc:docMk/>
            <pc:sldMk cId="3942695784" sldId="258"/>
            <ac:spMk id="12" creationId="{665C2FCD-09A4-4B4B-AA73-F330DFE91799}"/>
          </ac:spMkLst>
        </pc:spChg>
      </pc:sldChg>
      <pc:sldChg chg="addSp delSp modSp new del mod setBg setClrOvrMap">
        <pc:chgData name="Теодор Боянов Димов" userId="S::tbdimov18@codingburgas.bg::f9681388-57bc-4215-9a2f-909f8569cceb" providerId="AD" clId="Web-{886CD7FC-EB62-5A6E-2774-720A6648698E}" dt="2020-06-10T19:43:46.987" v="494"/>
        <pc:sldMkLst>
          <pc:docMk/>
          <pc:sldMk cId="831061131" sldId="259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30:40.482" v="147" actId="20577"/>
          <ac:spMkLst>
            <pc:docMk/>
            <pc:sldMk cId="831061131" sldId="259"/>
            <ac:spMk id="2" creationId="{1664E112-8030-4BFF-AE1A-636B1AFBB582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3" creationId="{8AD84364-419A-48EE-9C2F-566F45145A56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8" creationId="{C162DF2A-64D1-4AA9-BA42-8A4063EADE0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0" creationId="{5D7C1373-63AF-4A75-909E-990E0535667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2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4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16" creationId="{EF92EDE9-7E29-473D-8499-DB2B585410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1" creationId="{C162DF2A-64D1-4AA9-BA42-8A4063EADE0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3" creationId="{5D7C1373-63AF-4A75-909E-990E05356670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5" creationId="{B4B5CC49-6FAE-42FA-99B6-A3FDA8C68848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27" creationId="{E6BC9B4A-2119-4645-B4CA-7817D5FAF4B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30:28.622" v="136"/>
          <ac:spMkLst>
            <pc:docMk/>
            <pc:sldMk cId="831061131" sldId="259"/>
            <ac:spMk id="31" creationId="{99A2CD81-3BB6-4ED6-A50F-DC14F37A95CF}"/>
          </ac:spMkLst>
        </pc:spChg>
        <pc:cxnChg chg="add">
          <ac:chgData name="Теодор Боянов Димов" userId="S::tbdimov18@codingburgas.bg::f9681388-57bc-4215-9a2f-909f8569cceb" providerId="AD" clId="Web-{886CD7FC-EB62-5A6E-2774-720A6648698E}" dt="2020-06-10T19:30:28.622" v="136"/>
          <ac:cxnSpMkLst>
            <pc:docMk/>
            <pc:sldMk cId="831061131" sldId="259"/>
            <ac:cxnSpMk id="29" creationId="{158D888F-D87A-4C3C-BD82-273E4C8C5E83}"/>
          </ac:cxnSpMkLst>
        </pc:cxn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20:06:50.642" v="822" actId="1076"/>
        <pc:sldMkLst>
          <pc:docMk/>
          <pc:sldMk cId="3108185582" sldId="260"/>
        </pc:sldMkLst>
        <pc:spChg chg="mod">
          <ac:chgData name="Теодор Боянов Димов" userId="S::tbdimov18@codingburgas.bg::f9681388-57bc-4215-9a2f-909f8569cceb" providerId="AD" clId="Web-{886CD7FC-EB62-5A6E-2774-720A6648698E}" dt="2020-06-10T20:06:50.642" v="822" actId="1076"/>
          <ac:spMkLst>
            <pc:docMk/>
            <pc:sldMk cId="3108185582" sldId="260"/>
            <ac:spMk id="2" creationId="{75711BB5-8ADD-49E7-BF82-4E230A9AF65E}"/>
          </ac:spMkLst>
        </pc:spChg>
        <pc:spChg chg="del mod">
          <ac:chgData name="Теодор Боянов Димов" userId="S::tbdimov18@codingburgas.bg::f9681388-57bc-4215-9a2f-909f8569cceb" providerId="AD" clId="Web-{886CD7FC-EB62-5A6E-2774-720A6648698E}" dt="2020-06-10T19:35:53.378" v="208"/>
          <ac:spMkLst>
            <pc:docMk/>
            <pc:sldMk cId="3108185582" sldId="260"/>
            <ac:spMk id="3" creationId="{626BBEAE-72A5-461E-8F24-CF1638F25B34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5" creationId="{90EB472E-7CA6-4C2D-81E9-CD39A44F0B83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6" creationId="{AE0A0486-F672-4FEF-A0A9-E6C3B7E3A545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7" creationId="{4689BC21-5566-4B70-91EA-44B4299CB337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8" creationId="{5E58EE06-9B03-4D70-A63C-13660A9C8F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9" creationId="{EE72CBEC-7BC8-4019-86DB-1B7604A47A02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10" creationId="{520A257B-6D54-40C8-8E37-BA113BEB881E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1" creationId="{8B3A7788-AA18-4395-B0A6-3C50CCB60EF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2:57.491" v="175"/>
          <ac:spMkLst>
            <pc:docMk/>
            <pc:sldMk cId="3108185582" sldId="260"/>
            <ac:spMk id="12" creationId="{EF92EDE9-7E29-473D-8499-DB2B5854103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3" creationId="{6848EF24-56BA-4684-8BB7-8280CBCE3B8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33:09.445" v="177"/>
          <ac:spMkLst>
            <pc:docMk/>
            <pc:sldMk cId="3108185582" sldId="260"/>
            <ac:spMk id="14" creationId="{7F1FCE6A-97BC-41EB-809A-50936E0F940B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5" creationId="{F5C3D107-2A0D-4A60-B10A-7E5349DAF9A5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50" v="800"/>
          <ac:spMkLst>
            <pc:docMk/>
            <pc:sldMk cId="3108185582" sldId="260"/>
            <ac:spMk id="16" creationId="{0E42B6A5-A12D-4C68-892C-4844407DAEC8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18" v="799"/>
          <ac:spMkLst>
            <pc:docMk/>
            <pc:sldMk cId="3108185582" sldId="260"/>
            <ac:spMk id="19" creationId="{A7335839-C047-457D-8E0C-E4268E6E32E7}"/>
          </ac:spMkLst>
        </pc:spChg>
        <pc:spChg chg="add del mod">
          <ac:chgData name="Теодор Боянов Димов" userId="S::tbdimov18@codingburgas.bg::f9681388-57bc-4215-9a2f-909f8569cceb" providerId="AD" clId="Web-{886CD7FC-EB62-5A6E-2774-720A6648698E}" dt="2020-06-10T19:42:27.404" v="482"/>
          <ac:spMkLst>
            <pc:docMk/>
            <pc:sldMk cId="3108185582" sldId="260"/>
            <ac:spMk id="21" creationId="{76F3D8A2-66E8-4EB4-A3CF-04A49951C5A0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2" creationId="{5C98F3A3-40EE-441A-B2C5-11D679551C19}"/>
          </ac:spMkLst>
        </pc:spChg>
        <pc:spChg chg="add del">
          <ac:chgData name="Теодор Боянов Димов" userId="S::tbdimov18@codingburgas.bg::f9681388-57bc-4215-9a2f-909f8569cceb" providerId="AD" clId="Web-{886CD7FC-EB62-5A6E-2774-720A6648698E}" dt="2020-06-10T19:58:31.718" v="799"/>
          <ac:spMkLst>
            <pc:docMk/>
            <pc:sldMk cId="3108185582" sldId="260"/>
            <ac:spMk id="23" creationId="{EB1DDCC3-00A5-4610-994F-904F20C8EBD5}"/>
          </ac:spMkLst>
        </pc:spChg>
        <pc:spChg chg="add del mod modVis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4" creationId="{5ACF81E6-4845-4DC0-84A6-AF070685750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29" creationId="{3AFD7E30-4FA2-4EF8-BB3C-096AAC3EE2DD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31" creationId="{C4BC7293-0492-4B68-88EF-6362B3E9BBF3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9:42.551" v="804"/>
          <ac:spMkLst>
            <pc:docMk/>
            <pc:sldMk cId="3108185582" sldId="260"/>
            <ac:spMk id="33" creationId="{7F22716B-0B4A-4DF5-8C68-165745EDFA15}"/>
          </ac:spMkLst>
        </pc:spChg>
        <pc:graphicFrameChg chg="add mod modGraphic">
          <ac:chgData name="Теодор Боянов Димов" userId="S::tbdimov18@codingburgas.bg::f9681388-57bc-4215-9a2f-909f8569cceb" providerId="AD" clId="Web-{886CD7FC-EB62-5A6E-2774-720A6648698E}" dt="2020-06-10T20:00:18.179" v="811"/>
          <ac:graphicFrameMkLst>
            <pc:docMk/>
            <pc:sldMk cId="3108185582" sldId="260"/>
            <ac:graphicFrameMk id="4" creationId="{47818144-DF8E-4A98-BFE9-F179C1070335}"/>
          </ac:graphicFrameMkLst>
        </pc:graphicFrameChg>
        <pc:graphicFrameChg chg="add del mod">
          <ac:chgData name="Теодор Боянов Димов" userId="S::tbdimov18@codingburgas.bg::f9681388-57bc-4215-9a2f-909f8569cceb" providerId="AD" clId="Web-{886CD7FC-EB62-5A6E-2774-720A6648698E}" dt="2020-06-10T19:42:28.513" v="483"/>
          <ac:graphicFrameMkLst>
            <pc:docMk/>
            <pc:sldMk cId="3108185582" sldId="260"/>
            <ac:graphicFrameMk id="20" creationId="{7E66A072-88E2-4A05-B39E-E461C5CF2BF5}"/>
          </ac:graphicFrameMkLst>
        </pc:graphicFrameChg>
        <pc:picChg chg="add del mod">
          <ac:chgData name="Теодор Боянов Димов" userId="S::tbdimov18@codingburgas.bg::f9681388-57bc-4215-9a2f-909f8569cceb" providerId="AD" clId="Web-{886CD7FC-EB62-5A6E-2774-720A6648698E}" dt="2020-06-10T19:38:51.155" v="274"/>
          <ac:picMkLst>
            <pc:docMk/>
            <pc:sldMk cId="3108185582" sldId="260"/>
            <ac:picMk id="17" creationId="{84625901-E9D4-4FF9-A5D6-A0DE84D9AF57}"/>
          </ac:picMkLst>
        </pc:picChg>
        <pc:picChg chg="add del mod">
          <ac:chgData name="Теодор Боянов Димов" userId="S::tbdimov18@codingburgas.bg::f9681388-57bc-4215-9a2f-909f8569cceb" providerId="AD" clId="Web-{886CD7FC-EB62-5A6E-2774-720A6648698E}" dt="2020-06-10T19:38:49.061" v="273"/>
          <ac:picMkLst>
            <pc:docMk/>
            <pc:sldMk cId="3108185582" sldId="260"/>
            <ac:picMk id="18" creationId="{53391290-4C34-4EEC-B410-62CC1F8AFB36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886CD7FC-EB62-5A6E-2774-720A6648698E}" dt="2020-06-10T19:53:05.884" v="698" actId="20577"/>
        <pc:sldMkLst>
          <pc:docMk/>
          <pc:sldMk cId="281227627" sldId="261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53:05.884" v="698" actId="20577"/>
          <ac:spMkLst>
            <pc:docMk/>
            <pc:sldMk cId="281227627" sldId="261"/>
            <ac:spMk id="2" creationId="{77701BD2-2C66-427C-98CC-3D24EC5189E7}"/>
          </ac:spMkLst>
        </pc:spChg>
        <pc:spChg chg="del mod">
          <ac:chgData name="Теодор Боянов Димов" userId="S::tbdimov18@codingburgas.bg::f9681388-57bc-4215-9a2f-909f8569cceb" providerId="AD" clId="Web-{886CD7FC-EB62-5A6E-2774-720A6648698E}" dt="2020-06-10T19:52:31.351" v="673"/>
          <ac:spMkLst>
            <pc:docMk/>
            <pc:sldMk cId="281227627" sldId="261"/>
            <ac:spMk id="3" creationId="{DCB71408-88EF-406C-9B8F-6E34B830BE31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8" creationId="{5E58EE06-9B03-4D70-A63C-13660A9C8F39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10" creationId="{520A257B-6D54-40C8-8E37-BA113BEB881E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2:14.475" v="672"/>
          <ac:spMkLst>
            <pc:docMk/>
            <pc:sldMk cId="281227627" sldId="261"/>
            <ac:spMk id="12" creationId="{EF92EDE9-7E29-473D-8499-DB2B58541039}"/>
          </ac:spMkLst>
        </pc:spChg>
      </pc:sldChg>
      <pc:sldChg chg="addSp modSp new mod setBg">
        <pc:chgData name="Теодор Боянов Димов" userId="S::tbdimov18@codingburgas.bg::f9681388-57bc-4215-9a2f-909f8569cceb" providerId="AD" clId="Web-{886CD7FC-EB62-5A6E-2774-720A6648698E}" dt="2020-06-10T19:53:54.137" v="703" actId="1076"/>
        <pc:sldMkLst>
          <pc:docMk/>
          <pc:sldMk cId="2226728335" sldId="262"/>
        </pc:sldMkLst>
        <pc:spChg chg="mo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2" creationId="{E0CE8CFD-BC8C-4DFF-85FF-C820F0BFFE22}"/>
          </ac:spMkLst>
        </pc:spChg>
        <pc:spChg chg="mod">
          <ac:chgData name="Теодор Боянов Димов" userId="S::tbdimov18@codingburgas.bg::f9681388-57bc-4215-9a2f-909f8569cceb" providerId="AD" clId="Web-{886CD7FC-EB62-5A6E-2774-720A6648698E}" dt="2020-06-10T19:53:54.137" v="703" actId="1076"/>
          <ac:spMkLst>
            <pc:docMk/>
            <pc:sldMk cId="2226728335" sldId="262"/>
            <ac:spMk id="3" creationId="{89CF835A-D26E-4F13-9334-15DA4100A8D4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8" creationId="{B4B5CC49-6FAE-42FA-99B6-A3FDA8C68848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10" creationId="{E6BC9B4A-2119-4645-B4CA-7817D5FAF4B6}"/>
          </ac:spMkLst>
        </pc:spChg>
        <pc:spChg chg="add">
          <ac:chgData name="Теодор Боянов Димов" userId="S::tbdimov18@codingburgas.bg::f9681388-57bc-4215-9a2f-909f8569cceb" providerId="AD" clId="Web-{886CD7FC-EB62-5A6E-2774-720A6648698E}" dt="2020-06-10T19:53:52.012" v="702"/>
          <ac:spMkLst>
            <pc:docMk/>
            <pc:sldMk cId="2226728335" sldId="262"/>
            <ac:spMk id="14" creationId="{99A2CD81-3BB6-4ED6-A50F-DC14F37A95CF}"/>
          </ac:spMkLst>
        </pc:spChg>
        <pc:cxnChg chg="add">
          <ac:chgData name="Теодор Боянов Димов" userId="S::tbdimov18@codingburgas.bg::f9681388-57bc-4215-9a2f-909f8569cceb" providerId="AD" clId="Web-{886CD7FC-EB62-5A6E-2774-720A6648698E}" dt="2020-06-10T19:53:52.012" v="702"/>
          <ac:cxnSpMkLst>
            <pc:docMk/>
            <pc:sldMk cId="2226728335" sldId="262"/>
            <ac:cxnSpMk id="12" creationId="{158D888F-D87A-4C3C-BD82-273E4C8C5E83}"/>
          </ac:cxnSpMkLst>
        </pc:cxnChg>
      </pc:sldChg>
      <pc:sldMasterChg chg="del delSldLayout">
        <pc:chgData name="Теодор Боянов Димов" userId="S::tbdimov18@codingburgas.bg::f9681388-57bc-4215-9a2f-909f8569cceb" providerId="AD" clId="Web-{886CD7FC-EB62-5A6E-2774-720A6648698E}" dt="2020-06-10T16:48:52.658" v="0"/>
        <pc:sldMasterMkLst>
          <pc:docMk/>
          <pc:sldMasterMk cId="2460954070" sldId="2147483660"/>
        </pc:sldMasterMkLst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Теодор Боянов Димов" userId="S::tbdimov18@codingburgas.bg::f9681388-57bc-4215-9a2f-909f8569cceb" providerId="AD" clId="Web-{886CD7FC-EB62-5A6E-2774-720A6648698E}" dt="2020-06-10T16:48:52.6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Теодор Боянов Димов" userId="S::tbdimov18@codingburgas.bg::f9681388-57bc-4215-9a2f-909f8569cceb" providerId="AD" clId="Web-{886CD7FC-EB62-5A6E-2774-720A6648698E}" dt="2020-06-10T16:49:58.674" v="2"/>
        <pc:sldMasterMkLst>
          <pc:docMk/>
          <pc:sldMasterMk cId="471019264" sldId="2147483672"/>
        </pc:sldMasterMkLst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419000639" sldId="2147483673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809490128" sldId="2147483674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33939036" sldId="2147483675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589798050" sldId="2147483676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295761288" sldId="2147483677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582381674" sldId="2147483678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801395262" sldId="2147483679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3629112254" sldId="2147483680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280312666" sldId="2147483681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103219196" sldId="2147483682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49:58.674" v="2"/>
          <pc:sldLayoutMkLst>
            <pc:docMk/>
            <pc:sldMasterMk cId="471019264" sldId="2147483672"/>
            <pc:sldLayoutMk cId="127714754" sldId="2147483683"/>
          </pc:sldLayoutMkLst>
        </pc:sldLayoutChg>
      </pc:sldMasterChg>
      <pc:sldMasterChg chg="add del addSldLayout delSldLayout modSldLayout">
        <pc:chgData name="Теодор Боянов Димов" userId="S::tbdimov18@codingburgas.bg::f9681388-57bc-4215-9a2f-909f8569cceb" providerId="AD" clId="Web-{886CD7FC-EB62-5A6E-2774-720A6648698E}" dt="2020-06-10T16:50:00.768" v="3"/>
        <pc:sldMasterMkLst>
          <pc:docMk/>
          <pc:sldMasterMk cId="3346219466" sldId="2147483684"/>
        </pc:sldMasterMkLst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830831830" sldId="2147483685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415902820" sldId="2147483686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3087626877" sldId="2147483687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153239036" sldId="2147483688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761536198" sldId="2147483689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889885669" sldId="2147483690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883157096" sldId="2147483691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3974441614" sldId="2147483692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426158112" sldId="2147483693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2640520970" sldId="2147483694"/>
          </pc:sldLayoutMkLst>
        </pc:sldLayoutChg>
        <pc:sldLayoutChg chg="add del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3346219466" sldId="2147483684"/>
            <pc:sldLayoutMk cId="1506520321" sldId="2147483695"/>
          </pc:sldLayoutMkLst>
        </pc:sldLayoutChg>
      </pc:sldMasterChg>
      <pc:sldMasterChg chg="add addSldLayout modSldLayout">
        <pc:chgData name="Теодор Боянов Димов" userId="S::tbdimov18@codingburgas.bg::f9681388-57bc-4215-9a2f-909f8569cceb" providerId="AD" clId="Web-{886CD7FC-EB62-5A6E-2774-720A6648698E}" dt="2020-06-10T16:50:00.768" v="3"/>
        <pc:sldMasterMkLst>
          <pc:docMk/>
          <pc:sldMasterMk cId="4192008007" sldId="2147483696"/>
        </pc:sldMasterMkLst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602761611" sldId="2147483697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3610029389" sldId="2147483698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4027003109" sldId="2147483699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751727310" sldId="2147483700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179045307" sldId="2147483701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691117977" sldId="2147483702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827531797" sldId="2147483703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171670631" sldId="2147483704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962522863" sldId="2147483705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2347828940" sldId="2147483706"/>
          </pc:sldLayoutMkLst>
        </pc:sldLayoutChg>
        <pc:sldLayoutChg chg="add mod replId">
          <pc:chgData name="Теодор Боянов Димов" userId="S::tbdimov18@codingburgas.bg::f9681388-57bc-4215-9a2f-909f8569cceb" providerId="AD" clId="Web-{886CD7FC-EB62-5A6E-2774-720A6648698E}" dt="2020-06-10T16:50:00.768" v="3"/>
          <pc:sldLayoutMkLst>
            <pc:docMk/>
            <pc:sldMasterMk cId="4192008007" sldId="2147483696"/>
            <pc:sldLayoutMk cId="3872859287" sldId="2147483707"/>
          </pc:sldLayoutMkLst>
        </pc:sldLayoutChg>
      </pc:sldMasterChg>
    </pc:docChg>
  </pc:docChgLst>
  <pc:docChgLst>
    <pc:chgData name="Теодор Боянов Димов" userId="S::tbdimov18@codingburgas.bg::f9681388-57bc-4215-9a2f-909f8569cceb" providerId="AD" clId="Web-{9BB91191-DE55-D1F6-8B5F-F93A452AFFA8}"/>
    <pc:docChg chg="modSld">
      <pc:chgData name="Теодор Боянов Димов" userId="S::tbdimov18@codingburgas.bg::f9681388-57bc-4215-9a2f-909f8569cceb" providerId="AD" clId="Web-{9BB91191-DE55-D1F6-8B5F-F93A452AFFA8}" dt="2020-06-11T09:16:45.575" v="17"/>
      <pc:docMkLst>
        <pc:docMk/>
      </pc:docMkLst>
      <pc:sldChg chg="addSp delSp modSp">
        <pc:chgData name="Теодор Боянов Димов" userId="S::tbdimov18@codingburgas.bg::f9681388-57bc-4215-9a2f-909f8569cceb" providerId="AD" clId="Web-{9BB91191-DE55-D1F6-8B5F-F93A452AFFA8}" dt="2020-06-11T09:16:45.575" v="1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9BB91191-DE55-D1F6-8B5F-F93A452AFFA8}" dt="2020-06-11T09:16:26.777" v="13" actId="1076"/>
          <ac:spMkLst>
            <pc:docMk/>
            <pc:sldMk cId="558141682" sldId="257"/>
            <ac:spMk id="2" creationId="{74ABB9E9-367E-4180-8A52-4DBFA7688591}"/>
          </ac:spMkLst>
        </pc:spChg>
        <pc:spChg chg="add del mod ord">
          <ac:chgData name="Теодор Боянов Димов" userId="S::tbdimov18@codingburgas.bg::f9681388-57bc-4215-9a2f-909f8569cceb" providerId="AD" clId="Web-{9BB91191-DE55-D1F6-8B5F-F93A452AFFA8}" dt="2020-06-11T09:16:40.044" v="15"/>
          <ac:spMkLst>
            <pc:docMk/>
            <pc:sldMk cId="558141682" sldId="257"/>
            <ac:spMk id="4" creationId="{266DD0DE-80CA-4DAE-A5E5-86FCE2E4D1D6}"/>
          </ac:spMkLst>
        </pc:spChg>
        <pc:spChg chg="add del">
          <ac:chgData name="Теодор Боянов Димов" userId="S::tbdimov18@codingburgas.bg::f9681388-57bc-4215-9a2f-909f8569cceb" providerId="AD" clId="Web-{9BB91191-DE55-D1F6-8B5F-F93A452AFFA8}" dt="2020-06-11T09:16:45.575" v="17"/>
          <ac:spMkLst>
            <pc:docMk/>
            <pc:sldMk cId="558141682" sldId="257"/>
            <ac:spMk id="5" creationId="{DE3E0292-0214-47A2-B5C5-4D201DFD7946}"/>
          </ac:spMkLst>
        </pc:spChg>
        <pc:spChg chg="ord">
          <ac:chgData name="Теодор Боянов Димов" userId="S::tbdimov18@codingburgas.bg::f9681388-57bc-4215-9a2f-909f8569cceb" providerId="AD" clId="Web-{9BB91191-DE55-D1F6-8B5F-F93A452AFFA8}" dt="2020-06-11T09:15:37.978" v="4"/>
          <ac:spMkLst>
            <pc:docMk/>
            <pc:sldMk cId="558141682" sldId="257"/>
            <ac:spMk id="26" creationId="{5DB23C2B-2054-4D8B-9E98-9190F8E05EAD}"/>
          </ac:spMkLst>
        </pc:spChg>
      </pc:sldChg>
    </pc:docChg>
  </pc:docChgLst>
  <pc:docChgLst>
    <pc:chgData name="Теодор Боянов Димов" userId="S::tbdimov18@codingburgas.bg::f9681388-57bc-4215-9a2f-909f8569cceb" providerId="AD" clId="Web-{88171253-0866-5EA7-E32E-7BBA86B53547}"/>
    <pc:docChg chg="addSld delSld modSld">
      <pc:chgData name="Теодор Боянов Димов" userId="S::tbdimov18@codingburgas.bg::f9681388-57bc-4215-9a2f-909f8569cceb" providerId="AD" clId="Web-{88171253-0866-5EA7-E32E-7BBA86B53547}" dt="2020-06-11T20:02:52.022" v="238" actId="20577"/>
      <pc:docMkLst>
        <pc:docMk/>
      </pc:docMkLst>
      <pc:sldChg chg="modTransition">
        <pc:chgData name="Теодор Боянов Димов" userId="S::tbdimov18@codingburgas.bg::f9681388-57bc-4215-9a2f-909f8569cceb" providerId="AD" clId="Web-{88171253-0866-5EA7-E32E-7BBA86B53547}" dt="2020-06-11T19:57:25.832" v="216"/>
        <pc:sldMkLst>
          <pc:docMk/>
          <pc:sldMk cId="109857222" sldId="256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19:59:07.208" v="222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8:30:25.476" v="55" actId="20577"/>
          <ac:spMkLst>
            <pc:docMk/>
            <pc:sldMk cId="558141682" sldId="257"/>
            <ac:spMk id="3" creationId="{8AC98F27-8A4E-4AD8-8D02-D9155E4B45C9}"/>
          </ac:spMkLst>
        </pc:spChg>
      </pc:sldChg>
      <pc:sldChg chg="modTransition">
        <pc:chgData name="Теодор Боянов Димов" userId="S::tbdimov18@codingburgas.bg::f9681388-57bc-4215-9a2f-909f8569cceb" providerId="AD" clId="Web-{88171253-0866-5EA7-E32E-7BBA86B53547}" dt="2020-06-11T19:57:42.895" v="219"/>
        <pc:sldMkLst>
          <pc:docMk/>
          <pc:sldMk cId="3108185582" sldId="260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20:02:21.600" v="227"/>
        <pc:sldMkLst>
          <pc:docMk/>
          <pc:sldMk cId="281227627" sldId="261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9:25:29.014" v="93" actId="20577"/>
          <ac:spMkLst>
            <pc:docMk/>
            <pc:sldMk cId="281227627" sldId="261"/>
            <ac:spMk id="2" creationId="{77701BD2-2C66-427C-98CC-3D24EC5189E7}"/>
          </ac:spMkLst>
        </pc:spChg>
      </pc:sldChg>
      <pc:sldChg chg="modTransition">
        <pc:chgData name="Теодор Боянов Димов" userId="S::tbdimov18@codingburgas.bg::f9681388-57bc-4215-9a2f-909f8569cceb" providerId="AD" clId="Web-{88171253-0866-5EA7-E32E-7BBA86B53547}" dt="2020-06-11T19:59:08.708" v="223"/>
        <pc:sldMkLst>
          <pc:docMk/>
          <pc:sldMk cId="2226728335" sldId="262"/>
        </pc:sldMkLst>
      </pc:sldChg>
      <pc:sldChg chg="addSp delSp modSp modTransition">
        <pc:chgData name="Теодор Боянов Димов" userId="S::tbdimov18@codingburgas.bg::f9681388-57bc-4215-9a2f-909f8569cceb" providerId="AD" clId="Web-{88171253-0866-5EA7-E32E-7BBA86B53547}" dt="2020-06-11T19:59:10.099" v="224"/>
        <pc:sldMkLst>
          <pc:docMk/>
          <pc:sldMk cId="904531994" sldId="263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" creationId="{5FDDABC2-5157-4AAF-BEC4-74F61BD2B2B2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1" creationId="{C6ADA6A4-0E3A-4918-B6D4-22715A55CCB1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3" creationId="{D79EF8B0-F266-4D16-A66B-C33723680BA0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15" creationId="{D9D0B110-82F6-41DA-8945-C8411E576A0B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0" creationId="{AF37826C-4A8B-4AA5-BE8C-A755B1970A22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2" creationId="{BFB47C81-5765-4486-9BD1-E0EB32F4A0A8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4" creationId="{3AFD7E30-4FA2-4EF8-BB3C-096AAC3EE2DD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6" creationId="{C4BC7293-0492-4B68-88EF-6362B3E9BBF3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7:40:48.463" v="9"/>
          <ac:spMkLst>
            <pc:docMk/>
            <pc:sldMk cId="904531994" sldId="263"/>
            <ac:spMk id="28" creationId="{7F22716B-0B4A-4DF5-8C68-165745EDFA15}"/>
          </ac:spMkLst>
        </pc:spChg>
        <pc:picChg chg="add mod">
          <ac:chgData name="Теодор Боянов Димов" userId="S::tbdimov18@codingburgas.bg::f9681388-57bc-4215-9a2f-909f8569cceb" providerId="AD" clId="Web-{88171253-0866-5EA7-E32E-7BBA86B53547}" dt="2020-06-11T17:40:55.573" v="10" actId="1076"/>
          <ac:picMkLst>
            <pc:docMk/>
            <pc:sldMk cId="904531994" sldId="263"/>
            <ac:picMk id="3" creationId="{528495D9-9082-497A-B82F-1C03630EDFE1}"/>
          </ac:picMkLst>
        </pc:picChg>
        <pc:picChg chg="del">
          <ac:chgData name="Теодор Боянов Димов" userId="S::tbdimov18@codingburgas.bg::f9681388-57bc-4215-9a2f-909f8569cceb" providerId="AD" clId="Web-{88171253-0866-5EA7-E32E-7BBA86B53547}" dt="2020-06-11T17:40:17.542" v="0"/>
          <ac:picMkLst>
            <pc:docMk/>
            <pc:sldMk cId="904531994" sldId="263"/>
            <ac:picMk id="4" creationId="{D19C22EA-0433-4190-A80A-EA825C83A328}"/>
          </ac:picMkLst>
        </pc:picChg>
      </pc:sldChg>
      <pc:sldChg chg="del">
        <pc:chgData name="Теодор Боянов Димов" userId="S::tbdimov18@codingburgas.bg::f9681388-57bc-4215-9a2f-909f8569cceb" providerId="AD" clId="Web-{88171253-0866-5EA7-E32E-7BBA86B53547}" dt="2020-06-11T19:28:04.231" v="136"/>
        <pc:sldMkLst>
          <pc:docMk/>
          <pc:sldMk cId="108721377" sldId="264"/>
        </pc:sldMkLst>
      </pc:sldChg>
      <pc:sldChg chg="modSp modTransition">
        <pc:chgData name="Теодор Боянов Димов" userId="S::tbdimov18@codingburgas.bg::f9681388-57bc-4215-9a2f-909f8569cceb" providerId="AD" clId="Web-{88171253-0866-5EA7-E32E-7BBA86B53547}" dt="2020-06-11T20:02:51.116" v="236" actId="20577"/>
        <pc:sldMkLst>
          <pc:docMk/>
          <pc:sldMk cId="424715792" sldId="265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8:37:45.723" v="79" actId="20577"/>
          <ac:spMkLst>
            <pc:docMk/>
            <pc:sldMk cId="424715792" sldId="265"/>
            <ac:spMk id="2" creationId="{7C1C7F46-3B18-443B-803C-79F6017DF80C}"/>
          </ac:spMkLst>
        </pc:spChg>
        <pc:spChg chg="mod">
          <ac:chgData name="Теодор Боянов Димов" userId="S::tbdimov18@codingburgas.bg::f9681388-57bc-4215-9a2f-909f8569cceb" providerId="AD" clId="Web-{88171253-0866-5EA7-E32E-7BBA86B53547}" dt="2020-06-11T20:02:51.116" v="236" actId="20577"/>
          <ac:spMkLst>
            <pc:docMk/>
            <pc:sldMk cId="424715792" sldId="265"/>
            <ac:spMk id="3" creationId="{3D3F0B34-6CCF-492B-8C20-2A6D0DAE6A95}"/>
          </ac:spMkLst>
        </pc:spChg>
      </pc:sldChg>
      <pc:sldChg chg="addSp delSp modSp new mod modTransition setBg">
        <pc:chgData name="Теодор Боянов Димов" userId="S::tbdimov18@codingburgas.bg::f9681388-57bc-4215-9a2f-909f8569cceb" providerId="AD" clId="Web-{88171253-0866-5EA7-E32E-7BBA86B53547}" dt="2020-06-11T20:01:16.677" v="226"/>
        <pc:sldMkLst>
          <pc:docMk/>
          <pc:sldMk cId="4073422685" sldId="266"/>
        </pc:sldMkLst>
        <pc:spChg chg="mo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" creationId="{F07CDE41-E5DF-4948-92FA-E3289424B4F2}"/>
          </ac:spMkLst>
        </pc:spChg>
        <pc:spChg chg="del">
          <ac:chgData name="Теодор Боянов Димов" userId="S::tbdimov18@codingburgas.bg::f9681388-57bc-4215-9a2f-909f8569cceb" providerId="AD" clId="Web-{88171253-0866-5EA7-E32E-7BBA86B53547}" dt="2020-06-11T18:37:18.239" v="76"/>
          <ac:spMkLst>
            <pc:docMk/>
            <pc:sldMk cId="4073422685" sldId="266"/>
            <ac:spMk id="3" creationId="{3CFDC891-8245-4432-9F4A-C001970D27E3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8" creationId="{C162DF2A-64D1-4AA9-BA42-8A4063EADE09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0" creationId="{5D7C1373-63AF-4A75-909E-990E05356670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2" creationId="{B4B5CC49-6FAE-42FA-99B6-A3FDA8C68848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4" creationId="{E6BC9B4A-2119-4645-B4CA-7817D5FAF4B6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25:06.433" v="88"/>
          <ac:spMkLst>
            <pc:docMk/>
            <pc:sldMk cId="4073422685" sldId="266"/>
            <ac:spMk id="18" creationId="{99A2CD81-3BB6-4ED6-A50F-DC14F37A95CF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3" creationId="{168D8C5A-D6A8-4B82-A915-65B3BE9DE681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5" creationId="{1A4306A5-A549-4C0D-A7D2-34D4D4A9963D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7" creationId="{07D2FD6F-2673-45A6-A122-13D3E3D751DA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29" creationId="{633E1637-F394-4B03-AFCB-EEB6754D54F6}"/>
          </ac:spMkLst>
        </pc:spChg>
        <pc:spChg chg="add del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1" creationId="{66BBF280-910D-41A6-AF1D-EF789EC078D6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6" creationId="{AF37826C-4A8B-4AA5-BE8C-A755B1970A22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38" creationId="{BFB47C81-5765-4486-9BD1-E0EB32F4A0A8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0" creationId="{3AFD7E30-4FA2-4EF8-BB3C-096AAC3EE2DD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2" creationId="{C4BC7293-0492-4B68-88EF-6362B3E9BBF3}"/>
          </ac:spMkLst>
        </pc:spChg>
        <pc:spChg chg="add">
          <ac:chgData name="Теодор Боянов Димов" userId="S::tbdimov18@codingburgas.bg::f9681388-57bc-4215-9a2f-909f8569cceb" providerId="AD" clId="Web-{88171253-0866-5EA7-E32E-7BBA86B53547}" dt="2020-06-11T19:58:44.145" v="220"/>
          <ac:spMkLst>
            <pc:docMk/>
            <pc:sldMk cId="4073422685" sldId="266"/>
            <ac:spMk id="44" creationId="{7F22716B-0B4A-4DF5-8C68-165745EDFA15}"/>
          </ac:spMkLst>
        </pc:spChg>
        <pc:picChg chg="add del mod">
          <ac:chgData name="Теодор Боянов Димов" userId="S::tbdimov18@codingburgas.bg::f9681388-57bc-4215-9a2f-909f8569cceb" providerId="AD" clId="Web-{88171253-0866-5EA7-E32E-7BBA86B53547}" dt="2020-06-11T19:23:51.723" v="84"/>
          <ac:picMkLst>
            <pc:docMk/>
            <pc:sldMk cId="4073422685" sldId="266"/>
            <ac:picMk id="3" creationId="{90D8FF83-7BD2-470D-9341-6E80C5FB6848}"/>
          </ac:picMkLst>
        </pc:picChg>
        <pc:picChg chg="add mod">
          <ac:chgData name="Теодор Боянов Димов" userId="S::tbdimov18@codingburgas.bg::f9681388-57bc-4215-9a2f-909f8569cceb" providerId="AD" clId="Web-{88171253-0866-5EA7-E32E-7BBA86B53547}" dt="2020-06-11T19:58:52.255" v="221" actId="1076"/>
          <ac:picMkLst>
            <pc:docMk/>
            <pc:sldMk cId="4073422685" sldId="266"/>
            <ac:picMk id="4" creationId="{F6A46081-3801-406C-8C4F-965392AACF4D}"/>
          </ac:picMkLst>
        </pc:picChg>
        <pc:cxnChg chg="add del">
          <ac:chgData name="Теодор Боянов Димов" userId="S::tbdimov18@codingburgas.bg::f9681388-57bc-4215-9a2f-909f8569cceb" providerId="AD" clId="Web-{88171253-0866-5EA7-E32E-7BBA86B53547}" dt="2020-06-11T19:25:06.433" v="88"/>
          <ac:cxnSpMkLst>
            <pc:docMk/>
            <pc:sldMk cId="4073422685" sldId="266"/>
            <ac:cxnSpMk id="16" creationId="{158D888F-D87A-4C3C-BD82-273E4C8C5E83}"/>
          </ac:cxnSpMkLst>
        </pc:cxnChg>
      </pc:sldChg>
    </pc:docChg>
  </pc:docChgLst>
  <pc:docChgLst>
    <pc:chgData name="Теодор Боянов Димов" userId="S::tbdimov18@codingburgas.bg::f9681388-57bc-4215-9a2f-909f8569cceb" providerId="AD" clId="Web-{4CFE155F-966C-3104-4B6E-E95BABDB8A38}"/>
    <pc:docChg chg="addSld delSld modSld">
      <pc:chgData name="Теодор Боянов Димов" userId="S::tbdimov18@codingburgas.bg::f9681388-57bc-4215-9a2f-909f8569cceb" providerId="AD" clId="Web-{4CFE155F-966C-3104-4B6E-E95BABDB8A38}" dt="2020-06-11T09:04:17.385" v="622" actId="20577"/>
      <pc:docMkLst>
        <pc:docMk/>
      </pc:docMkLst>
      <pc:sldChg chg="addSp delSp modSp">
        <pc:chgData name="Теодор Боянов Димов" userId="S::tbdimov18@codingburgas.bg::f9681388-57bc-4215-9a2f-909f8569cceb" providerId="AD" clId="Web-{4CFE155F-966C-3104-4B6E-E95BABDB8A38}" dt="2020-06-11T08:35:57.581" v="184"/>
        <pc:sldMkLst>
          <pc:docMk/>
          <pc:sldMk cId="109857222" sldId="256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3:59.043" v="15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Теодор Боянов Димов" userId="S::tbdimov18@codingburgas.bg::f9681388-57bc-4215-9a2f-909f8569cceb" providerId="AD" clId="Web-{4CFE155F-966C-3104-4B6E-E95BABDB8A38}" dt="2020-06-11T08:35:54.675" v="18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Теодор Боянов Димов" userId="S::tbdimov18@codingburgas.bg::f9681388-57bc-4215-9a2f-909f8569cceb" providerId="AD" clId="Web-{4CFE155F-966C-3104-4B6E-E95BABDB8A38}" dt="2020-06-11T08:35:57.581" v="184"/>
          <ac:spMkLst>
            <pc:docMk/>
            <pc:sldMk cId="109857222" sldId="256"/>
            <ac:spMk id="5" creationId="{55A44EA6-7768-4EFF-A5B6-60384039A73C}"/>
          </ac:spMkLst>
        </pc:spChg>
      </pc:sldChg>
      <pc:sldChg chg="modSp">
        <pc:chgData name="Теодор Боянов Димов" userId="S::tbdimov18@codingburgas.bg::f9681388-57bc-4215-9a2f-909f8569cceb" providerId="AD" clId="Web-{4CFE155F-966C-3104-4B6E-E95BABDB8A38}" dt="2020-06-11T09:04:08.041" v="617" actId="20577"/>
        <pc:sldMkLst>
          <pc:docMk/>
          <pc:sldMk cId="558141682" sldId="257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16.700" v="162" actId="20577"/>
          <ac:spMkLst>
            <pc:docMk/>
            <pc:sldMk cId="558141682" sldId="257"/>
            <ac:spMk id="2" creationId="{74ABB9E9-367E-4180-8A52-4DBFA7688591}"/>
          </ac:spMkLst>
        </pc:spChg>
        <pc:spChg chg="mod">
          <ac:chgData name="Теодор Боянов Димов" userId="S::tbdimov18@codingburgas.bg::f9681388-57bc-4215-9a2f-909f8569cceb" providerId="AD" clId="Web-{4CFE155F-966C-3104-4B6E-E95BABDB8A38}" dt="2020-06-11T09:04:08.041" v="617" actId="20577"/>
          <ac:spMkLst>
            <pc:docMk/>
            <pc:sldMk cId="558141682" sldId="257"/>
            <ac:spMk id="3" creationId="{8AC98F27-8A4E-4AD8-8D02-D9155E4B45C9}"/>
          </ac:spMkLst>
        </pc:spChg>
      </pc:sldChg>
      <pc:sldChg chg="modSp del">
        <pc:chgData name="Теодор Боянов Димов" userId="S::tbdimov18@codingburgas.bg::f9681388-57bc-4215-9a2f-909f8569cceb" providerId="AD" clId="Web-{4CFE155F-966C-3104-4B6E-E95BABDB8A38}" dt="2020-06-11T08:51:55.482" v="274"/>
        <pc:sldMkLst>
          <pc:docMk/>
          <pc:sldMk cId="3942695784" sldId="258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22.810" v="165" actId="20577"/>
          <ac:spMkLst>
            <pc:docMk/>
            <pc:sldMk cId="3942695784" sldId="258"/>
            <ac:spMk id="2" creationId="{4D471B1F-233C-488A-9E57-4A5B20C93FDE}"/>
          </ac:spMkLst>
        </pc:spChg>
      </pc:sldChg>
      <pc:sldChg chg="addSp delSp modSp">
        <pc:chgData name="Теодор Боянов Димов" userId="S::tbdimov18@codingburgas.bg::f9681388-57bc-4215-9a2f-909f8569cceb" providerId="AD" clId="Web-{4CFE155F-966C-3104-4B6E-E95BABDB8A38}" dt="2020-06-11T08:34:50.702" v="181"/>
        <pc:sldMkLst>
          <pc:docMk/>
          <pc:sldMk cId="3108185582" sldId="260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34:09.918" v="159" actId="20577"/>
          <ac:spMkLst>
            <pc:docMk/>
            <pc:sldMk cId="3108185582" sldId="260"/>
            <ac:spMk id="2" creationId="{75711BB5-8ADD-49E7-BF82-4E230A9AF65E}"/>
          </ac:spMkLst>
        </pc:spChg>
        <pc:graphicFrameChg chg="mod modGraphic">
          <ac:chgData name="Теодор Боянов Димов" userId="S::tbdimov18@codingburgas.bg::f9681388-57bc-4215-9a2f-909f8569cceb" providerId="AD" clId="Web-{4CFE155F-966C-3104-4B6E-E95BABDB8A38}" dt="2020-06-11T08:34:50.702" v="181"/>
          <ac:graphicFrameMkLst>
            <pc:docMk/>
            <pc:sldMk cId="3108185582" sldId="260"/>
            <ac:graphicFrameMk id="4" creationId="{47818144-DF8E-4A98-BFE9-F179C1070335}"/>
          </ac:graphicFrameMkLst>
        </pc:graphicFrameChg>
        <pc:picChg chg="add mod">
          <ac:chgData name="Теодор Боянов Димов" userId="S::tbdimov18@codingburgas.bg::f9681388-57bc-4215-9a2f-909f8569cceb" providerId="AD" clId="Web-{4CFE155F-966C-3104-4B6E-E95BABDB8A38}" dt="2020-06-11T08:27:25.363" v="93" actId="14100"/>
          <ac:picMkLst>
            <pc:docMk/>
            <pc:sldMk cId="3108185582" sldId="260"/>
            <ac:picMk id="3" creationId="{9DCDBA19-CE1A-4D0B-B911-9A435EE11734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27:33.145" v="95"/>
          <ac:picMkLst>
            <pc:docMk/>
            <pc:sldMk cId="3108185582" sldId="260"/>
            <ac:picMk id="5" creationId="{8A464023-8F6E-4FC7-A7BB-C8482A52A07F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27:17.660" v="92" actId="14100"/>
          <ac:picMkLst>
            <pc:docMk/>
            <pc:sldMk cId="3108185582" sldId="260"/>
            <ac:picMk id="6" creationId="{53358E37-7838-49AF-A03A-638EFC9AB846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28:11.600" v="100" actId="14100"/>
          <ac:picMkLst>
            <pc:docMk/>
            <pc:sldMk cId="3108185582" sldId="260"/>
            <ac:picMk id="7" creationId="{893825B2-BCEE-4B89-8E99-E92844D33D3D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31:58.223" v="126" actId="1076"/>
          <ac:picMkLst>
            <pc:docMk/>
            <pc:sldMk cId="3108185582" sldId="260"/>
            <ac:picMk id="8" creationId="{00153A1F-B634-478A-BD50-5D91036A5F91}"/>
          </ac:picMkLst>
        </pc:picChg>
      </pc:sldChg>
      <pc:sldChg chg="addSp delSp modSp mod setBg setClrOvrMap">
        <pc:chgData name="Теодор Боянов Димов" userId="S::tbdimov18@codingburgas.bg::f9681388-57bc-4215-9a2f-909f8569cceb" providerId="AD" clId="Web-{4CFE155F-966C-3104-4B6E-E95BABDB8A38}" dt="2020-06-11T08:51:34.168" v="273" actId="1076"/>
        <pc:sldMkLst>
          <pc:docMk/>
          <pc:sldMk cId="2226728335" sldId="262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" creationId="{E0CE8CFD-BC8C-4DFF-85FF-C820F0BFFE22}"/>
          </ac:spMkLst>
        </pc:spChg>
        <pc:spChg chg="del mod">
          <ac:chgData name="Теодор Боянов Димов" userId="S::tbdimov18@codingburgas.bg::f9681388-57bc-4215-9a2f-909f8569cceb" providerId="AD" clId="Web-{4CFE155F-966C-3104-4B6E-E95BABDB8A38}" dt="2020-06-11T08:49:49.083" v="248"/>
          <ac:spMkLst>
            <pc:docMk/>
            <pc:sldMk cId="2226728335" sldId="262"/>
            <ac:spMk id="3" creationId="{89CF835A-D26E-4F13-9334-15DA4100A8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8" creationId="{B4B5CC49-6FAE-42FA-99B6-A3FDA8C68848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10" creationId="{E6BC9B4A-2119-4645-B4CA-7817D5FAF4B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spMkLst>
            <pc:docMk/>
            <pc:sldMk cId="2226728335" sldId="262"/>
            <ac:spMk id="14" creationId="{99A2CD81-3BB6-4ED6-A50F-DC14F37A95C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37.423" v="221"/>
          <ac:spMkLst>
            <pc:docMk/>
            <pc:sldMk cId="2226728335" sldId="262"/>
            <ac:spMk id="16" creationId="{4B392D36-B685-45E0-B197-6EE5D748093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8:37.423" v="221"/>
          <ac:spMkLst>
            <pc:docMk/>
            <pc:sldMk cId="2226728335" sldId="262"/>
            <ac:spMk id="17" creationId="{9DCA8533-CC5E-4754-9A04-047EDE49E0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19" creationId="{0F2F231C-9E36-40B0-A4AD-D3AD1E81F065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1" creationId="{AC80E3FC-06A2-4801-8281-7E4E063B73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2" creationId="{4B392D36-B685-45E0-B197-6EE5D748093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3" creationId="{6993D2C4-33A7-4A1E-B168-F4C7A6922AE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4" creationId="{9DCA8533-CC5E-4754-9A04-047EDE49E0F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47:28.794" v="208"/>
          <ac:spMkLst>
            <pc:docMk/>
            <pc:sldMk cId="2226728335" sldId="262"/>
            <ac:spMk id="25" creationId="{4554E15C-DA50-4F0F-A416-E3B088C75711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29" creationId="{EB8AA617-0537-4ED7-91B6-66511A647507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0:48.821" v="261"/>
          <ac:spMkLst>
            <pc:docMk/>
            <pc:sldMk cId="2226728335" sldId="262"/>
            <ac:spMk id="31" creationId="{C2E8BF1F-CE61-45C5-92AC-552D23176C03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1:34.168" v="273" actId="1076"/>
          <ac:picMkLst>
            <pc:docMk/>
            <pc:sldMk cId="2226728335" sldId="262"/>
            <ac:picMk id="4" creationId="{007B7E3D-D316-4286-95C2-D24E2C41A207}"/>
          </ac:picMkLst>
        </pc:picChg>
        <pc:picChg chg="add mod ord">
          <ac:chgData name="Теодор Боянов Димов" userId="S::tbdimov18@codingburgas.bg::f9681388-57bc-4215-9a2f-909f8569cceb" providerId="AD" clId="Web-{4CFE155F-966C-3104-4B6E-E95BABDB8A38}" dt="2020-06-11T08:51:09.494" v="266" actId="1076"/>
          <ac:picMkLst>
            <pc:docMk/>
            <pc:sldMk cId="2226728335" sldId="262"/>
            <ac:picMk id="5" creationId="{B5CC9BFA-1207-4461-8447-288F27BFF56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8:33.423" v="219"/>
          <ac:picMkLst>
            <pc:docMk/>
            <pc:sldMk cId="2226728335" sldId="262"/>
            <ac:picMk id="6" creationId="{E212A163-EE80-45A0-B439-7386C1935CB6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4:54.925" v="201"/>
          <ac:picMkLst>
            <pc:docMk/>
            <pc:sldMk cId="2226728335" sldId="262"/>
            <ac:picMk id="7" creationId="{79B01120-FF15-44FD-972D-9988C22E435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6:39.807" v="204"/>
          <ac:picMkLst>
            <pc:docMk/>
            <pc:sldMk cId="2226728335" sldId="262"/>
            <ac:picMk id="9" creationId="{4FCCF059-C6C4-4306-82F8-9E7A1833BF31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46:59.433" v="206"/>
          <ac:picMkLst>
            <pc:docMk/>
            <pc:sldMk cId="2226728335" sldId="262"/>
            <ac:picMk id="11" creationId="{D33FBC02-5645-4CC0-85E5-F54CBB85CCA5}"/>
          </ac:picMkLst>
        </pc:picChg>
        <pc:picChg chg="add del mod ord">
          <ac:chgData name="Теодор Боянов Димов" userId="S::tbdimov18@codingburgas.bg::f9681388-57bc-4215-9a2f-909f8569cceb" providerId="AD" clId="Web-{4CFE155F-966C-3104-4B6E-E95BABDB8A38}" dt="2020-06-11T08:51:32.136" v="272" actId="1076"/>
          <ac:picMkLst>
            <pc:docMk/>
            <pc:sldMk cId="2226728335" sldId="262"/>
            <ac:picMk id="13" creationId="{A93B46C0-0CC8-4B77-8D3A-856481B8C528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50:43.524" v="259"/>
          <ac:picMkLst>
            <pc:docMk/>
            <pc:sldMk cId="2226728335" sldId="262"/>
            <ac:picMk id="15" creationId="{D9BB6A9F-9096-4CD9-8580-67489E9F053C}"/>
          </ac:picMkLst>
        </pc:picChg>
        <pc:cxnChg chg="add del">
          <ac:chgData name="Теодор Боянов Димов" userId="S::tbdimov18@codingburgas.bg::f9681388-57bc-4215-9a2f-909f8569cceb" providerId="AD" clId="Web-{4CFE155F-966C-3104-4B6E-E95BABDB8A38}" dt="2020-06-11T08:48:18.578" v="216"/>
          <ac:cxnSpMkLst>
            <pc:docMk/>
            <pc:sldMk cId="2226728335" sldId="262"/>
            <ac:cxnSpMk id="12" creationId="{158D888F-D87A-4C3C-BD82-273E4C8C5E83}"/>
          </ac:cxnSpMkLst>
        </pc:cxnChg>
      </pc:sldChg>
      <pc:sldChg chg="addSp delSp modSp new mod setBg">
        <pc:chgData name="Теодор Боянов Димов" userId="S::tbdimov18@codingburgas.bg::f9681388-57bc-4215-9a2f-909f8569cceb" providerId="AD" clId="Web-{4CFE155F-966C-3104-4B6E-E95BABDB8A38}" dt="2020-06-11T08:52:55.360" v="295" actId="20577"/>
        <pc:sldMkLst>
          <pc:docMk/>
          <pc:sldMk cId="904531994" sldId="263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8:52:55.360" v="295" actId="20577"/>
          <ac:spMkLst>
            <pc:docMk/>
            <pc:sldMk cId="904531994" sldId="263"/>
            <ac:spMk id="2" creationId="{5FDDABC2-5157-4AAF-BEC4-74F61BD2B2B2}"/>
          </ac:spMkLst>
        </pc:spChg>
        <pc:spChg chg="del">
          <ac:chgData name="Теодор Боянов Димов" userId="S::tbdimov18@codingburgas.bg::f9681388-57bc-4215-9a2f-909f8569cceb" providerId="AD" clId="Web-{4CFE155F-966C-3104-4B6E-E95BABDB8A38}" dt="2020-06-11T08:52:25.280" v="290"/>
          <ac:spMkLst>
            <pc:docMk/>
            <pc:sldMk cId="904531994" sldId="263"/>
            <ac:spMk id="3" creationId="{9D393078-5FBF-45DD-8CC8-7AA6D3E8E4C0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2:39.515" v="293"/>
          <ac:spMkLst>
            <pc:docMk/>
            <pc:sldMk cId="904531994" sldId="263"/>
            <ac:spMk id="8" creationId="{9573C47B-0ECC-476A-B01F-FDB4D7EFB92D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1" creationId="{C6ADA6A4-0E3A-4918-B6D4-22715A55CCB1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3" creationId="{D79EF8B0-F266-4D16-A66B-C33723680BA0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2:33.843" v="291"/>
          <ac:spMkLst>
            <pc:docMk/>
            <pc:sldMk cId="904531994" sldId="263"/>
            <ac:spMk id="15" creationId="{D9D0B110-82F6-41DA-8945-C8411E576A0B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2:42.562" v="294" actId="1076"/>
          <ac:picMkLst>
            <pc:docMk/>
            <pc:sldMk cId="904531994" sldId="263"/>
            <ac:picMk id="4" creationId="{D19C22EA-0433-4190-A80A-EA825C83A328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4CFE155F-966C-3104-4B6E-E95BABDB8A38}" dt="2020-06-11T08:56:32.873" v="333"/>
        <pc:sldMkLst>
          <pc:docMk/>
          <pc:sldMk cId="108721377" sldId="264"/>
        </pc:sldMkLst>
        <pc:spChg chg="mod ord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" creationId="{902E313E-832F-46F0-B040-F743533FEE7D}"/>
          </ac:spMkLst>
        </pc:spChg>
        <pc:spChg chg="del">
          <ac:chgData name="Теодор Боянов Димов" userId="S::tbdimov18@codingburgas.bg::f9681388-57bc-4215-9a2f-909f8569cceb" providerId="AD" clId="Web-{4CFE155F-966C-3104-4B6E-E95BABDB8A38}" dt="2020-06-11T08:54:25.568" v="320"/>
          <ac:spMkLst>
            <pc:docMk/>
            <pc:sldMk cId="108721377" sldId="264"/>
            <ac:spMk id="3" creationId="{F6243A07-3747-49B6-9CFF-3BC448B8C31A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7" creationId="{3033C1FA-44DC-4135-AC8E-99278C31781E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8" creationId="{8481A727-51BA-47CD-BDF2-F800D0449B7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9" creationId="{13C351E2-A87E-41FB-A1F9-948C2E2AF231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0" creationId="{8AD54C69-3B75-4DE5-BA8D-AA3C473035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11" creationId="{4A94605C-0EB2-4FA5-B05F-7BC682EA274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2" creationId="{C25A3BB3-269C-4313-A40F-C3B4DE94431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3" creationId="{8AD54C69-3B75-4DE5-BA8D-AA3C473035D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4" creationId="{FC706DC4-CE0E-4EA3-AA01-9004F5E14EC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5" creationId="{C25A3BB3-269C-4313-A40F-C3B4DE944316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4:54.070" v="324"/>
          <ac:spMkLst>
            <pc:docMk/>
            <pc:sldMk cId="108721377" sldId="264"/>
            <ac:spMk id="16" creationId="{EFB0542E-7DD8-4BE7-BE60-3650536D74E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7" creationId="{FC706DC4-CE0E-4EA3-AA01-9004F5E14EC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18" creationId="{E1D58C79-C053-45C6-AB6A-6BE55965B2E8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19" creationId="{EFB0542E-7DD8-4BE7-BE60-3650536D74EB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5:08.602" v="326"/>
          <ac:spMkLst>
            <pc:docMk/>
            <pc:sldMk cId="108721377" sldId="264"/>
            <ac:spMk id="20" creationId="{AF6B7092-FA11-45BD-B50D-DF79993015A4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3" creationId="{A9F6BF23-8E28-49C2-BC5A-83EA05F662BC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6" creationId="{294BE718-56BA-4555-B880-8497742E6AA2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6:25.982" v="331"/>
          <ac:spMkLst>
            <pc:docMk/>
            <pc:sldMk cId="108721377" sldId="264"/>
            <ac:spMk id="28" creationId="{2E71F825-A3B9-4015-A4BA-3B904C61B56C}"/>
          </ac:spMkLst>
        </pc:spChg>
        <pc:picChg chg="add mod ord">
          <ac:chgData name="Теодор Боянов Димов" userId="S::tbdimov18@codingburgas.bg::f9681388-57bc-4215-9a2f-909f8569cceb" providerId="AD" clId="Web-{4CFE155F-966C-3104-4B6E-E95BABDB8A38}" dt="2020-06-11T08:56:25.982" v="331"/>
          <ac:picMkLst>
            <pc:docMk/>
            <pc:sldMk cId="108721377" sldId="264"/>
            <ac:picMk id="4" creationId="{6100152A-2D6D-4EFE-9AFC-281DD9DAE4AF}"/>
          </ac:picMkLst>
        </pc:picChg>
        <pc:picChg chg="add mod">
          <ac:chgData name="Теодор Боянов Димов" userId="S::tbdimov18@codingburgas.bg::f9681388-57bc-4215-9a2f-909f8569cceb" providerId="AD" clId="Web-{4CFE155F-966C-3104-4B6E-E95BABDB8A38}" dt="2020-06-11T08:56:25.982" v="331"/>
          <ac:picMkLst>
            <pc:docMk/>
            <pc:sldMk cId="108721377" sldId="264"/>
            <ac:picMk id="5" creationId="{AA3631C6-71DE-43A2-B3AE-11DD10B7983B}"/>
          </ac:picMkLst>
        </pc:picChg>
        <pc:picChg chg="add del mod">
          <ac:chgData name="Теодор Боянов Димов" userId="S::tbdimov18@codingburgas.bg::f9681388-57bc-4215-9a2f-909f8569cceb" providerId="AD" clId="Web-{4CFE155F-966C-3104-4B6E-E95BABDB8A38}" dt="2020-06-11T08:56:32.873" v="333"/>
          <ac:picMkLst>
            <pc:docMk/>
            <pc:sldMk cId="108721377" sldId="264"/>
            <ac:picMk id="6" creationId="{D8B7A3EF-04CF-4F83-BFB9-5798FA64A4D4}"/>
          </ac:picMkLst>
        </pc:picChg>
      </pc:sldChg>
      <pc:sldChg chg="addSp delSp modSp new mod setBg setClrOvrMap">
        <pc:chgData name="Теодор Боянов Димов" userId="S::tbdimov18@codingburgas.bg::f9681388-57bc-4215-9a2f-909f8569cceb" providerId="AD" clId="Web-{4CFE155F-966C-3104-4B6E-E95BABDB8A38}" dt="2020-06-11T09:04:16.104" v="620" actId="20577"/>
        <pc:sldMkLst>
          <pc:docMk/>
          <pc:sldMk cId="424715792" sldId="265"/>
        </pc:sldMkLst>
        <pc:spChg chg="mod">
          <ac:chgData name="Теодор Боянов Димов" userId="S::tbdimov18@codingburgas.bg::f9681388-57bc-4215-9a2f-909f8569cceb" providerId="AD" clId="Web-{4CFE155F-966C-3104-4B6E-E95BABDB8A38}" dt="2020-06-11T09:01:32.891" v="503" actId="20577"/>
          <ac:spMkLst>
            <pc:docMk/>
            <pc:sldMk cId="424715792" sldId="265"/>
            <ac:spMk id="2" creationId="{7C1C7F46-3B18-443B-803C-79F6017DF80C}"/>
          </ac:spMkLst>
        </pc:spChg>
        <pc:spChg chg="mod">
          <ac:chgData name="Теодор Боянов Димов" userId="S::tbdimov18@codingburgas.bg::f9681388-57bc-4215-9a2f-909f8569cceb" providerId="AD" clId="Web-{4CFE155F-966C-3104-4B6E-E95BABDB8A38}" dt="2020-06-11T09:04:16.104" v="620" actId="20577"/>
          <ac:spMkLst>
            <pc:docMk/>
            <pc:sldMk cId="424715792" sldId="265"/>
            <ac:spMk id="3" creationId="{3D3F0B34-6CCF-492B-8C20-2A6D0DAE6A95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8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10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8:36.286" v="451"/>
          <ac:spMkLst>
            <pc:docMk/>
            <pc:sldMk cId="424715792" sldId="265"/>
            <ac:spMk id="12" creationId="{665C2FCD-09A4-4B4B-AA73-F330DFE91799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17" creationId="{5DB23C2B-2054-4D8B-9E98-9190F8E05EAD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19" creationId="{8797B5BC-9873-45F9-97D6-298FB5AF08FF}"/>
          </ac:spMkLst>
        </pc:spChg>
        <pc:spChg chg="add del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1" creationId="{665C2FCD-09A4-4B4B-AA73-F330DFE91799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6" creationId="{5DB23C2B-2054-4D8B-9E98-9190F8E05EAD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28" creationId="{8797B5BC-9873-45F9-97D6-298FB5AF08FF}"/>
          </ac:spMkLst>
        </pc:spChg>
        <pc:spChg chg="add">
          <ac:chgData name="Теодор Боянов Димов" userId="S::tbdimov18@codingburgas.bg::f9681388-57bc-4215-9a2f-909f8569cceb" providerId="AD" clId="Web-{4CFE155F-966C-3104-4B6E-E95BABDB8A38}" dt="2020-06-11T08:59:19.977" v="463"/>
          <ac:spMkLst>
            <pc:docMk/>
            <pc:sldMk cId="424715792" sldId="265"/>
            <ac:spMk id="30" creationId="{665C2FCD-09A4-4B4B-AA73-F330DFE917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0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/>
              <a:t>String 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1BB5-8ADD-49E7-BF82-4E230A9A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274" y="3041523"/>
            <a:ext cx="3963538" cy="84543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000" dirty="0"/>
              <a:t>Our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47818144-DF8E-4A98-BFE9-F179C107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53935"/>
              </p:ext>
            </p:extLst>
          </p:nvPr>
        </p:nvGraphicFramePr>
        <p:xfrm>
          <a:off x="4962525" y="1914525"/>
          <a:ext cx="6538842" cy="307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160">
                  <a:extLst>
                    <a:ext uri="{9D8B030D-6E8A-4147-A177-3AD203B41FA5}">
                      <a16:colId xmlns:a16="http://schemas.microsoft.com/office/drawing/2014/main" val="4293711173"/>
                    </a:ext>
                  </a:extLst>
                </a:gridCol>
                <a:gridCol w="3367682">
                  <a:extLst>
                    <a:ext uri="{9D8B030D-6E8A-4147-A177-3AD203B41FA5}">
                      <a16:colId xmlns:a16="http://schemas.microsoft.com/office/drawing/2014/main" val="1426755979"/>
                    </a:ext>
                  </a:extLst>
                </a:gridCol>
              </a:tblGrid>
              <a:tr h="426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Corbel"/>
                        </a:rPr>
                        <a:t>Name, class and E-mail:</a:t>
                      </a:r>
                      <a:endParaRPr lang="en-US" sz="170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Corbel"/>
                        </a:rPr>
                        <a:t>Role:</a:t>
                      </a:r>
                      <a:endParaRPr lang="en-US" sz="17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3085608054"/>
                  </a:ext>
                </a:extLst>
              </a:tr>
              <a:tr h="6495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orbel"/>
                        </a:rPr>
                        <a:t>Dimitar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Milenov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Kalchev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- IX A</a:t>
                      </a:r>
                      <a:endParaRPr lang="en-US" sz="16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Corbel"/>
                      </a:endParaRPr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Manager, 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81522028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Kristian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Asenov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Milanov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– IX V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102228512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 err="1"/>
                        <a:t>Kaloyan</a:t>
                      </a:r>
                      <a:r>
                        <a:rPr lang="en-US" sz="1600" b="0" i="0" u="none" strike="noStrike" noProof="0" dirty="0"/>
                        <a:t> Nikolaev </a:t>
                      </a:r>
                      <a:r>
                        <a:rPr lang="en-US" sz="1600" b="0" i="0" u="none" strike="noStrike" noProof="0" dirty="0" err="1"/>
                        <a:t>Andrikov</a:t>
                      </a:r>
                      <a:r>
                        <a:rPr lang="en-US" sz="1600" b="0" i="0" u="none" strike="noStrike" noProof="0" dirty="0"/>
                        <a:t> - IX G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 dirty="0"/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Designer, Administrative worker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34439037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Corbel"/>
                        </a:rPr>
                        <a:t>Teodor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Boyanov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orbel"/>
                        </a:rPr>
                        <a:t>Dimov</a:t>
                      </a:r>
                      <a:r>
                        <a:rPr lang="en-US" sz="1600" b="0" i="0" u="none" strike="noStrike" noProof="0" dirty="0">
                          <a:latin typeface="Corbel"/>
                        </a:rPr>
                        <a:t> – IX B</a:t>
                      </a:r>
                      <a:endParaRPr lang="en-US" sz="1600" dirty="0"/>
                    </a:p>
                    <a:p>
                      <a:pPr lvl="0" algn="ctr">
                        <a:buNone/>
                      </a:pPr>
                      <a:endParaRPr lang="en-US" sz="1600" b="0" i="0" u="none" strike="noStrike" noProof="0" dirty="0">
                        <a:latin typeface="Corbel"/>
                      </a:endParaRPr>
                    </a:p>
                  </a:txBody>
                  <a:tcPr marL="90832" marR="90832" marT="45415" marB="4541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orbel"/>
                        </a:rPr>
                        <a:t>Designer, Developer</a:t>
                      </a:r>
                      <a:endParaRPr lang="en-US" sz="1600" dirty="0"/>
                    </a:p>
                  </a:txBody>
                  <a:tcPr marL="90832" marR="90832" marT="45415" marB="45415"/>
                </a:tc>
                <a:extLst>
                  <a:ext uri="{0D108BD9-81ED-4DB2-BD59-A6C34878D82A}">
                    <a16:rowId xmlns:a16="http://schemas.microsoft.com/office/drawing/2014/main" val="2413773487"/>
                  </a:ext>
                </a:extLst>
              </a:tr>
            </a:tbl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9DCDBA19-CE1A-4D0B-B911-9A435EE1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3338513"/>
            <a:ext cx="2105025" cy="2476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358E37-7838-49AF-A03A-638EFC9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4019550"/>
            <a:ext cx="2105025" cy="2190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93825B2-BCEE-4B89-8E99-E92844D33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2686050"/>
            <a:ext cx="2105025" cy="247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153A1F-B634-478A-BD50-5D91036A5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0" y="4638675"/>
            <a:ext cx="2105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BB9E9-367E-4180-8A52-4DBFA76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5000" dirty="0"/>
              <a:t>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8F27-8A4E-4AD8-8D02-D9155E4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We have created a C++ application that gives the opportunity to the kids to play our game called hangman.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game is simple we have put random words and the person playing the game needs to guess </a:t>
            </a:r>
            <a:r>
              <a:rPr lang="en-US" sz="2200" dirty="0">
                <a:ea typeface="+mn-lt"/>
                <a:cs typeface="+mn-lt"/>
              </a:rPr>
              <a:t>the word.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player of the game has the right to </a:t>
            </a:r>
            <a:r>
              <a:rPr lang="en-US" sz="2200" dirty="0">
                <a:ea typeface="+mn-lt"/>
                <a:cs typeface="+mn-lt"/>
              </a:rPr>
              <a:t>make 6 </a:t>
            </a:r>
            <a:r>
              <a:rPr lang="en-US" sz="2200">
                <a:ea typeface="+mn-lt"/>
                <a:cs typeface="+mn-lt"/>
              </a:rPr>
              <a:t>mistakes, every time he makes a mistake, a part of the </a:t>
            </a:r>
            <a:r>
              <a:rPr lang="en-US" sz="2200" dirty="0">
                <a:ea typeface="+mn-lt"/>
                <a:cs typeface="+mn-lt"/>
              </a:rPr>
              <a:t>hangman appears.</a:t>
            </a:r>
            <a:endParaRPr lang="en-US" sz="2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14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E8CFD-BC8C-4DFF-85FF-C820F0BF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/>
              <a:t>Used Technologies</a:t>
            </a:r>
          </a:p>
        </p:txBody>
      </p:sp>
      <p:pic>
        <p:nvPicPr>
          <p:cNvPr id="5" name="Picture 5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B5CC9BFA-1207-4461-8447-288F27BF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4" b="5"/>
          <a:stretch/>
        </p:blipFill>
        <p:spPr>
          <a:xfrm>
            <a:off x="450723" y="441596"/>
            <a:ext cx="3429000" cy="3557016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7B7E3D-D316-4286-95C2-D24E2C41A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9" r="3" b="3736"/>
          <a:stretch/>
        </p:blipFill>
        <p:spPr>
          <a:xfrm>
            <a:off x="4388107" y="441596"/>
            <a:ext cx="3427118" cy="3556755"/>
          </a:xfrm>
          <a:prstGeom prst="rect">
            <a:avLst/>
          </a:prstGeom>
        </p:spPr>
      </p:pic>
      <p:pic>
        <p:nvPicPr>
          <p:cNvPr id="13" name="Picture 14" descr="A picture containing black, white, flying, holding&#10;&#10;Description generated with very high confidence">
            <a:extLst>
              <a:ext uri="{FF2B5EF4-FFF2-40B4-BE49-F238E27FC236}">
                <a16:creationId xmlns:a16="http://schemas.microsoft.com/office/drawing/2014/main" id="{A93B46C0-0CC8-4B77-8D3A-856481B8C5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0" r="2416" b="1"/>
          <a:stretch/>
        </p:blipFill>
        <p:spPr>
          <a:xfrm>
            <a:off x="7333009" y="-501379"/>
            <a:ext cx="5236868" cy="54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2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ADA6A4-0E3A-4918-B6D4-22715A55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EF8B0-F266-4D16-A66B-C33723680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ABC2-5157-4AAF-BEC4-74F61BD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5000" dirty="0"/>
              <a:t>Block Scheme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D0B110-82F6-41DA-8945-C8411E576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8495D9-9082-497A-B82F-1C03630E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573184"/>
            <a:ext cx="7677150" cy="37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3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C7F46-3B18-443B-803C-79F6017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0" y="1683144"/>
            <a:ext cx="3717897" cy="3491712"/>
          </a:xfrm>
        </p:spPr>
        <p:txBody>
          <a:bodyPr>
            <a:normAutofit/>
          </a:bodyPr>
          <a:lstStyle/>
          <a:p>
            <a:r>
              <a:rPr lang="en-US" sz="4900" dirty="0"/>
              <a:t>Future </a:t>
            </a:r>
            <a:r>
              <a:rPr lang="en-US" sz="4900"/>
              <a:t>improvement plans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0B34-6CCF-492B-8C20-2A6D0DAE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Further improve the general quality of the program.</a:t>
            </a:r>
            <a:endParaRPr lang="en-US" sz="2200" dirty="0"/>
          </a:p>
          <a:p>
            <a:r>
              <a:rPr lang="en-US" sz="2200"/>
              <a:t>Make the user interface visually more appealing.</a:t>
            </a:r>
            <a:endParaRPr lang="en-US"/>
          </a:p>
          <a:p>
            <a:r>
              <a:rPr lang="en-US" sz="2200" dirty="0"/>
              <a:t>Simplify the program, so it is easier to work with.</a:t>
            </a:r>
          </a:p>
          <a:p>
            <a:r>
              <a:rPr lang="en-US" sz="2200"/>
              <a:t>Add more options to the program.</a:t>
            </a:r>
            <a:endParaRPr lang="en-US" sz="2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1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AFD7E30-4FA2-4EF8-BB3C-096AAC3E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BC7293-0492-4B68-88EF-6362B3E9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CDE41-E5DF-4948-92FA-E328942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/>
              <a:t>Any questions?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A46081-3801-406C-8C4F-965392AAC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938"/>
          <a:stretch/>
        </p:blipFill>
        <p:spPr>
          <a:xfrm>
            <a:off x="5706994" y="264299"/>
            <a:ext cx="4908813" cy="53306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F22716B-0B4A-4DF5-8C68-165745EDF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42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01BD2-2C66-427C-98CC-3D24EC51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US" sz="7200"/>
              <a:t>Thank you for the </a:t>
            </a:r>
            <a:r>
              <a:rPr lang="en-US" sz="72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8122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String Project</vt:lpstr>
      <vt:lpstr>Our team</vt:lpstr>
      <vt:lpstr>About our project</vt:lpstr>
      <vt:lpstr>Used Technologies</vt:lpstr>
      <vt:lpstr>Block Scheme</vt:lpstr>
      <vt:lpstr>Future improvement plans</vt:lpstr>
      <vt:lpstr>Any questions?</vt:lpstr>
      <vt:lpstr>Thank you for the 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633</cp:revision>
  <dcterms:created xsi:type="dcterms:W3CDTF">2020-06-10T16:48:42Z</dcterms:created>
  <dcterms:modified xsi:type="dcterms:W3CDTF">2020-06-11T20:02:52Z</dcterms:modified>
</cp:coreProperties>
</file>