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7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7" d="100"/>
          <a:sy n="107" d="100"/>
        </p:scale>
        <p:origin x="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D7AE-CA73-FE4B-94AA-F6808A4F7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D6B9-A1B7-B147-AD67-C852A549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F43A-9C46-7244-AC96-C7246A99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E3E9-2B49-F543-92AA-5A466AA9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177D-EE36-8F41-BF5F-71CD0CB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7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D8E6-A847-E840-B27E-C73D8ADD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A472-0DF8-3143-AFC5-FA1ADD10C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6045-5B65-D144-A32D-80F5E400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1A89-219C-FB49-AF76-47371014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796F-32C4-9D4A-8A5C-237BD89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25201-67CC-2847-BA75-4E213D19C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23016-C42F-574A-A4F2-49292724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85FF-6441-3242-8B83-5761ACE1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0847-9E0D-F744-9195-B7116832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CC0E-7308-264E-95B6-F42E0199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15A6-AF99-F94A-A60D-1965FC3D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C633-3145-0D4F-9F9A-93E426EFF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D4D6-064A-3548-B545-9E7AD45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48BF-F29A-E44F-AEE4-1A8543C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95D1-BDF0-DE4C-BDF5-07725A3D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7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195-E841-9244-9C6A-3067BAEB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FD70-2AE9-234D-85E8-6011CFE7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BEEC-3BF1-E644-B735-00C4D7FB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5EB4-14BA-AB41-B03E-B5620689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CBAF-63CC-7F43-AD45-7BD5C0BE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03BA-6169-3B42-ACC2-C5DC9B8F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5B1E-5F4A-1140-9764-F4A21960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4ECB8-2BA2-E14C-AA0B-AC9B0C1A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8125-7809-374E-BB6A-5AB02275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8F62E-932F-4B40-91F7-CDF3D1B5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4719E-F156-1442-85BA-93D2CA4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3BC9-7CBD-3F46-B4D9-6B04DAB4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0995-07A7-494F-8F2D-9788873B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8DC55-9739-E74A-A9ED-FDA879CA9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EDF3F-2F6B-0147-A973-5C395AE3C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3067D-ACC6-0846-9F73-877BB1000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E4C0D-59DE-F841-B0C5-D5580ACC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9BA3E-A51C-8648-BED4-F920FB72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01C61-EA77-B04E-9627-4575567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ADEC-E4C8-3F4D-BE2D-EF4CADD3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CBF7-EC03-E843-A575-5B4390FE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D8F7D-5AD0-7744-91D0-577BF354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85B82-AA98-BD40-B05D-5EB6F248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3616-2680-8E4D-853E-058A2640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FC836-8959-AB4F-9A10-882500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141B4-0C34-7E41-9E30-7E7F2E5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E4C-8A77-B74D-A6DE-192207C4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D9D2-6DE5-0B4D-8E95-4EE89286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D64B-A98F-2648-84B4-17A47BF0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BC40-2C9C-CD4B-8296-7C5D8C45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F4F2A-A418-D740-B23F-A2F61F1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6FD19-97C6-9442-8878-03CC063E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654-8E17-8644-8971-1AB3A8A7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120E1-3CD0-9049-83DD-659026D9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1C8F7-BBAC-C146-A1E2-FE3B6495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07C8-FC94-6F46-8264-4A0C4E0D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7A5A-5598-1948-8D2A-015040F6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0B465-3B34-0E4E-8FBD-4ACCB667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F0F5A-6E8D-FC4A-9AFC-EE5FACE9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93D63-C5DC-FB47-A138-E9A5DFE5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BA64-84DF-4F44-94DC-9A3512072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9B51F-1B76-8841-BCEB-9CA08E6C8A7D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BD34-8F7E-4C47-A660-ADCF09D4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3991-73F3-084C-996A-8B70EA36C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44FD-D434-9B43-8A47-5BDC429B9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7C9-BC65-7843-9190-48794CB1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3971-6733-034D-B7FB-82FC03E6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0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3614991" y="3097569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930A2-1111-0A47-B46F-0FCDFA7D4821}"/>
              </a:ext>
            </a:extLst>
          </p:cNvPr>
          <p:cNvCxnSpPr>
            <a:cxnSpLocks/>
          </p:cNvCxnSpPr>
          <p:nvPr/>
        </p:nvCxnSpPr>
        <p:spPr>
          <a:xfrm>
            <a:off x="7460781" y="2866342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52985DF-DE74-0B48-9522-1CC1C2B762BE}"/>
              </a:ext>
            </a:extLst>
          </p:cNvPr>
          <p:cNvCxnSpPr>
            <a:cxnSpLocks/>
            <a:endCxn id="5" idx="6"/>
          </p:cNvCxnSpPr>
          <p:nvPr/>
        </p:nvCxnSpPr>
        <p:spPr>
          <a:xfrm rot="10800000" flipV="1">
            <a:off x="4277853" y="3110268"/>
            <a:ext cx="3145192" cy="318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2900287" y="3244334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1EA5B3-D797-144D-A931-80CDC37F3721}"/>
              </a:ext>
            </a:extLst>
          </p:cNvPr>
          <p:cNvSpPr txBox="1"/>
          <p:nvPr/>
        </p:nvSpPr>
        <p:spPr>
          <a:xfrm>
            <a:off x="6849945" y="2497010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t0 = ‘a’</a:t>
            </a:r>
          </a:p>
        </p:txBody>
      </p:sp>
    </p:spTree>
    <p:extLst>
      <p:ext uri="{BB962C8B-B14F-4D97-AF65-F5344CB8AC3E}">
        <p14:creationId xmlns:p14="http://schemas.microsoft.com/office/powerpoint/2010/main" val="34067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1081856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930A2-1111-0A47-B46F-0FCDFA7D4821}"/>
              </a:ext>
            </a:extLst>
          </p:cNvPr>
          <p:cNvCxnSpPr>
            <a:cxnSpLocks/>
          </p:cNvCxnSpPr>
          <p:nvPr/>
        </p:nvCxnSpPr>
        <p:spPr>
          <a:xfrm>
            <a:off x="3321268" y="683173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6216-A912-A640-A1A9-2F35ED01D1A3}"/>
              </a:ext>
            </a:extLst>
          </p:cNvPr>
          <p:cNvCxnSpPr>
            <a:cxnSpLocks/>
          </p:cNvCxnSpPr>
          <p:nvPr/>
        </p:nvCxnSpPr>
        <p:spPr>
          <a:xfrm>
            <a:off x="3321268" y="3266729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9870F6F-11D0-004C-A116-0D1E61152A2F}"/>
              </a:ext>
            </a:extLst>
          </p:cNvPr>
          <p:cNvSpPr/>
          <p:nvPr/>
        </p:nvSpPr>
        <p:spPr>
          <a:xfrm>
            <a:off x="5033745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E56E38-377E-144A-A246-A0D351B6D0C6}"/>
              </a:ext>
            </a:extLst>
          </p:cNvPr>
          <p:cNvSpPr/>
          <p:nvPr/>
        </p:nvSpPr>
        <p:spPr>
          <a:xfrm>
            <a:off x="8870020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9F52-7839-A541-B51B-525D91926681}"/>
              </a:ext>
            </a:extLst>
          </p:cNvPr>
          <p:cNvCxnSpPr>
            <a:cxnSpLocks/>
          </p:cNvCxnSpPr>
          <p:nvPr/>
        </p:nvCxnSpPr>
        <p:spPr>
          <a:xfrm>
            <a:off x="10820400" y="604346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54082-28AA-DD47-9286-502919D80592}"/>
              </a:ext>
            </a:extLst>
          </p:cNvPr>
          <p:cNvCxnSpPr>
            <a:cxnSpLocks/>
          </p:cNvCxnSpPr>
          <p:nvPr/>
        </p:nvCxnSpPr>
        <p:spPr>
          <a:xfrm>
            <a:off x="10820400" y="3175402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14F0E-7809-F148-B1D1-FA027482A72A}"/>
              </a:ext>
            </a:extLst>
          </p:cNvPr>
          <p:cNvCxnSpPr>
            <a:cxnSpLocks/>
          </p:cNvCxnSpPr>
          <p:nvPr/>
        </p:nvCxnSpPr>
        <p:spPr>
          <a:xfrm flipH="1">
            <a:off x="6900040" y="5594770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52985DF-DE74-0B48-9522-1CC1C2B762BE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413288" y="1240220"/>
            <a:ext cx="1907983" cy="7855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3EA21E6-23F7-7E49-89E4-33495544CBE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321268" y="882868"/>
            <a:ext cx="5880183" cy="114293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CCF1383-BB4F-454A-BFF5-908D8AA44C2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950434" y="611056"/>
            <a:ext cx="785578" cy="20439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97C6927-8ABC-E44C-B64F-A9C2B285EC84}"/>
              </a:ext>
            </a:extLst>
          </p:cNvPr>
          <p:cNvCxnSpPr>
            <a:cxnSpLocks/>
            <a:stCxn id="13" idx="1"/>
          </p:cNvCxnSpPr>
          <p:nvPr/>
        </p:nvCxnSpPr>
        <p:spPr>
          <a:xfrm rot="16200000" flipV="1">
            <a:off x="5613518" y="-1230704"/>
            <a:ext cx="1061327" cy="5645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4EFA4C0-1C77-434F-83ED-BAD13A96068C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1413288" y="2688661"/>
            <a:ext cx="1907983" cy="7403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223187-0ED8-B945-866F-897B936D777B}"/>
              </a:ext>
            </a:extLst>
          </p:cNvPr>
          <p:cNvCxnSpPr>
            <a:cxnSpLocks/>
            <a:stCxn id="12" idx="3"/>
          </p:cNvCxnSpPr>
          <p:nvPr/>
        </p:nvCxnSpPr>
        <p:spPr>
          <a:xfrm rot="5400000">
            <a:off x="3807338" y="2105519"/>
            <a:ext cx="837415" cy="18095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AF52B4A-24AA-EB49-97E1-A77949AF854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40694" y="2591586"/>
            <a:ext cx="5626400" cy="117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5A838FF-0A5D-B747-8070-3645D5BB3ABB}"/>
              </a:ext>
            </a:extLst>
          </p:cNvPr>
          <p:cNvCxnSpPr>
            <a:cxnSpLocks/>
            <a:endCxn id="13" idx="6"/>
          </p:cNvCxnSpPr>
          <p:nvPr/>
        </p:nvCxnSpPr>
        <p:spPr>
          <a:xfrm rot="10800000" flipV="1">
            <a:off x="9532882" y="1240211"/>
            <a:ext cx="1287518" cy="11170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9082ABE9-7148-9A4D-BA98-A1EEBB5D8BD2}"/>
              </a:ext>
            </a:extLst>
          </p:cNvPr>
          <p:cNvCxnSpPr>
            <a:cxnSpLocks/>
            <a:stCxn id="13" idx="7"/>
          </p:cNvCxnSpPr>
          <p:nvPr/>
        </p:nvCxnSpPr>
        <p:spPr>
          <a:xfrm rot="5400000" flipH="1" flipV="1">
            <a:off x="9640785" y="943255"/>
            <a:ext cx="974640" cy="138459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A13EF40B-15AE-CE4C-B9AF-0B796520868F}"/>
              </a:ext>
            </a:extLst>
          </p:cNvPr>
          <p:cNvCxnSpPr>
            <a:cxnSpLocks/>
            <a:stCxn id="12" idx="7"/>
          </p:cNvCxnSpPr>
          <p:nvPr/>
        </p:nvCxnSpPr>
        <p:spPr>
          <a:xfrm rot="5400000" flipH="1" flipV="1">
            <a:off x="7499039" y="-1198488"/>
            <a:ext cx="1421855" cy="522086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0CCA753-B9DC-4646-9AE9-C835F68321AE}"/>
              </a:ext>
            </a:extLst>
          </p:cNvPr>
          <p:cNvCxnSpPr>
            <a:cxnSpLocks/>
            <a:stCxn id="13" idx="5"/>
          </p:cNvCxnSpPr>
          <p:nvPr/>
        </p:nvCxnSpPr>
        <p:spPr>
          <a:xfrm rot="16200000" flipH="1">
            <a:off x="9640784" y="2386610"/>
            <a:ext cx="974640" cy="138459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C7379F-33FF-A64D-AA19-A294CD8B657E}"/>
              </a:ext>
            </a:extLst>
          </p:cNvPr>
          <p:cNvCxnSpPr>
            <a:cxnSpLocks/>
          </p:cNvCxnSpPr>
          <p:nvPr/>
        </p:nvCxnSpPr>
        <p:spPr>
          <a:xfrm rot="10800000">
            <a:off x="9532881" y="2494512"/>
            <a:ext cx="1245835" cy="8570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164FA2E8-2472-D449-BC4D-7A662E5BB551}"/>
              </a:ext>
            </a:extLst>
          </p:cNvPr>
          <p:cNvCxnSpPr>
            <a:cxnSpLocks/>
            <a:stCxn id="12" idx="5"/>
          </p:cNvCxnSpPr>
          <p:nvPr/>
        </p:nvCxnSpPr>
        <p:spPr>
          <a:xfrm rot="16200000" flipH="1">
            <a:off x="7572127" y="618991"/>
            <a:ext cx="1233996" cy="51791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02C6350-5105-274F-BBDC-755A3B467ED6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4850347" y="3203489"/>
            <a:ext cx="2906110" cy="18764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6F7E7F53-55BB-FD40-A997-C054CB31A23F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6959764" y="3353083"/>
            <a:ext cx="2906110" cy="15772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367152" y="2172563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D92DE2-4620-AD47-A22F-8EC05BACB3FB}"/>
              </a:ext>
            </a:extLst>
          </p:cNvPr>
          <p:cNvSpPr txBox="1"/>
          <p:nvPr/>
        </p:nvSpPr>
        <p:spPr>
          <a:xfrm>
            <a:off x="4318329" y="2185131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890D9F-B764-5B4F-84ED-CACCDC080029}"/>
              </a:ext>
            </a:extLst>
          </p:cNvPr>
          <p:cNvSpPr txBox="1"/>
          <p:nvPr/>
        </p:nvSpPr>
        <p:spPr>
          <a:xfrm>
            <a:off x="8154604" y="2204475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81A4E8-1035-3749-BFE7-7ADD5BA319F4}"/>
              </a:ext>
            </a:extLst>
          </p:cNvPr>
          <p:cNvSpPr txBox="1"/>
          <p:nvPr/>
        </p:nvSpPr>
        <p:spPr>
          <a:xfrm>
            <a:off x="2729858" y="2896801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t1 = ‘a’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1EA5B3-D797-144D-A931-80CDC37F3721}"/>
              </a:ext>
            </a:extLst>
          </p:cNvPr>
          <p:cNvSpPr txBox="1"/>
          <p:nvPr/>
        </p:nvSpPr>
        <p:spPr>
          <a:xfrm>
            <a:off x="2729858" y="334860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t0 = ‘a’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85A72D-DACC-4F4B-8425-9D51B33A3C91}"/>
              </a:ext>
            </a:extLst>
          </p:cNvPr>
          <p:cNvSpPr txBox="1"/>
          <p:nvPr/>
        </p:nvSpPr>
        <p:spPr>
          <a:xfrm>
            <a:off x="10209564" y="263311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t3 = ‘a’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E93BB-BEBB-0242-9BEA-5068FF36E03D}"/>
              </a:ext>
            </a:extLst>
          </p:cNvPr>
          <p:cNvSpPr txBox="1"/>
          <p:nvPr/>
        </p:nvSpPr>
        <p:spPr>
          <a:xfrm>
            <a:off x="10209564" y="2797076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t2 = ‘a’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4D432F-70A1-6D46-81BD-0CDCB0D96B0C}"/>
              </a:ext>
            </a:extLst>
          </p:cNvPr>
          <p:cNvSpPr txBox="1"/>
          <p:nvPr/>
        </p:nvSpPr>
        <p:spPr>
          <a:xfrm>
            <a:off x="6872695" y="5631557"/>
            <a:ext cx="119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: t0,t1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EA69B-49A7-3B4F-846B-071824785E43}"/>
              </a:ext>
            </a:extLst>
          </p:cNvPr>
          <p:cNvSpPr txBox="1"/>
          <p:nvPr/>
        </p:nvSpPr>
        <p:spPr>
          <a:xfrm>
            <a:off x="5696607" y="69820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2E9BB4-557F-DD47-A25E-D693311D4506}"/>
              </a:ext>
            </a:extLst>
          </p:cNvPr>
          <p:cNvSpPr txBox="1"/>
          <p:nvPr/>
        </p:nvSpPr>
        <p:spPr>
          <a:xfrm>
            <a:off x="5042041" y="1396777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102199-DE3A-8E4D-AC90-D3A254B3E7FE}"/>
              </a:ext>
            </a:extLst>
          </p:cNvPr>
          <p:cNvSpPr txBox="1"/>
          <p:nvPr/>
        </p:nvSpPr>
        <p:spPr>
          <a:xfrm>
            <a:off x="4212693" y="287500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EA8E6B-73AD-3F40-9968-D8372FAD1C94}"/>
              </a:ext>
            </a:extLst>
          </p:cNvPr>
          <p:cNvSpPr txBox="1"/>
          <p:nvPr/>
        </p:nvSpPr>
        <p:spPr>
          <a:xfrm>
            <a:off x="4791062" y="338156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F1CD63-A6C3-8242-AF61-EBEB294A37F1}"/>
              </a:ext>
            </a:extLst>
          </p:cNvPr>
          <p:cNvSpPr txBox="1"/>
          <p:nvPr/>
        </p:nvSpPr>
        <p:spPr>
          <a:xfrm>
            <a:off x="6237175" y="285432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4B9A50-E7B2-1348-AC0F-2832765E469E}"/>
              </a:ext>
            </a:extLst>
          </p:cNvPr>
          <p:cNvSpPr txBox="1"/>
          <p:nvPr/>
        </p:nvSpPr>
        <p:spPr>
          <a:xfrm>
            <a:off x="9670164" y="318444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2143F3-EAAF-154D-94AA-AFF830647483}"/>
              </a:ext>
            </a:extLst>
          </p:cNvPr>
          <p:cNvSpPr txBox="1"/>
          <p:nvPr/>
        </p:nvSpPr>
        <p:spPr>
          <a:xfrm>
            <a:off x="9716108" y="1070585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B2779B-C360-D746-9D50-084BE90111D7}"/>
              </a:ext>
            </a:extLst>
          </p:cNvPr>
          <p:cNvSpPr txBox="1"/>
          <p:nvPr/>
        </p:nvSpPr>
        <p:spPr>
          <a:xfrm>
            <a:off x="10155798" y="1581443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6CAD5F-5AA3-8348-8CA5-37360A1B0A7F}"/>
              </a:ext>
            </a:extLst>
          </p:cNvPr>
          <p:cNvSpPr txBox="1"/>
          <p:nvPr/>
        </p:nvSpPr>
        <p:spPr>
          <a:xfrm>
            <a:off x="9851174" y="2628403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80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3373111" y="1879033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14F0E-7809-F148-B1D1-FA027482A72A}"/>
              </a:ext>
            </a:extLst>
          </p:cNvPr>
          <p:cNvCxnSpPr>
            <a:cxnSpLocks/>
          </p:cNvCxnSpPr>
          <p:nvPr/>
        </p:nvCxnSpPr>
        <p:spPr>
          <a:xfrm flipH="1">
            <a:off x="1325720" y="5100784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02C6350-5105-274F-BBDC-755A3B467ED6}"/>
              </a:ext>
            </a:extLst>
          </p:cNvPr>
          <p:cNvCxnSpPr>
            <a:cxnSpLocks/>
            <a:stCxn id="5" idx="3"/>
            <a:endCxn id="83" idx="0"/>
          </p:cNvCxnSpPr>
          <p:nvPr/>
        </p:nvCxnSpPr>
        <p:spPr>
          <a:xfrm rot="5400000">
            <a:off x="1343932" y="3011318"/>
            <a:ext cx="2692750" cy="155975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2658407" y="2025798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4D432F-70A1-6D46-81BD-0CDCB0D96B0C}"/>
              </a:ext>
            </a:extLst>
          </p:cNvPr>
          <p:cNvSpPr txBox="1"/>
          <p:nvPr/>
        </p:nvSpPr>
        <p:spPr>
          <a:xfrm>
            <a:off x="1298375" y="5137571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t4 = ‘n’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37FC23-309E-B947-9F13-F259C1B4AAC4}"/>
              </a:ext>
            </a:extLst>
          </p:cNvPr>
          <p:cNvSpPr/>
          <p:nvPr/>
        </p:nvSpPr>
        <p:spPr>
          <a:xfrm>
            <a:off x="7624186" y="1879033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57C3-51D8-8249-8F86-726D99830237}"/>
              </a:ext>
            </a:extLst>
          </p:cNvPr>
          <p:cNvSpPr txBox="1"/>
          <p:nvPr/>
        </p:nvSpPr>
        <p:spPr>
          <a:xfrm>
            <a:off x="6909482" y="2025798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5CE261-FAB5-434A-A8E1-A64D2B6B238D}"/>
              </a:ext>
            </a:extLst>
          </p:cNvPr>
          <p:cNvCxnSpPr>
            <a:cxnSpLocks/>
          </p:cNvCxnSpPr>
          <p:nvPr/>
        </p:nvCxnSpPr>
        <p:spPr>
          <a:xfrm flipH="1">
            <a:off x="4017439" y="5063997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089B1A-3069-EA40-AAEE-BC3B3C98F84C}"/>
              </a:ext>
            </a:extLst>
          </p:cNvPr>
          <p:cNvSpPr txBox="1"/>
          <p:nvPr/>
        </p:nvSpPr>
        <p:spPr>
          <a:xfrm>
            <a:off x="3990094" y="5100784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t5 = ‘n’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5A5EF1-E01B-A147-BFA1-F63237FA0C53}"/>
              </a:ext>
            </a:extLst>
          </p:cNvPr>
          <p:cNvCxnSpPr>
            <a:cxnSpLocks/>
          </p:cNvCxnSpPr>
          <p:nvPr/>
        </p:nvCxnSpPr>
        <p:spPr>
          <a:xfrm flipH="1">
            <a:off x="6427423" y="5027210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5C4C83-6ADB-1D4D-92EF-83640A91D949}"/>
              </a:ext>
            </a:extLst>
          </p:cNvPr>
          <p:cNvSpPr txBox="1"/>
          <p:nvPr/>
        </p:nvSpPr>
        <p:spPr>
          <a:xfrm>
            <a:off x="6400078" y="5063997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t6 = ‘n’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338C2D-17C1-7B4A-BCEC-D49A3BA162F5}"/>
              </a:ext>
            </a:extLst>
          </p:cNvPr>
          <p:cNvCxnSpPr>
            <a:cxnSpLocks/>
          </p:cNvCxnSpPr>
          <p:nvPr/>
        </p:nvCxnSpPr>
        <p:spPr>
          <a:xfrm flipH="1">
            <a:off x="9076017" y="4990423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1B386F-1EA3-A245-A037-A2C92C595F74}"/>
              </a:ext>
            </a:extLst>
          </p:cNvPr>
          <p:cNvSpPr txBox="1"/>
          <p:nvPr/>
        </p:nvSpPr>
        <p:spPr>
          <a:xfrm>
            <a:off x="9048672" y="5027210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t7 = ‘n’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73393F41-D8A0-374B-AB2B-8A2E88144A6D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450428" y="1879033"/>
            <a:ext cx="6505189" cy="3184964"/>
          </a:xfrm>
          <a:prstGeom prst="curvedConnector4">
            <a:avLst>
              <a:gd name="adj1" fmla="val 1567"/>
              <a:gd name="adj2" fmla="val 1339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440D82A-A7AF-9946-A6DB-92BF5CBCDFF3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2722546" y="3523891"/>
            <a:ext cx="2522102" cy="5581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FE8C7849-4D6B-0F4D-89B1-44AA582A840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497010" y="1976107"/>
            <a:ext cx="3224250" cy="3087890"/>
          </a:xfrm>
          <a:prstGeom prst="curvedConnector4">
            <a:avLst>
              <a:gd name="adj1" fmla="val -1706"/>
              <a:gd name="adj2" fmla="val 1105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112A0E7-9A5F-4049-A719-BABB49F89958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 rot="5400000">
            <a:off x="4833723" y="2213246"/>
            <a:ext cx="2655963" cy="3119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ADDE1B5-7FF2-1942-81AE-B23D142FD1A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035973" y="2210464"/>
            <a:ext cx="2640912" cy="27799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5B8C0059-DF9F-5D47-9B61-538EB32FBC8E}"/>
              </a:ext>
            </a:extLst>
          </p:cNvPr>
          <p:cNvCxnSpPr>
            <a:cxnSpLocks/>
            <a:stCxn id="33" idx="4"/>
          </p:cNvCxnSpPr>
          <p:nvPr/>
        </p:nvCxnSpPr>
        <p:spPr>
          <a:xfrm rot="5400000">
            <a:off x="6208285" y="3243093"/>
            <a:ext cx="2448530" cy="10461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353CA94C-B52A-AA46-97B8-61CFC91C6FB1}"/>
              </a:ext>
            </a:extLst>
          </p:cNvPr>
          <p:cNvCxnSpPr>
            <a:cxnSpLocks/>
            <a:endCxn id="33" idx="5"/>
          </p:cNvCxnSpPr>
          <p:nvPr/>
        </p:nvCxnSpPr>
        <p:spPr>
          <a:xfrm rot="5400000" flipH="1" flipV="1">
            <a:off x="6410486" y="3210937"/>
            <a:ext cx="2545604" cy="1013372"/>
          </a:xfrm>
          <a:prstGeom prst="curvedConnector3">
            <a:avLst>
              <a:gd name="adj1" fmla="val 347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3AA3F3AB-47CE-AC4E-98AE-0747483CB017}"/>
              </a:ext>
            </a:extLst>
          </p:cNvPr>
          <p:cNvCxnSpPr>
            <a:cxnSpLocks/>
            <a:stCxn id="5" idx="7"/>
          </p:cNvCxnSpPr>
          <p:nvPr/>
        </p:nvCxnSpPr>
        <p:spPr>
          <a:xfrm rot="16200000" flipH="1">
            <a:off x="5235559" y="679447"/>
            <a:ext cx="3014316" cy="5607636"/>
          </a:xfrm>
          <a:prstGeom prst="curvedConnector4">
            <a:avLst>
              <a:gd name="adj1" fmla="val -29202"/>
              <a:gd name="adj2" fmla="val 997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27985E2-919E-5D48-A6CF-28A77683D657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8287048" y="2210464"/>
            <a:ext cx="1093055" cy="27799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6E5D5F2B-8016-6E4C-A435-A1CB70798B6D}"/>
              </a:ext>
            </a:extLst>
          </p:cNvPr>
          <p:cNvCxnSpPr>
            <a:cxnSpLocks/>
            <a:endCxn id="33" idx="7"/>
          </p:cNvCxnSpPr>
          <p:nvPr/>
        </p:nvCxnSpPr>
        <p:spPr>
          <a:xfrm rot="16200000" flipV="1">
            <a:off x="7526812" y="2639269"/>
            <a:ext cx="3014318" cy="1687994"/>
          </a:xfrm>
          <a:prstGeom prst="curvedConnector3">
            <a:avLst>
              <a:gd name="adj1" fmla="val 118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787CA11-718A-304A-BEC0-A36E12B1B105}"/>
              </a:ext>
            </a:extLst>
          </p:cNvPr>
          <p:cNvSpPr txBox="1"/>
          <p:nvPr/>
        </p:nvSpPr>
        <p:spPr>
          <a:xfrm>
            <a:off x="2339969" y="116643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A8BC34-EB96-BE49-821D-1F0BE4852A23}"/>
              </a:ext>
            </a:extLst>
          </p:cNvPr>
          <p:cNvSpPr txBox="1"/>
          <p:nvPr/>
        </p:nvSpPr>
        <p:spPr>
          <a:xfrm>
            <a:off x="8833575" y="109212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6FE85B-4DCB-3A4A-9927-CE80BAC80786}"/>
              </a:ext>
            </a:extLst>
          </p:cNvPr>
          <p:cNvSpPr txBox="1"/>
          <p:nvPr/>
        </p:nvSpPr>
        <p:spPr>
          <a:xfrm>
            <a:off x="5013938" y="165646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3A34CA-053F-9A40-939E-7929E26E2EFE}"/>
              </a:ext>
            </a:extLst>
          </p:cNvPr>
          <p:cNvSpPr txBox="1"/>
          <p:nvPr/>
        </p:nvSpPr>
        <p:spPr>
          <a:xfrm>
            <a:off x="7378664" y="4114064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89E6AC-1461-9947-881F-FD22834DA1C0}"/>
              </a:ext>
            </a:extLst>
          </p:cNvPr>
          <p:cNvSpPr txBox="1"/>
          <p:nvPr/>
        </p:nvSpPr>
        <p:spPr>
          <a:xfrm>
            <a:off x="2690307" y="342900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CB1033-AC01-C245-92D8-7723AF30344F}"/>
              </a:ext>
            </a:extLst>
          </p:cNvPr>
          <p:cNvSpPr txBox="1"/>
          <p:nvPr/>
        </p:nvSpPr>
        <p:spPr>
          <a:xfrm>
            <a:off x="3791524" y="334829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FD67CE-AE14-3C49-81D6-4E540BB27396}"/>
              </a:ext>
            </a:extLst>
          </p:cNvPr>
          <p:cNvSpPr txBox="1"/>
          <p:nvPr/>
        </p:nvSpPr>
        <p:spPr>
          <a:xfrm>
            <a:off x="5849191" y="284231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D453FD-A0AE-8A47-9FB1-41C90EE5AF6A}"/>
              </a:ext>
            </a:extLst>
          </p:cNvPr>
          <p:cNvSpPr txBox="1"/>
          <p:nvPr/>
        </p:nvSpPr>
        <p:spPr>
          <a:xfrm>
            <a:off x="6927216" y="3717623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339DAD-2493-9342-A8B0-0387C891C03A}"/>
              </a:ext>
            </a:extLst>
          </p:cNvPr>
          <p:cNvSpPr txBox="1"/>
          <p:nvPr/>
        </p:nvSpPr>
        <p:spPr>
          <a:xfrm>
            <a:off x="8881659" y="3211644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74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6DBB-4A04-2B43-BC43-B1BD3FCC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A049-30BE-C841-A80B-5698E81C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1081856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930A2-1111-0A47-B46F-0FCDFA7D4821}"/>
              </a:ext>
            </a:extLst>
          </p:cNvPr>
          <p:cNvCxnSpPr>
            <a:cxnSpLocks/>
          </p:cNvCxnSpPr>
          <p:nvPr/>
        </p:nvCxnSpPr>
        <p:spPr>
          <a:xfrm>
            <a:off x="3321268" y="683173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6216-A912-A640-A1A9-2F35ED01D1A3}"/>
              </a:ext>
            </a:extLst>
          </p:cNvPr>
          <p:cNvCxnSpPr>
            <a:cxnSpLocks/>
          </p:cNvCxnSpPr>
          <p:nvPr/>
        </p:nvCxnSpPr>
        <p:spPr>
          <a:xfrm>
            <a:off x="3321268" y="3266729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9870F6F-11D0-004C-A116-0D1E61152A2F}"/>
              </a:ext>
            </a:extLst>
          </p:cNvPr>
          <p:cNvSpPr/>
          <p:nvPr/>
        </p:nvSpPr>
        <p:spPr>
          <a:xfrm>
            <a:off x="5033745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E56E38-377E-144A-A246-A0D351B6D0C6}"/>
              </a:ext>
            </a:extLst>
          </p:cNvPr>
          <p:cNvSpPr/>
          <p:nvPr/>
        </p:nvSpPr>
        <p:spPr>
          <a:xfrm>
            <a:off x="8870020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9F52-7839-A541-B51B-525D91926681}"/>
              </a:ext>
            </a:extLst>
          </p:cNvPr>
          <p:cNvCxnSpPr>
            <a:cxnSpLocks/>
          </p:cNvCxnSpPr>
          <p:nvPr/>
        </p:nvCxnSpPr>
        <p:spPr>
          <a:xfrm>
            <a:off x="10820400" y="604346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54082-28AA-DD47-9286-502919D80592}"/>
              </a:ext>
            </a:extLst>
          </p:cNvPr>
          <p:cNvCxnSpPr>
            <a:cxnSpLocks/>
          </p:cNvCxnSpPr>
          <p:nvPr/>
        </p:nvCxnSpPr>
        <p:spPr>
          <a:xfrm>
            <a:off x="3340694" y="4874813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14F0E-7809-F148-B1D1-FA027482A72A}"/>
              </a:ext>
            </a:extLst>
          </p:cNvPr>
          <p:cNvCxnSpPr>
            <a:cxnSpLocks/>
          </p:cNvCxnSpPr>
          <p:nvPr/>
        </p:nvCxnSpPr>
        <p:spPr>
          <a:xfrm flipH="1">
            <a:off x="6900040" y="5594770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52985DF-DE74-0B48-9522-1CC1C2B762BE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413288" y="1240220"/>
            <a:ext cx="1907983" cy="7855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3EA21E6-23F7-7E49-89E4-33495544CBE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321268" y="882868"/>
            <a:ext cx="5880183" cy="114293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CCF1383-BB4F-454A-BFF5-908D8AA44C2C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3950434" y="611056"/>
            <a:ext cx="785578" cy="204390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97C6927-8ABC-E44C-B64F-A9C2B285EC84}"/>
              </a:ext>
            </a:extLst>
          </p:cNvPr>
          <p:cNvCxnSpPr>
            <a:cxnSpLocks/>
            <a:stCxn id="13" idx="1"/>
          </p:cNvCxnSpPr>
          <p:nvPr/>
        </p:nvCxnSpPr>
        <p:spPr>
          <a:xfrm rot="16200000" flipV="1">
            <a:off x="5613518" y="-1230704"/>
            <a:ext cx="1061327" cy="56458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4EFA4C0-1C77-434F-83ED-BAD13A96068C}"/>
              </a:ext>
            </a:extLst>
          </p:cNvPr>
          <p:cNvCxnSpPr>
            <a:cxnSpLocks/>
            <a:endCxn id="5" idx="4"/>
          </p:cNvCxnSpPr>
          <p:nvPr/>
        </p:nvCxnSpPr>
        <p:spPr>
          <a:xfrm rot="10800000">
            <a:off x="1413288" y="2688661"/>
            <a:ext cx="1907983" cy="74034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223187-0ED8-B945-866F-897B936D777B}"/>
              </a:ext>
            </a:extLst>
          </p:cNvPr>
          <p:cNvCxnSpPr>
            <a:cxnSpLocks/>
            <a:stCxn id="12" idx="3"/>
          </p:cNvCxnSpPr>
          <p:nvPr/>
        </p:nvCxnSpPr>
        <p:spPr>
          <a:xfrm rot="5400000">
            <a:off x="3807338" y="2105519"/>
            <a:ext cx="837415" cy="18095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AF52B4A-24AA-EB49-97E1-A77949AF8549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340694" y="2591586"/>
            <a:ext cx="5626400" cy="117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5A838FF-0A5D-B747-8070-3645D5BB3ABB}"/>
              </a:ext>
            </a:extLst>
          </p:cNvPr>
          <p:cNvCxnSpPr>
            <a:cxnSpLocks/>
            <a:endCxn id="13" idx="6"/>
          </p:cNvCxnSpPr>
          <p:nvPr/>
        </p:nvCxnSpPr>
        <p:spPr>
          <a:xfrm rot="10800000" flipV="1">
            <a:off x="9532882" y="1240211"/>
            <a:ext cx="1287518" cy="11170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9082ABE9-7148-9A4D-BA98-A1EEBB5D8BD2}"/>
              </a:ext>
            </a:extLst>
          </p:cNvPr>
          <p:cNvCxnSpPr>
            <a:cxnSpLocks/>
            <a:stCxn id="13" idx="7"/>
          </p:cNvCxnSpPr>
          <p:nvPr/>
        </p:nvCxnSpPr>
        <p:spPr>
          <a:xfrm rot="5400000" flipH="1" flipV="1">
            <a:off x="9640785" y="943255"/>
            <a:ext cx="974640" cy="138459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A13EF40B-15AE-CE4C-B9AF-0B796520868F}"/>
              </a:ext>
            </a:extLst>
          </p:cNvPr>
          <p:cNvCxnSpPr>
            <a:cxnSpLocks/>
            <a:stCxn id="12" idx="7"/>
          </p:cNvCxnSpPr>
          <p:nvPr/>
        </p:nvCxnSpPr>
        <p:spPr>
          <a:xfrm rot="5400000" flipH="1" flipV="1">
            <a:off x="7499039" y="-1198488"/>
            <a:ext cx="1421855" cy="522086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0CCA753-B9DC-4646-9AE9-C835F68321AE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>
            <a:off x="4898480" y="1130877"/>
            <a:ext cx="2745189" cy="58607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4C7379F-33FF-A64D-AA19-A294CD8B657E}"/>
              </a:ext>
            </a:extLst>
          </p:cNvPr>
          <p:cNvCxnSpPr>
            <a:cxnSpLocks/>
          </p:cNvCxnSpPr>
          <p:nvPr/>
        </p:nvCxnSpPr>
        <p:spPr>
          <a:xfrm flipV="1">
            <a:off x="3340694" y="2357230"/>
            <a:ext cx="5510613" cy="2919327"/>
          </a:xfrm>
          <a:prstGeom prst="curvedConnector3">
            <a:avLst>
              <a:gd name="adj1" fmla="val 789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164FA2E8-2472-D449-BC4D-7A662E5BB551}"/>
              </a:ext>
            </a:extLst>
          </p:cNvPr>
          <p:cNvCxnSpPr>
            <a:cxnSpLocks/>
            <a:stCxn id="12" idx="5"/>
          </p:cNvCxnSpPr>
          <p:nvPr/>
        </p:nvCxnSpPr>
        <p:spPr>
          <a:xfrm rot="5400000">
            <a:off x="3201382" y="2730899"/>
            <a:ext cx="2537465" cy="2258839"/>
          </a:xfrm>
          <a:prstGeom prst="curved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02C6350-5105-274F-BBDC-755A3B467ED6}"/>
              </a:ext>
            </a:extLst>
          </p:cNvPr>
          <p:cNvCxnSpPr>
            <a:cxnSpLocks/>
            <a:endCxn id="12" idx="4"/>
          </p:cNvCxnSpPr>
          <p:nvPr/>
        </p:nvCxnSpPr>
        <p:spPr>
          <a:xfrm rot="16200000" flipV="1">
            <a:off x="4850347" y="3203489"/>
            <a:ext cx="2906110" cy="187645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6F7E7F53-55BB-FD40-A997-C054CB31A23F}"/>
              </a:ext>
            </a:extLst>
          </p:cNvPr>
          <p:cNvCxnSpPr>
            <a:cxnSpLocks/>
            <a:stCxn id="13" idx="5"/>
          </p:cNvCxnSpPr>
          <p:nvPr/>
        </p:nvCxnSpPr>
        <p:spPr>
          <a:xfrm rot="5400000">
            <a:off x="7028407" y="3187369"/>
            <a:ext cx="3003185" cy="181161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367152" y="2172563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D92DE2-4620-AD47-A22F-8EC05BACB3FB}"/>
              </a:ext>
            </a:extLst>
          </p:cNvPr>
          <p:cNvSpPr txBox="1"/>
          <p:nvPr/>
        </p:nvSpPr>
        <p:spPr>
          <a:xfrm>
            <a:off x="4318329" y="2185131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890D9F-B764-5B4F-84ED-CACCDC080029}"/>
              </a:ext>
            </a:extLst>
          </p:cNvPr>
          <p:cNvSpPr txBox="1"/>
          <p:nvPr/>
        </p:nvSpPr>
        <p:spPr>
          <a:xfrm>
            <a:off x="9490982" y="2418371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81A4E8-1035-3749-BFE7-7ADD5BA319F4}"/>
              </a:ext>
            </a:extLst>
          </p:cNvPr>
          <p:cNvSpPr txBox="1"/>
          <p:nvPr/>
        </p:nvSpPr>
        <p:spPr>
          <a:xfrm>
            <a:off x="2729858" y="2896801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t1 = ‘a’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1EA5B3-D797-144D-A931-80CDC37F3721}"/>
              </a:ext>
            </a:extLst>
          </p:cNvPr>
          <p:cNvSpPr txBox="1"/>
          <p:nvPr/>
        </p:nvSpPr>
        <p:spPr>
          <a:xfrm>
            <a:off x="2729858" y="334860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t0 = ‘a’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85A72D-DACC-4F4B-8425-9D51B33A3C91}"/>
              </a:ext>
            </a:extLst>
          </p:cNvPr>
          <p:cNvSpPr txBox="1"/>
          <p:nvPr/>
        </p:nvSpPr>
        <p:spPr>
          <a:xfrm>
            <a:off x="10209564" y="263311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t3 = ‘a’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1E93BB-BEBB-0242-9BEA-5068FF36E03D}"/>
              </a:ext>
            </a:extLst>
          </p:cNvPr>
          <p:cNvSpPr txBox="1"/>
          <p:nvPr/>
        </p:nvSpPr>
        <p:spPr>
          <a:xfrm>
            <a:off x="2710432" y="5674013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t2 = ‘a’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4D432F-70A1-6D46-81BD-0CDCB0D96B0C}"/>
              </a:ext>
            </a:extLst>
          </p:cNvPr>
          <p:cNvSpPr txBox="1"/>
          <p:nvPr/>
        </p:nvSpPr>
        <p:spPr>
          <a:xfrm>
            <a:off x="6737451" y="5621047"/>
            <a:ext cx="147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: t0,t1,t3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9EA69B-49A7-3B4F-846B-071824785E43}"/>
              </a:ext>
            </a:extLst>
          </p:cNvPr>
          <p:cNvSpPr txBox="1"/>
          <p:nvPr/>
        </p:nvSpPr>
        <p:spPr>
          <a:xfrm>
            <a:off x="5696607" y="69820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2E9BB4-557F-DD47-A25E-D693311D4506}"/>
              </a:ext>
            </a:extLst>
          </p:cNvPr>
          <p:cNvSpPr txBox="1"/>
          <p:nvPr/>
        </p:nvSpPr>
        <p:spPr>
          <a:xfrm>
            <a:off x="5042041" y="1396777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102199-DE3A-8E4D-AC90-D3A254B3E7FE}"/>
              </a:ext>
            </a:extLst>
          </p:cNvPr>
          <p:cNvSpPr txBox="1"/>
          <p:nvPr/>
        </p:nvSpPr>
        <p:spPr>
          <a:xfrm>
            <a:off x="4212693" y="287500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EA8E6B-73AD-3F40-9968-D8372FAD1C94}"/>
              </a:ext>
            </a:extLst>
          </p:cNvPr>
          <p:cNvSpPr txBox="1"/>
          <p:nvPr/>
        </p:nvSpPr>
        <p:spPr>
          <a:xfrm>
            <a:off x="4791062" y="338156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F1CD63-A6C3-8242-AF61-EBEB294A37F1}"/>
              </a:ext>
            </a:extLst>
          </p:cNvPr>
          <p:cNvSpPr txBox="1"/>
          <p:nvPr/>
        </p:nvSpPr>
        <p:spPr>
          <a:xfrm>
            <a:off x="4692862" y="450548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F4B9A50-E7B2-1348-AC0F-2832765E469E}"/>
              </a:ext>
            </a:extLst>
          </p:cNvPr>
          <p:cNvSpPr txBox="1"/>
          <p:nvPr/>
        </p:nvSpPr>
        <p:spPr>
          <a:xfrm>
            <a:off x="8565396" y="328958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2143F3-EAAF-154D-94AA-AFF830647483}"/>
              </a:ext>
            </a:extLst>
          </p:cNvPr>
          <p:cNvSpPr txBox="1"/>
          <p:nvPr/>
        </p:nvSpPr>
        <p:spPr>
          <a:xfrm>
            <a:off x="9716108" y="1070585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B2779B-C360-D746-9D50-084BE90111D7}"/>
              </a:ext>
            </a:extLst>
          </p:cNvPr>
          <p:cNvSpPr txBox="1"/>
          <p:nvPr/>
        </p:nvSpPr>
        <p:spPr>
          <a:xfrm>
            <a:off x="10155798" y="1581443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6CAD5F-5AA3-8348-8CA5-37360A1B0A7F}"/>
              </a:ext>
            </a:extLst>
          </p:cNvPr>
          <p:cNvSpPr txBox="1"/>
          <p:nvPr/>
        </p:nvSpPr>
        <p:spPr>
          <a:xfrm>
            <a:off x="7767321" y="260817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C9BC6C64-9031-9B44-A3FD-90A6EE3BD118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930376" y="2840140"/>
            <a:ext cx="2634538" cy="2137430"/>
          </a:xfrm>
          <a:prstGeom prst="curvedConnector3">
            <a:avLst>
              <a:gd name="adj1" fmla="val 2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18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3373111" y="1879033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F14F0E-7809-F148-B1D1-FA027482A72A}"/>
              </a:ext>
            </a:extLst>
          </p:cNvPr>
          <p:cNvCxnSpPr>
            <a:cxnSpLocks/>
          </p:cNvCxnSpPr>
          <p:nvPr/>
        </p:nvCxnSpPr>
        <p:spPr>
          <a:xfrm flipH="1">
            <a:off x="1325720" y="5100784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02C6350-5105-274F-BBDC-755A3B467ED6}"/>
              </a:ext>
            </a:extLst>
          </p:cNvPr>
          <p:cNvCxnSpPr>
            <a:cxnSpLocks/>
            <a:stCxn id="5" idx="3"/>
            <a:endCxn id="83" idx="0"/>
          </p:cNvCxnSpPr>
          <p:nvPr/>
        </p:nvCxnSpPr>
        <p:spPr>
          <a:xfrm rot="5400000">
            <a:off x="1343932" y="3011318"/>
            <a:ext cx="2692750" cy="155975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2658407" y="2025798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4D432F-70A1-6D46-81BD-0CDCB0D96B0C}"/>
              </a:ext>
            </a:extLst>
          </p:cNvPr>
          <p:cNvSpPr txBox="1"/>
          <p:nvPr/>
        </p:nvSpPr>
        <p:spPr>
          <a:xfrm>
            <a:off x="1298375" y="5137571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t4 = ‘n’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D37FC23-309E-B947-9F13-F259C1B4AAC4}"/>
              </a:ext>
            </a:extLst>
          </p:cNvPr>
          <p:cNvSpPr/>
          <p:nvPr/>
        </p:nvSpPr>
        <p:spPr>
          <a:xfrm>
            <a:off x="7624186" y="1879033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57C3-51D8-8249-8F86-726D99830237}"/>
              </a:ext>
            </a:extLst>
          </p:cNvPr>
          <p:cNvSpPr txBox="1"/>
          <p:nvPr/>
        </p:nvSpPr>
        <p:spPr>
          <a:xfrm>
            <a:off x="6909482" y="2025798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5CE261-FAB5-434A-A8E1-A64D2B6B238D}"/>
              </a:ext>
            </a:extLst>
          </p:cNvPr>
          <p:cNvCxnSpPr>
            <a:cxnSpLocks/>
          </p:cNvCxnSpPr>
          <p:nvPr/>
        </p:nvCxnSpPr>
        <p:spPr>
          <a:xfrm flipH="1">
            <a:off x="4017439" y="5063997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089B1A-3069-EA40-AAEE-BC3B3C98F84C}"/>
              </a:ext>
            </a:extLst>
          </p:cNvPr>
          <p:cNvSpPr txBox="1"/>
          <p:nvPr/>
        </p:nvSpPr>
        <p:spPr>
          <a:xfrm>
            <a:off x="3990094" y="5100784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t5 = ‘n’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5A5EF1-E01B-A147-BFA1-F63237FA0C53}"/>
              </a:ext>
            </a:extLst>
          </p:cNvPr>
          <p:cNvCxnSpPr>
            <a:cxnSpLocks/>
          </p:cNvCxnSpPr>
          <p:nvPr/>
        </p:nvCxnSpPr>
        <p:spPr>
          <a:xfrm flipH="1">
            <a:off x="6427423" y="5027210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5C4C83-6ADB-1D4D-92EF-83640A91D949}"/>
              </a:ext>
            </a:extLst>
          </p:cNvPr>
          <p:cNvSpPr txBox="1"/>
          <p:nvPr/>
        </p:nvSpPr>
        <p:spPr>
          <a:xfrm>
            <a:off x="6400078" y="5063997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t6 = ‘n’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338C2D-17C1-7B4A-BCEC-D49A3BA162F5}"/>
              </a:ext>
            </a:extLst>
          </p:cNvPr>
          <p:cNvCxnSpPr>
            <a:cxnSpLocks/>
          </p:cNvCxnSpPr>
          <p:nvPr/>
        </p:nvCxnSpPr>
        <p:spPr>
          <a:xfrm flipH="1">
            <a:off x="9076017" y="4990423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1B386F-1EA3-A245-A037-A2C92C595F74}"/>
              </a:ext>
            </a:extLst>
          </p:cNvPr>
          <p:cNvSpPr txBox="1"/>
          <p:nvPr/>
        </p:nvSpPr>
        <p:spPr>
          <a:xfrm>
            <a:off x="9048672" y="5027210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t7 = ‘n’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73393F41-D8A0-374B-AB2B-8A2E88144A6D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450428" y="1879033"/>
            <a:ext cx="6505189" cy="3184964"/>
          </a:xfrm>
          <a:prstGeom prst="curvedConnector4">
            <a:avLst>
              <a:gd name="adj1" fmla="val 1567"/>
              <a:gd name="adj2" fmla="val 1339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440D82A-A7AF-9946-A6DB-92BF5CBCDFF3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2722546" y="3523891"/>
            <a:ext cx="2522102" cy="5581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FE8C7849-4D6B-0F4D-89B1-44AA582A840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497010" y="1976107"/>
            <a:ext cx="3224250" cy="3087890"/>
          </a:xfrm>
          <a:prstGeom prst="curvedConnector4">
            <a:avLst>
              <a:gd name="adj1" fmla="val -1706"/>
              <a:gd name="adj2" fmla="val 1105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112A0E7-9A5F-4049-A719-BABB49F89958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 rot="5400000">
            <a:off x="4833723" y="2213246"/>
            <a:ext cx="2655963" cy="3119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ADDE1B5-7FF2-1942-81AE-B23D142FD1AF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035973" y="2210464"/>
            <a:ext cx="2640912" cy="27799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5B8C0059-DF9F-5D47-9B61-538EB32FBC8E}"/>
              </a:ext>
            </a:extLst>
          </p:cNvPr>
          <p:cNvCxnSpPr>
            <a:cxnSpLocks/>
            <a:stCxn id="33" idx="4"/>
          </p:cNvCxnSpPr>
          <p:nvPr/>
        </p:nvCxnSpPr>
        <p:spPr>
          <a:xfrm rot="5400000">
            <a:off x="6208285" y="3243093"/>
            <a:ext cx="2448530" cy="104613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353CA94C-B52A-AA46-97B8-61CFC91C6FB1}"/>
              </a:ext>
            </a:extLst>
          </p:cNvPr>
          <p:cNvCxnSpPr>
            <a:cxnSpLocks/>
            <a:endCxn id="33" idx="5"/>
          </p:cNvCxnSpPr>
          <p:nvPr/>
        </p:nvCxnSpPr>
        <p:spPr>
          <a:xfrm rot="5400000" flipH="1" flipV="1">
            <a:off x="6410486" y="3210937"/>
            <a:ext cx="2545604" cy="1013372"/>
          </a:xfrm>
          <a:prstGeom prst="curvedConnector3">
            <a:avLst>
              <a:gd name="adj1" fmla="val 347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3AA3F3AB-47CE-AC4E-98AE-0747483CB017}"/>
              </a:ext>
            </a:extLst>
          </p:cNvPr>
          <p:cNvCxnSpPr>
            <a:cxnSpLocks/>
            <a:stCxn id="5" idx="7"/>
          </p:cNvCxnSpPr>
          <p:nvPr/>
        </p:nvCxnSpPr>
        <p:spPr>
          <a:xfrm rot="16200000" flipH="1">
            <a:off x="5235559" y="679447"/>
            <a:ext cx="3014316" cy="5607636"/>
          </a:xfrm>
          <a:prstGeom prst="curvedConnector4">
            <a:avLst>
              <a:gd name="adj1" fmla="val -29202"/>
              <a:gd name="adj2" fmla="val 997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227985E2-919E-5D48-A6CF-28A77683D657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8287048" y="2210464"/>
            <a:ext cx="1093055" cy="277995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6E5D5F2B-8016-6E4C-A435-A1CB70798B6D}"/>
              </a:ext>
            </a:extLst>
          </p:cNvPr>
          <p:cNvCxnSpPr>
            <a:cxnSpLocks/>
            <a:endCxn id="33" idx="7"/>
          </p:cNvCxnSpPr>
          <p:nvPr/>
        </p:nvCxnSpPr>
        <p:spPr>
          <a:xfrm rot="16200000" flipV="1">
            <a:off x="7526812" y="2639269"/>
            <a:ext cx="3014318" cy="1687994"/>
          </a:xfrm>
          <a:prstGeom prst="curvedConnector3">
            <a:avLst>
              <a:gd name="adj1" fmla="val 1184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787CA11-718A-304A-BEC0-A36E12B1B105}"/>
              </a:ext>
            </a:extLst>
          </p:cNvPr>
          <p:cNvSpPr txBox="1"/>
          <p:nvPr/>
        </p:nvSpPr>
        <p:spPr>
          <a:xfrm>
            <a:off x="2339969" y="116643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A8BC34-EB96-BE49-821D-1F0BE4852A23}"/>
              </a:ext>
            </a:extLst>
          </p:cNvPr>
          <p:cNvSpPr txBox="1"/>
          <p:nvPr/>
        </p:nvSpPr>
        <p:spPr>
          <a:xfrm>
            <a:off x="8833575" y="109212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6FE85B-4DCB-3A4A-9927-CE80BAC80786}"/>
              </a:ext>
            </a:extLst>
          </p:cNvPr>
          <p:cNvSpPr txBox="1"/>
          <p:nvPr/>
        </p:nvSpPr>
        <p:spPr>
          <a:xfrm>
            <a:off x="5013938" y="165646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3A34CA-053F-9A40-939E-7929E26E2EFE}"/>
              </a:ext>
            </a:extLst>
          </p:cNvPr>
          <p:cNvSpPr txBox="1"/>
          <p:nvPr/>
        </p:nvSpPr>
        <p:spPr>
          <a:xfrm>
            <a:off x="7378664" y="4114064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89E6AC-1461-9947-881F-FD22834DA1C0}"/>
              </a:ext>
            </a:extLst>
          </p:cNvPr>
          <p:cNvSpPr txBox="1"/>
          <p:nvPr/>
        </p:nvSpPr>
        <p:spPr>
          <a:xfrm>
            <a:off x="2690307" y="342900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CB1033-AC01-C245-92D8-7723AF30344F}"/>
              </a:ext>
            </a:extLst>
          </p:cNvPr>
          <p:cNvSpPr txBox="1"/>
          <p:nvPr/>
        </p:nvSpPr>
        <p:spPr>
          <a:xfrm>
            <a:off x="3791524" y="3348291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FD67CE-AE14-3C49-81D6-4E540BB27396}"/>
              </a:ext>
            </a:extLst>
          </p:cNvPr>
          <p:cNvSpPr txBox="1"/>
          <p:nvPr/>
        </p:nvSpPr>
        <p:spPr>
          <a:xfrm>
            <a:off x="5849191" y="2842312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D453FD-A0AE-8A47-9FB1-41C90EE5AF6A}"/>
              </a:ext>
            </a:extLst>
          </p:cNvPr>
          <p:cNvSpPr txBox="1"/>
          <p:nvPr/>
        </p:nvSpPr>
        <p:spPr>
          <a:xfrm>
            <a:off x="6927216" y="3717623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5339DAD-2493-9342-A8B0-0387C891C03A}"/>
              </a:ext>
            </a:extLst>
          </p:cNvPr>
          <p:cNvSpPr txBox="1"/>
          <p:nvPr/>
        </p:nvSpPr>
        <p:spPr>
          <a:xfrm>
            <a:off x="8881659" y="3211644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1990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8348880-BD6C-2A40-BB21-855F44069C90}"/>
              </a:ext>
            </a:extLst>
          </p:cNvPr>
          <p:cNvSpPr/>
          <p:nvPr/>
        </p:nvSpPr>
        <p:spPr>
          <a:xfrm>
            <a:off x="1081856" y="202579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952985DF-DE74-0B48-9522-1CC1C2B762B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853817" y="2172565"/>
            <a:ext cx="2387615" cy="30565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ACC0B71-638E-9647-B94D-2A494589079A}"/>
              </a:ext>
            </a:extLst>
          </p:cNvPr>
          <p:cNvSpPr txBox="1"/>
          <p:nvPr/>
        </p:nvSpPr>
        <p:spPr>
          <a:xfrm>
            <a:off x="367152" y="2172563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p3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F789AA-57D8-FA48-80A9-34AE15D4EE4B}"/>
              </a:ext>
            </a:extLst>
          </p:cNvPr>
          <p:cNvSpPr/>
          <p:nvPr/>
        </p:nvSpPr>
        <p:spPr>
          <a:xfrm>
            <a:off x="6144358" y="238114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0AF452-5D1B-A245-9B04-5256C6EE7AEF}"/>
              </a:ext>
            </a:extLst>
          </p:cNvPr>
          <p:cNvSpPr txBox="1"/>
          <p:nvPr/>
        </p:nvSpPr>
        <p:spPr>
          <a:xfrm>
            <a:off x="5261492" y="2541895"/>
            <a:ext cx="110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: p3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E6E337-99DE-934E-8998-13504BFD8286}"/>
              </a:ext>
            </a:extLst>
          </p:cNvPr>
          <p:cNvSpPr/>
          <p:nvPr/>
        </p:nvSpPr>
        <p:spPr>
          <a:xfrm>
            <a:off x="8097512" y="769811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A31EF4-7BB5-B94E-9065-CE760CC2268C}"/>
              </a:ext>
            </a:extLst>
          </p:cNvPr>
          <p:cNvSpPr txBox="1"/>
          <p:nvPr/>
        </p:nvSpPr>
        <p:spPr>
          <a:xfrm>
            <a:off x="7382808" y="916576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60DCA71-2F2E-594E-9928-6ED097E71E66}"/>
              </a:ext>
            </a:extLst>
          </p:cNvPr>
          <p:cNvSpPr/>
          <p:nvPr/>
        </p:nvSpPr>
        <p:spPr>
          <a:xfrm>
            <a:off x="10180240" y="4507470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CB477B-E376-0E48-930E-1B20276F8987}"/>
              </a:ext>
            </a:extLst>
          </p:cNvPr>
          <p:cNvSpPr txBox="1"/>
          <p:nvPr/>
        </p:nvSpPr>
        <p:spPr>
          <a:xfrm>
            <a:off x="10124688" y="4138138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7309ABA-A619-184F-8537-8251C8104E8F}"/>
              </a:ext>
            </a:extLst>
          </p:cNvPr>
          <p:cNvSpPr/>
          <p:nvPr/>
        </p:nvSpPr>
        <p:spPr>
          <a:xfrm>
            <a:off x="5812927" y="5520488"/>
            <a:ext cx="662862" cy="66286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4C3371-37CF-F340-8BCC-A4FB93BD585C}"/>
              </a:ext>
            </a:extLst>
          </p:cNvPr>
          <p:cNvSpPr txBox="1"/>
          <p:nvPr/>
        </p:nvSpPr>
        <p:spPr>
          <a:xfrm>
            <a:off x="5098223" y="5667253"/>
            <a:ext cx="86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p4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E670F7-8CB5-054A-8B7B-6A76CE3DAF0E}"/>
              </a:ext>
            </a:extLst>
          </p:cNvPr>
          <p:cNvSpPr txBox="1"/>
          <p:nvPr/>
        </p:nvSpPr>
        <p:spPr>
          <a:xfrm>
            <a:off x="120531" y="4447183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t0 = ‘a’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293E8B-E2D7-E740-91F8-C493882677DD}"/>
              </a:ext>
            </a:extLst>
          </p:cNvPr>
          <p:cNvSpPr txBox="1"/>
          <p:nvPr/>
        </p:nvSpPr>
        <p:spPr>
          <a:xfrm>
            <a:off x="3304056" y="447179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t1 = ‘a’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EC2F3B-4CC1-9D4D-96F7-AC6684B857E8}"/>
              </a:ext>
            </a:extLst>
          </p:cNvPr>
          <p:cNvCxnSpPr>
            <a:cxnSpLocks/>
          </p:cNvCxnSpPr>
          <p:nvPr/>
        </p:nvCxnSpPr>
        <p:spPr>
          <a:xfrm flipH="1">
            <a:off x="6559871" y="4176037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010C054-4802-8946-89B7-2B87CAC1599A}"/>
              </a:ext>
            </a:extLst>
          </p:cNvPr>
          <p:cNvSpPr txBox="1"/>
          <p:nvPr/>
        </p:nvSpPr>
        <p:spPr>
          <a:xfrm>
            <a:off x="7204835" y="3707929"/>
            <a:ext cx="122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t8 = ‘c’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7B909D-E03A-9646-9F84-FA564F241610}"/>
              </a:ext>
            </a:extLst>
          </p:cNvPr>
          <p:cNvCxnSpPr>
            <a:cxnSpLocks/>
          </p:cNvCxnSpPr>
          <p:nvPr/>
        </p:nvCxnSpPr>
        <p:spPr>
          <a:xfrm>
            <a:off x="3272915" y="4049912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F5D6C0-926F-5041-BE61-1BAC99EE7D0C}"/>
              </a:ext>
            </a:extLst>
          </p:cNvPr>
          <p:cNvSpPr txBox="1"/>
          <p:nvPr/>
        </p:nvSpPr>
        <p:spPr>
          <a:xfrm>
            <a:off x="2681505" y="3679984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t9 = ‘s’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C4360A-7364-F648-A00F-755D501DAE3B}"/>
              </a:ext>
            </a:extLst>
          </p:cNvPr>
          <p:cNvCxnSpPr>
            <a:cxnSpLocks/>
          </p:cNvCxnSpPr>
          <p:nvPr/>
        </p:nvCxnSpPr>
        <p:spPr>
          <a:xfrm>
            <a:off x="3853817" y="1860942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161E79C-2B34-9244-A8A3-ADD548884480}"/>
              </a:ext>
            </a:extLst>
          </p:cNvPr>
          <p:cNvSpPr txBox="1"/>
          <p:nvPr/>
        </p:nvSpPr>
        <p:spPr>
          <a:xfrm>
            <a:off x="3262407" y="1491014"/>
            <a:ext cx="122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XY: t2 = ‘a’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2E04431-7DE7-554C-8089-67AA7F197BB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44718" y="2062587"/>
            <a:ext cx="2109099" cy="29464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65CCC780-E490-C348-84BB-2FED6B175517}"/>
              </a:ext>
            </a:extLst>
          </p:cNvPr>
          <p:cNvCxnSpPr>
            <a:cxnSpLocks/>
            <a:stCxn id="51" idx="0"/>
          </p:cNvCxnSpPr>
          <p:nvPr/>
        </p:nvCxnSpPr>
        <p:spPr>
          <a:xfrm rot="16200000" flipV="1">
            <a:off x="3430634" y="2806763"/>
            <a:ext cx="3168021" cy="2259429"/>
          </a:xfrm>
          <a:prstGeom prst="curvedConnector3">
            <a:avLst>
              <a:gd name="adj1" fmla="val 847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8242CB6E-9713-2644-B7FD-E9A96386505B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275978" y="3260183"/>
            <a:ext cx="1708833" cy="5657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2988E2F2-8D9B-A242-A2A3-9B2323129279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-57622" y="3160938"/>
            <a:ext cx="1805904" cy="6672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34A64B1C-623E-B240-B6E4-C3C90DFB41A5}"/>
              </a:ext>
            </a:extLst>
          </p:cNvPr>
          <p:cNvCxnSpPr>
            <a:cxnSpLocks/>
            <a:endCxn id="5" idx="7"/>
          </p:cNvCxnSpPr>
          <p:nvPr/>
        </p:nvCxnSpPr>
        <p:spPr>
          <a:xfrm rot="10800000" flipV="1">
            <a:off x="1647644" y="842822"/>
            <a:ext cx="1614762" cy="12800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1FEFEB0A-4339-114B-96B1-8094D9674ACB}"/>
              </a:ext>
            </a:extLst>
          </p:cNvPr>
          <p:cNvCxnSpPr>
            <a:cxnSpLocks/>
            <a:stCxn id="5" idx="0"/>
            <a:endCxn id="59" idx="1"/>
          </p:cNvCxnSpPr>
          <p:nvPr/>
        </p:nvCxnSpPr>
        <p:spPr>
          <a:xfrm rot="5400000" flipH="1" flipV="1">
            <a:off x="1661695" y="383438"/>
            <a:ext cx="1393953" cy="189076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86DC09-4E63-D040-ABFB-B6B224D3BD09}"/>
              </a:ext>
            </a:extLst>
          </p:cNvPr>
          <p:cNvCxnSpPr>
            <a:cxnSpLocks/>
          </p:cNvCxnSpPr>
          <p:nvPr/>
        </p:nvCxnSpPr>
        <p:spPr>
          <a:xfrm>
            <a:off x="3275408" y="346698"/>
            <a:ext cx="0" cy="7567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7DE7B8-C092-6048-9CFD-F26344879DD0}"/>
              </a:ext>
            </a:extLst>
          </p:cNvPr>
          <p:cNvCxnSpPr>
            <a:cxnSpLocks/>
          </p:cNvCxnSpPr>
          <p:nvPr/>
        </p:nvCxnSpPr>
        <p:spPr>
          <a:xfrm flipH="1">
            <a:off x="158920" y="4397490"/>
            <a:ext cx="10142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BE13B71-8CCC-9445-8EC7-4E7D4EB46F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53196" y="2772945"/>
            <a:ext cx="1942066" cy="1676355"/>
          </a:xfrm>
          <a:prstGeom prst="curvedConnector3">
            <a:avLst>
              <a:gd name="adj1" fmla="val 1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02CD4D34-9B6F-5D46-87F8-4D7BD4695A3C}"/>
              </a:ext>
            </a:extLst>
          </p:cNvPr>
          <p:cNvCxnSpPr>
            <a:cxnSpLocks/>
          </p:cNvCxnSpPr>
          <p:nvPr/>
        </p:nvCxnSpPr>
        <p:spPr>
          <a:xfrm rot="10800000">
            <a:off x="3282266" y="4447183"/>
            <a:ext cx="2627738" cy="119727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87E44B05-C036-8743-A037-95730AF91A1B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319142" y="2946936"/>
            <a:ext cx="2922290" cy="13534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CC59A55C-A59A-0A48-8F67-7F581EE480EA}"/>
              </a:ext>
            </a:extLst>
          </p:cNvPr>
          <p:cNvCxnSpPr>
            <a:cxnSpLocks/>
            <a:endCxn id="51" idx="7"/>
          </p:cNvCxnSpPr>
          <p:nvPr/>
        </p:nvCxnSpPr>
        <p:spPr>
          <a:xfrm rot="5400000">
            <a:off x="5862607" y="4713288"/>
            <a:ext cx="1420382" cy="38816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BDDCE60F-D00F-C843-A608-270FAD6A20A1}"/>
              </a:ext>
            </a:extLst>
          </p:cNvPr>
          <p:cNvCxnSpPr>
            <a:cxnSpLocks/>
            <a:stCxn id="43" idx="4"/>
          </p:cNvCxnSpPr>
          <p:nvPr/>
        </p:nvCxnSpPr>
        <p:spPr>
          <a:xfrm rot="16200000" flipH="1">
            <a:off x="6026250" y="3493548"/>
            <a:ext cx="1110885" cy="2118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5C0D5311-B5EF-3343-8D6E-AD796BE5978E}"/>
              </a:ext>
            </a:extLst>
          </p:cNvPr>
          <p:cNvCxnSpPr>
            <a:cxnSpLocks/>
            <a:stCxn id="46" idx="3"/>
          </p:cNvCxnSpPr>
          <p:nvPr/>
        </p:nvCxnSpPr>
        <p:spPr>
          <a:xfrm rot="5400000">
            <a:off x="6098205" y="2079658"/>
            <a:ext cx="2840440" cy="135232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3EE66EB4-BD22-8D4C-BC12-285AB26156BD}"/>
              </a:ext>
            </a:extLst>
          </p:cNvPr>
          <p:cNvCxnSpPr>
            <a:cxnSpLocks/>
            <a:endCxn id="46" idx="4"/>
          </p:cNvCxnSpPr>
          <p:nvPr/>
        </p:nvCxnSpPr>
        <p:spPr>
          <a:xfrm rot="5400000" flipH="1" flipV="1">
            <a:off x="6373563" y="2070966"/>
            <a:ext cx="2693673" cy="1417088"/>
          </a:xfrm>
          <a:prstGeom prst="curvedConnector3">
            <a:avLst>
              <a:gd name="adj1" fmla="val 389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>
            <a:extLst>
              <a:ext uri="{FF2B5EF4-FFF2-40B4-BE49-F238E27FC236}">
                <a16:creationId xmlns:a16="http://schemas.microsoft.com/office/drawing/2014/main" id="{F7DBF255-2761-A540-860C-A398EF6FF305}"/>
              </a:ext>
            </a:extLst>
          </p:cNvPr>
          <p:cNvCxnSpPr>
            <a:cxnSpLocks/>
            <a:stCxn id="48" idx="2"/>
          </p:cNvCxnSpPr>
          <p:nvPr/>
        </p:nvCxnSpPr>
        <p:spPr>
          <a:xfrm rot="10800000">
            <a:off x="7235592" y="4197181"/>
            <a:ext cx="2944648" cy="641721"/>
          </a:xfrm>
          <a:prstGeom prst="curvedConnector3">
            <a:avLst>
              <a:gd name="adj1" fmla="val 99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FBC16B1F-19C3-8B47-87A6-B0B0118B9CDC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6944500" y="4197180"/>
            <a:ext cx="3332814" cy="876078"/>
          </a:xfrm>
          <a:prstGeom prst="curvedConnector4">
            <a:avLst>
              <a:gd name="adj1" fmla="val 1828"/>
              <a:gd name="adj2" fmla="val 12609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462C325-7F3F-4D43-95EE-748061EE2D07}"/>
              </a:ext>
            </a:extLst>
          </p:cNvPr>
          <p:cNvSpPr txBox="1"/>
          <p:nvPr/>
        </p:nvSpPr>
        <p:spPr>
          <a:xfrm>
            <a:off x="2177847" y="111671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3A19C0E-BAFA-CC4C-93E4-B7EDAD7B6BE3}"/>
              </a:ext>
            </a:extLst>
          </p:cNvPr>
          <p:cNvSpPr txBox="1"/>
          <p:nvPr/>
        </p:nvSpPr>
        <p:spPr>
          <a:xfrm>
            <a:off x="693018" y="312520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DAA769D-8CB6-A54C-8C4A-9EB292794677}"/>
              </a:ext>
            </a:extLst>
          </p:cNvPr>
          <p:cNvSpPr txBox="1"/>
          <p:nvPr/>
        </p:nvSpPr>
        <p:spPr>
          <a:xfrm>
            <a:off x="1714410" y="807687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6BD8CBC-A49E-6249-A37B-B707BF8766ED}"/>
              </a:ext>
            </a:extLst>
          </p:cNvPr>
          <p:cNvSpPr txBox="1"/>
          <p:nvPr/>
        </p:nvSpPr>
        <p:spPr>
          <a:xfrm>
            <a:off x="970166" y="355202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3E0EEDB-8ACF-9F48-B4DE-588BF4E0B5A6}"/>
              </a:ext>
            </a:extLst>
          </p:cNvPr>
          <p:cNvSpPr txBox="1"/>
          <p:nvPr/>
        </p:nvSpPr>
        <p:spPr>
          <a:xfrm>
            <a:off x="2551288" y="2254317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D5D76F-DFF8-CB47-9D2B-B393F07B4F1E}"/>
              </a:ext>
            </a:extLst>
          </p:cNvPr>
          <p:cNvSpPr txBox="1"/>
          <p:nvPr/>
        </p:nvSpPr>
        <p:spPr>
          <a:xfrm>
            <a:off x="7509994" y="2329310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E938873-3F68-D348-A713-C772F27F4DAF}"/>
              </a:ext>
            </a:extLst>
          </p:cNvPr>
          <p:cNvSpPr txBox="1"/>
          <p:nvPr/>
        </p:nvSpPr>
        <p:spPr>
          <a:xfrm>
            <a:off x="8033007" y="2688659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E1B8A4B-8977-9945-82A5-3888F334ECAF}"/>
              </a:ext>
            </a:extLst>
          </p:cNvPr>
          <p:cNvSpPr txBox="1"/>
          <p:nvPr/>
        </p:nvSpPr>
        <p:spPr>
          <a:xfrm>
            <a:off x="8460572" y="4441446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BDA8DDA-5AA2-5149-A26C-D7BC098E3CFB}"/>
              </a:ext>
            </a:extLst>
          </p:cNvPr>
          <p:cNvSpPr txBox="1"/>
          <p:nvPr/>
        </p:nvSpPr>
        <p:spPr>
          <a:xfrm>
            <a:off x="8236331" y="5275124"/>
            <a:ext cx="30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03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4350-384B-8140-A97A-72B64DC2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32F2-C142-D845-B4A8-0CFD9D74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9C78-E813-8A46-AA7F-529A80F7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0C88-FA6E-6043-B25D-D9DB7F1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262</Words>
  <Application>Microsoft Macintosh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B3</vt:lpstr>
      <vt:lpstr>PowerPoint Presentation</vt:lpstr>
      <vt:lpstr>PowerPoint Presentation</vt:lpstr>
      <vt:lpstr>b2s2</vt:lpstr>
      <vt:lpstr>PowerPoint Presentation</vt:lpstr>
      <vt:lpstr>PowerPoint Presentation</vt:lpstr>
      <vt:lpstr>PowerPoint Presentation</vt:lpstr>
      <vt:lpstr>Basic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Abbot, Duncan</dc:creator>
  <cp:lastModifiedBy>Abbot, Duncan</cp:lastModifiedBy>
  <cp:revision>15</cp:revision>
  <dcterms:created xsi:type="dcterms:W3CDTF">2020-12-16T21:24:53Z</dcterms:created>
  <dcterms:modified xsi:type="dcterms:W3CDTF">2020-12-16T22:08:03Z</dcterms:modified>
</cp:coreProperties>
</file>