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  <p:sldId id="280" r:id="rId3"/>
    <p:sldId id="272" r:id="rId4"/>
    <p:sldId id="273" r:id="rId5"/>
    <p:sldId id="275" r:id="rId6"/>
    <p:sldId id="276" r:id="rId7"/>
    <p:sldId id="269" r:id="rId8"/>
    <p:sldId id="256" r:id="rId9"/>
    <p:sldId id="277" r:id="rId10"/>
    <p:sldId id="268" r:id="rId11"/>
    <p:sldId id="278" r:id="rId12"/>
    <p:sldId id="257" r:id="rId13"/>
    <p:sldId id="258" r:id="rId14"/>
    <p:sldId id="279" r:id="rId15"/>
    <p:sldId id="259" r:id="rId16"/>
    <p:sldId id="264" r:id="rId17"/>
    <p:sldId id="260" r:id="rId18"/>
    <p:sldId id="261" r:id="rId19"/>
    <p:sldId id="262" r:id="rId20"/>
    <p:sldId id="263" r:id="rId21"/>
    <p:sldId id="266" r:id="rId22"/>
    <p:sldId id="282" r:id="rId23"/>
    <p:sldId id="267" r:id="rId24"/>
    <p:sldId id="270" r:id="rId25"/>
    <p:sldId id="283" r:id="rId26"/>
    <p:sldId id="284" r:id="rId27"/>
    <p:sldId id="285" r:id="rId28"/>
    <p:sldId id="286" r:id="rId29"/>
    <p:sldId id="287" r:id="rId30"/>
    <p:sldId id="288" r:id="rId31"/>
    <p:sldId id="289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A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F4D79B1-0D75-4A88-89C6-01B8F2BD1D0A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9264F95-2D81-4ED9-8F2A-62A43955D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114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79B1-0D75-4A88-89C6-01B8F2BD1D0A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4F95-2D81-4ED9-8F2A-62A43955D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944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79B1-0D75-4A88-89C6-01B8F2BD1D0A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4F95-2D81-4ED9-8F2A-62A43955D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668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79B1-0D75-4A88-89C6-01B8F2BD1D0A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4F95-2D81-4ED9-8F2A-62A43955D48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5207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79B1-0D75-4A88-89C6-01B8F2BD1D0A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4F95-2D81-4ED9-8F2A-62A43955D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951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79B1-0D75-4A88-89C6-01B8F2BD1D0A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4F95-2D81-4ED9-8F2A-62A43955D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0788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79B1-0D75-4A88-89C6-01B8F2BD1D0A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4F95-2D81-4ED9-8F2A-62A43955D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804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79B1-0D75-4A88-89C6-01B8F2BD1D0A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4F95-2D81-4ED9-8F2A-62A43955D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7996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79B1-0D75-4A88-89C6-01B8F2BD1D0A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4F95-2D81-4ED9-8F2A-62A43955D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015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79B1-0D75-4A88-89C6-01B8F2BD1D0A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4F95-2D81-4ED9-8F2A-62A43955D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076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79B1-0D75-4A88-89C6-01B8F2BD1D0A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4F95-2D81-4ED9-8F2A-62A43955D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092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79B1-0D75-4A88-89C6-01B8F2BD1D0A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4F95-2D81-4ED9-8F2A-62A43955D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256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79B1-0D75-4A88-89C6-01B8F2BD1D0A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4F95-2D81-4ED9-8F2A-62A43955D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088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79B1-0D75-4A88-89C6-01B8F2BD1D0A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4F95-2D81-4ED9-8F2A-62A43955D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728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79B1-0D75-4A88-89C6-01B8F2BD1D0A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4F95-2D81-4ED9-8F2A-62A43955D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141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79B1-0D75-4A88-89C6-01B8F2BD1D0A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4F95-2D81-4ED9-8F2A-62A43955D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880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79B1-0D75-4A88-89C6-01B8F2BD1D0A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4F95-2D81-4ED9-8F2A-62A43955D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166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D79B1-0D75-4A88-89C6-01B8F2BD1D0A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64F95-2D81-4ED9-8F2A-62A43955D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776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oddaehee.tistory.com/216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BE9218-EBF6-EE98-0E72-2D6FAC6C4B71}"/>
              </a:ext>
            </a:extLst>
          </p:cNvPr>
          <p:cNvSpPr txBox="1"/>
          <p:nvPr/>
        </p:nvSpPr>
        <p:spPr>
          <a:xfrm>
            <a:off x="1848100" y="2321004"/>
            <a:ext cx="960989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b="1">
                <a:solidFill>
                  <a:srgbClr val="FFDA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  <a:r>
              <a:rPr lang="en-US" altLang="ko-KR" sz="2800" b="1">
                <a:solidFill>
                  <a:srgbClr val="FFDA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ko-KR" sz="3600">
                <a:solidFill>
                  <a:srgbClr val="FFDA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</a:t>
            </a:r>
            <a:r>
              <a:rPr lang="en-US" altLang="ko-KR" sz="3600" b="1">
                <a:solidFill>
                  <a:srgbClr val="FFDA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 Studio</a:t>
            </a:r>
            <a:endParaRPr lang="en-US" altLang="ko-KR" b="1">
              <a:solidFill>
                <a:srgbClr val="FFDA3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3428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BE9218-EBF6-EE98-0E72-2D6FAC6C4B71}"/>
              </a:ext>
            </a:extLst>
          </p:cNvPr>
          <p:cNvSpPr txBox="1"/>
          <p:nvPr/>
        </p:nvSpPr>
        <p:spPr>
          <a:xfrm>
            <a:off x="2238512" y="885788"/>
            <a:ext cx="4856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Git 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다운로드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altLang="ko-KR" b="0" i="0" u="sng">
                <a:solidFill>
                  <a:srgbClr val="99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 Dot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https://git-scm.com/downloads</a:t>
            </a: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3C1111-7B60-F178-2B8F-31A58674F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512" y="1255120"/>
            <a:ext cx="5040000" cy="21454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88CD8B6-941E-ED91-FC93-FC79CEFD7006}"/>
              </a:ext>
            </a:extLst>
          </p:cNvPr>
          <p:cNvSpPr/>
          <p:nvPr/>
        </p:nvSpPr>
        <p:spPr>
          <a:xfrm>
            <a:off x="5115197" y="2327843"/>
            <a:ext cx="2006253" cy="47881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CB6FFFF-DEB8-6693-2B28-0F6E05C78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8510" y="3580002"/>
            <a:ext cx="5040000" cy="25465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ECBF8F8-626F-7BF8-8E32-70DE722E7824}"/>
              </a:ext>
            </a:extLst>
          </p:cNvPr>
          <p:cNvSpPr/>
          <p:nvPr/>
        </p:nvSpPr>
        <p:spPr>
          <a:xfrm>
            <a:off x="2339572" y="5141291"/>
            <a:ext cx="2006253" cy="31128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D5E24DF-731E-45A2-CB96-AC69059BAC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8242" y="1252811"/>
            <a:ext cx="2810078" cy="2145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662118ED-D0A8-FBE5-25DB-6B1CF3A7ED92}"/>
              </a:ext>
            </a:extLst>
          </p:cNvPr>
          <p:cNvSpPr/>
          <p:nvPr/>
        </p:nvSpPr>
        <p:spPr>
          <a:xfrm>
            <a:off x="7903793" y="1580967"/>
            <a:ext cx="657351" cy="233465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95A2563-7A7A-D566-5474-BD20843CB90D}"/>
              </a:ext>
            </a:extLst>
          </p:cNvPr>
          <p:cNvSpPr/>
          <p:nvPr/>
        </p:nvSpPr>
        <p:spPr>
          <a:xfrm>
            <a:off x="8245938" y="1903182"/>
            <a:ext cx="782134" cy="100074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E6696B-FE98-49B8-4739-D4014E61F3B6}"/>
              </a:ext>
            </a:extLst>
          </p:cNvPr>
          <p:cNvSpPr txBox="1"/>
          <p:nvPr/>
        </p:nvSpPr>
        <p:spPr>
          <a:xfrm>
            <a:off x="7278510" y="3726567"/>
            <a:ext cx="46925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설치 설명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https://goddaehee.tistory.com/216</a:t>
            </a:r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사실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next 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연타해도 상관 없음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55760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BE9218-EBF6-EE98-0E72-2D6FAC6C4B71}"/>
              </a:ext>
            </a:extLst>
          </p:cNvPr>
          <p:cNvSpPr txBox="1"/>
          <p:nvPr/>
        </p:nvSpPr>
        <p:spPr>
          <a:xfrm>
            <a:off x="961938" y="2875002"/>
            <a:ext cx="102681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>
                <a:solidFill>
                  <a:srgbClr val="FFDA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Android Studio &amp; Git </a:t>
            </a:r>
            <a:r>
              <a:rPr lang="ko-KR" altLang="en-US" sz="6600" b="1">
                <a:solidFill>
                  <a:srgbClr val="FFDA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연동</a:t>
            </a:r>
            <a:endParaRPr lang="en-US" altLang="ko-KR" sz="1000" b="1">
              <a:solidFill>
                <a:srgbClr val="FFDA3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8101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770D520-E4BE-09F0-17EA-478CB9390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049" y="288271"/>
            <a:ext cx="7740350" cy="571672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36B2C81-A9AE-BBBB-FAC7-7A9B899E95BE}"/>
              </a:ext>
            </a:extLst>
          </p:cNvPr>
          <p:cNvSpPr txBox="1"/>
          <p:nvPr/>
        </p:nvSpPr>
        <p:spPr>
          <a:xfrm>
            <a:off x="6903386" y="6066649"/>
            <a:ext cx="3137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우측상단 </a:t>
            </a:r>
            <a:r>
              <a:rPr lang="en-US" altLang="ko-KR" b="1">
                <a:solidFill>
                  <a:srgbClr val="FFDA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-&gt; </a:t>
            </a:r>
            <a:r>
              <a:rPr lang="en-US" altLang="ko-KR" b="1">
                <a:solidFill>
                  <a:srgbClr val="FFDA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Settings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클릭</a:t>
            </a:r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혹은 </a:t>
            </a:r>
            <a:r>
              <a:rPr lang="en-US" altLang="ko-KR">
                <a:solidFill>
                  <a:srgbClr val="FFDA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ctrl + alt + S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073499F-0A5B-368F-CB31-A510E6A986FF}"/>
              </a:ext>
            </a:extLst>
          </p:cNvPr>
          <p:cNvSpPr/>
          <p:nvPr/>
        </p:nvSpPr>
        <p:spPr>
          <a:xfrm>
            <a:off x="2456626" y="288271"/>
            <a:ext cx="388760" cy="28940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6B5A479-22A0-BBEA-E814-62D221E05E35}"/>
              </a:ext>
            </a:extLst>
          </p:cNvPr>
          <p:cNvSpPr/>
          <p:nvPr/>
        </p:nvSpPr>
        <p:spPr>
          <a:xfrm>
            <a:off x="2456626" y="1658274"/>
            <a:ext cx="2845217" cy="34606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518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D36B2C81-A9AE-BBBB-FAC7-7A9B899E95BE}"/>
              </a:ext>
            </a:extLst>
          </p:cNvPr>
          <p:cNvSpPr txBox="1"/>
          <p:nvPr/>
        </p:nvSpPr>
        <p:spPr>
          <a:xfrm>
            <a:off x="1368883" y="6133851"/>
            <a:ext cx="8283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우측에 </a:t>
            </a:r>
            <a:r>
              <a:rPr lang="en-US" altLang="ko-KR" b="1">
                <a:solidFill>
                  <a:srgbClr val="FFDA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 Control 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더블클릭 후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하위 메뉴 중 </a:t>
            </a:r>
            <a:r>
              <a:rPr lang="en-US" altLang="ko-KR" b="1">
                <a:solidFill>
                  <a:srgbClr val="FFDA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 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클릭 후 경로가 뜨는지 확인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969DA35-975B-E4E8-3E92-523D2BCCF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883" y="362234"/>
            <a:ext cx="7941693" cy="573932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129AABA-7ECF-E0A9-DF88-5654271707F5}"/>
              </a:ext>
            </a:extLst>
          </p:cNvPr>
          <p:cNvSpPr/>
          <p:nvPr/>
        </p:nvSpPr>
        <p:spPr>
          <a:xfrm>
            <a:off x="1368883" y="2836846"/>
            <a:ext cx="1928973" cy="23709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4394DC-626A-ADDA-3F69-895935742CB7}"/>
              </a:ext>
            </a:extLst>
          </p:cNvPr>
          <p:cNvSpPr/>
          <p:nvPr/>
        </p:nvSpPr>
        <p:spPr>
          <a:xfrm>
            <a:off x="1368883" y="4477578"/>
            <a:ext cx="1928973" cy="23709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60228-DD42-D424-A331-6174E69591D0}"/>
              </a:ext>
            </a:extLst>
          </p:cNvPr>
          <p:cNvSpPr txBox="1"/>
          <p:nvPr/>
        </p:nvSpPr>
        <p:spPr>
          <a:xfrm>
            <a:off x="9310576" y="898298"/>
            <a:ext cx="2763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&lt;-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이렇게 경로가 떠야 함</a:t>
            </a:r>
          </a:p>
        </p:txBody>
      </p:sp>
    </p:spTree>
    <p:extLst>
      <p:ext uri="{BB962C8B-B14F-4D97-AF65-F5344CB8AC3E}">
        <p14:creationId xmlns:p14="http://schemas.microsoft.com/office/powerpoint/2010/main" val="4180557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BE9218-EBF6-EE98-0E72-2D6FAC6C4B71}"/>
              </a:ext>
            </a:extLst>
          </p:cNvPr>
          <p:cNvSpPr txBox="1"/>
          <p:nvPr/>
        </p:nvSpPr>
        <p:spPr>
          <a:xfrm>
            <a:off x="961938" y="2967335"/>
            <a:ext cx="10268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>
                <a:solidFill>
                  <a:srgbClr val="FFDA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Android Studio &amp; GitHub </a:t>
            </a:r>
            <a:r>
              <a:rPr lang="ko-KR" altLang="en-US" sz="5400" b="1">
                <a:solidFill>
                  <a:srgbClr val="FFDA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연동</a:t>
            </a:r>
            <a:endParaRPr lang="en-US" altLang="ko-KR" sz="800" b="1">
              <a:solidFill>
                <a:srgbClr val="FFDA3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806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1CE9CF1B-9AEF-4DBE-D61D-5A037E38C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430" y="257986"/>
            <a:ext cx="7851958" cy="573472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36B2C81-A9AE-BBBB-FAC7-7A9B899E95BE}"/>
              </a:ext>
            </a:extLst>
          </p:cNvPr>
          <p:cNvSpPr txBox="1"/>
          <p:nvPr/>
        </p:nvSpPr>
        <p:spPr>
          <a:xfrm>
            <a:off x="2233395" y="6053604"/>
            <a:ext cx="9527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똑같이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 b="1">
                <a:solidFill>
                  <a:srgbClr val="FFDA3B"/>
                </a:solidFill>
              </a:rPr>
              <a:t>Version Control </a:t>
            </a:r>
            <a:r>
              <a:rPr lang="ko-KR" altLang="en-US"/>
              <a:t>하위 메뉴 중 </a:t>
            </a:r>
            <a:r>
              <a:rPr lang="en-US" altLang="ko-KR" b="1">
                <a:solidFill>
                  <a:srgbClr val="FFDA3B"/>
                </a:solidFill>
              </a:rPr>
              <a:t>GitHub</a:t>
            </a:r>
            <a:r>
              <a:rPr lang="en-US" altLang="ko-KR"/>
              <a:t> </a:t>
            </a:r>
            <a:r>
              <a:rPr lang="ko-KR" altLang="en-US"/>
              <a:t>클릭 후</a:t>
            </a:r>
            <a:r>
              <a:rPr lang="ko-KR" altLang="en-US" b="1">
                <a:solidFill>
                  <a:srgbClr val="0070C0"/>
                </a:solidFill>
              </a:rPr>
              <a:t> </a:t>
            </a:r>
            <a:r>
              <a:rPr lang="en-US" altLang="ko-KR" b="1">
                <a:solidFill>
                  <a:srgbClr val="FFDA3B"/>
                </a:solidFill>
              </a:rPr>
              <a:t>+</a:t>
            </a:r>
            <a:r>
              <a:rPr lang="en-US" altLang="ko-KR" b="1">
                <a:solidFill>
                  <a:srgbClr val="0070C0"/>
                </a:solidFill>
              </a:rPr>
              <a:t> </a:t>
            </a:r>
            <a:r>
              <a:rPr lang="ko-KR" altLang="en-US"/>
              <a:t>기호를 누르고</a:t>
            </a:r>
            <a:r>
              <a:rPr lang="en-US" altLang="ko-KR">
                <a:solidFill>
                  <a:srgbClr val="FFDA3B"/>
                </a:solidFill>
              </a:rPr>
              <a:t>, </a:t>
            </a:r>
            <a:r>
              <a:rPr lang="en-US" altLang="ko-KR" b="1">
                <a:solidFill>
                  <a:srgbClr val="FFDA3B"/>
                </a:solidFill>
              </a:rPr>
              <a:t>Log in with Token..</a:t>
            </a:r>
            <a:r>
              <a:rPr lang="en-US" altLang="ko-KR">
                <a:solidFill>
                  <a:srgbClr val="FFDA3B"/>
                </a:solidFill>
              </a:rPr>
              <a:t> </a:t>
            </a:r>
            <a:r>
              <a:rPr lang="ko-KR" altLang="en-US"/>
              <a:t>클릭</a:t>
            </a:r>
            <a:endParaRPr lang="en-US" altLang="ko-KR"/>
          </a:p>
          <a:p>
            <a:r>
              <a:rPr lang="en-US" altLang="ko-KR" b="1">
                <a:solidFill>
                  <a:srgbClr val="FFDA3B"/>
                </a:solidFill>
              </a:rPr>
              <a:t>(Add</a:t>
            </a:r>
            <a:r>
              <a:rPr lang="ko-KR" altLang="en-US" b="1">
                <a:solidFill>
                  <a:srgbClr val="FFDA3B"/>
                </a:solidFill>
              </a:rPr>
              <a:t> </a:t>
            </a:r>
            <a:r>
              <a:rPr lang="en-US" altLang="ko-KR" b="1">
                <a:solidFill>
                  <a:srgbClr val="FFDA3B"/>
                </a:solidFill>
              </a:rPr>
              <a:t>Account</a:t>
            </a:r>
            <a:r>
              <a:rPr lang="ko-KR" altLang="en-US" b="1">
                <a:solidFill>
                  <a:srgbClr val="FFDA3B"/>
                </a:solidFill>
              </a:rPr>
              <a:t>가 문제없이 된다면</a:t>
            </a:r>
            <a:r>
              <a:rPr lang="en-US" altLang="ko-KR" b="1">
                <a:solidFill>
                  <a:srgbClr val="FFDA3B"/>
                </a:solidFill>
              </a:rPr>
              <a:t>, Add Account</a:t>
            </a:r>
            <a:r>
              <a:rPr lang="ko-KR" altLang="en-US" b="1">
                <a:solidFill>
                  <a:srgbClr val="FFDA3B"/>
                </a:solidFill>
              </a:rPr>
              <a:t>로 해도 됨 </a:t>
            </a:r>
            <a:r>
              <a:rPr lang="en-US" altLang="ko-KR" b="1">
                <a:solidFill>
                  <a:srgbClr val="FFDA3B"/>
                </a:solidFill>
              </a:rPr>
              <a:t>/ </a:t>
            </a:r>
            <a:r>
              <a:rPr lang="ko-KR" altLang="en-US" b="1">
                <a:solidFill>
                  <a:srgbClr val="FFDA3B"/>
                </a:solidFill>
              </a:rPr>
              <a:t>뒤는 </a:t>
            </a:r>
            <a:r>
              <a:rPr lang="en-US" altLang="ko-KR" b="1">
                <a:solidFill>
                  <a:srgbClr val="FFDA3B"/>
                </a:solidFill>
              </a:rPr>
              <a:t>Token </a:t>
            </a:r>
            <a:r>
              <a:rPr lang="ko-KR" altLang="en-US" b="1">
                <a:solidFill>
                  <a:srgbClr val="FFDA3B"/>
                </a:solidFill>
              </a:rPr>
              <a:t>생성에 대한 내용</a:t>
            </a:r>
            <a:r>
              <a:rPr lang="en-US" altLang="ko-KR" b="1">
                <a:solidFill>
                  <a:srgbClr val="FFDA3B"/>
                </a:solidFill>
              </a:rPr>
              <a:t>)</a:t>
            </a:r>
            <a:endParaRPr lang="ko-KR" altLang="en-US" b="1">
              <a:solidFill>
                <a:srgbClr val="FFDA3B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129AABA-7ECF-E0A9-DF88-5654271707F5}"/>
              </a:ext>
            </a:extLst>
          </p:cNvPr>
          <p:cNvSpPr/>
          <p:nvPr/>
        </p:nvSpPr>
        <p:spPr>
          <a:xfrm>
            <a:off x="2373450" y="1668386"/>
            <a:ext cx="1928973" cy="23709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4394DC-626A-ADDA-3F69-895935742CB7}"/>
              </a:ext>
            </a:extLst>
          </p:cNvPr>
          <p:cNvSpPr/>
          <p:nvPr/>
        </p:nvSpPr>
        <p:spPr>
          <a:xfrm>
            <a:off x="2233395" y="3554967"/>
            <a:ext cx="1928973" cy="23709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F27403-474E-9F27-CC73-D9EF8007EFEC}"/>
              </a:ext>
            </a:extLst>
          </p:cNvPr>
          <p:cNvSpPr/>
          <p:nvPr/>
        </p:nvSpPr>
        <p:spPr>
          <a:xfrm>
            <a:off x="4162368" y="4970996"/>
            <a:ext cx="1676058" cy="32788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ADAB23-263E-C424-D7C4-06821A691001}"/>
              </a:ext>
            </a:extLst>
          </p:cNvPr>
          <p:cNvSpPr/>
          <p:nvPr/>
        </p:nvSpPr>
        <p:spPr>
          <a:xfrm>
            <a:off x="4084546" y="4582214"/>
            <a:ext cx="340468" cy="32788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983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91893C7-83A2-352F-B110-9EBEEE5B7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548" y="2090550"/>
            <a:ext cx="5934903" cy="26768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36B2C81-A9AE-BBBB-FAC7-7A9B899E95BE}"/>
              </a:ext>
            </a:extLst>
          </p:cNvPr>
          <p:cNvSpPr txBox="1"/>
          <p:nvPr/>
        </p:nvSpPr>
        <p:spPr>
          <a:xfrm>
            <a:off x="3128548" y="4878879"/>
            <a:ext cx="4906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여기에 들어갈 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Token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에서 만들어야 함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129AABA-7ECF-E0A9-DF88-5654271707F5}"/>
              </a:ext>
            </a:extLst>
          </p:cNvPr>
          <p:cNvSpPr/>
          <p:nvPr/>
        </p:nvSpPr>
        <p:spPr>
          <a:xfrm>
            <a:off x="3929973" y="3008107"/>
            <a:ext cx="3647873" cy="63003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224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D36B2C81-A9AE-BBBB-FAC7-7A9B899E95BE}"/>
              </a:ext>
            </a:extLst>
          </p:cNvPr>
          <p:cNvSpPr txBox="1"/>
          <p:nvPr/>
        </p:nvSpPr>
        <p:spPr>
          <a:xfrm>
            <a:off x="4264016" y="5679252"/>
            <a:ext cx="53976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깃허브 우측의 </a:t>
            </a:r>
            <a:r>
              <a:rPr lang="ko-KR" altLang="en-US" b="1">
                <a:solidFill>
                  <a:srgbClr val="FFDA3B"/>
                </a:solidFill>
              </a:rPr>
              <a:t>계정 사진</a:t>
            </a:r>
            <a:r>
              <a:rPr lang="ko-KR" altLang="en-US"/>
              <a:t>을 누르고</a:t>
            </a:r>
            <a:r>
              <a:rPr lang="en-US" altLang="ko-KR"/>
              <a:t>, </a:t>
            </a:r>
            <a:r>
              <a:rPr lang="en-US" altLang="ko-KR" b="1">
                <a:solidFill>
                  <a:srgbClr val="FFDA3B"/>
                </a:solidFill>
              </a:rPr>
              <a:t>Settings</a:t>
            </a:r>
            <a:r>
              <a:rPr lang="en-US" altLang="ko-KR">
                <a:solidFill>
                  <a:srgbClr val="FFDA3B"/>
                </a:solidFill>
              </a:rPr>
              <a:t> </a:t>
            </a:r>
            <a:r>
              <a:rPr lang="ko-KR" altLang="en-US"/>
              <a:t>클릭</a:t>
            </a:r>
            <a:endParaRPr lang="en-US" altLang="ko-KR"/>
          </a:p>
          <a:p>
            <a:pPr marL="342900" indent="-342900">
              <a:buFontTx/>
              <a:buAutoNum type="arabicPeriod"/>
            </a:pPr>
            <a:r>
              <a:rPr lang="ko-KR" altLang="en-US"/>
              <a:t>좌측 메뉴 하단에</a:t>
            </a:r>
            <a:r>
              <a:rPr lang="en-US" altLang="ko-KR"/>
              <a:t> </a:t>
            </a:r>
            <a:r>
              <a:rPr lang="en-US" altLang="ko-KR" b="1">
                <a:solidFill>
                  <a:srgbClr val="FFDA3B"/>
                </a:solidFill>
              </a:rPr>
              <a:t>Developer settings</a:t>
            </a:r>
            <a:r>
              <a:rPr lang="en-US" altLang="ko-KR">
                <a:solidFill>
                  <a:srgbClr val="FFDA3B"/>
                </a:solidFill>
              </a:rPr>
              <a:t> </a:t>
            </a:r>
            <a:r>
              <a:rPr lang="ko-KR" altLang="en-US"/>
              <a:t>클릭</a:t>
            </a:r>
          </a:p>
          <a:p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C3D3C1E-CADD-5911-4CB0-5798263D7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326" y="255418"/>
            <a:ext cx="2799293" cy="486833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247835-1496-A63F-AE62-ABD59ECEE152}"/>
              </a:ext>
            </a:extLst>
          </p:cNvPr>
          <p:cNvSpPr/>
          <p:nvPr/>
        </p:nvSpPr>
        <p:spPr>
          <a:xfrm>
            <a:off x="3400486" y="444253"/>
            <a:ext cx="612842" cy="36933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796512-75F1-FAB9-5CDB-952CC68EFC58}"/>
              </a:ext>
            </a:extLst>
          </p:cNvPr>
          <p:cNvSpPr/>
          <p:nvPr/>
        </p:nvSpPr>
        <p:spPr>
          <a:xfrm>
            <a:off x="2092947" y="4234798"/>
            <a:ext cx="1784194" cy="36933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B487189-FA39-0040-0DB8-2D5047615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184" y="255418"/>
            <a:ext cx="6347589" cy="5187436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E92AC0EA-238A-C181-32E5-3A98E09D6E2D}"/>
              </a:ext>
            </a:extLst>
          </p:cNvPr>
          <p:cNvSpPr/>
          <p:nvPr/>
        </p:nvSpPr>
        <p:spPr>
          <a:xfrm>
            <a:off x="4634433" y="4958382"/>
            <a:ext cx="906858" cy="222155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161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954DB006-D215-A421-8E9F-0B282AA0FA30}"/>
              </a:ext>
            </a:extLst>
          </p:cNvPr>
          <p:cNvSpPr txBox="1"/>
          <p:nvPr/>
        </p:nvSpPr>
        <p:spPr>
          <a:xfrm>
            <a:off x="2259432" y="4662584"/>
            <a:ext cx="8312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좌측 메뉴 하단에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b="1">
                <a:solidFill>
                  <a:srgbClr val="FFDA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Personal access tokens 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클릭 후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우측에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b="1">
                <a:solidFill>
                  <a:srgbClr val="FFDA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Generate new token</a:t>
            </a:r>
            <a:r>
              <a:rPr lang="en-US" altLang="ko-KR">
                <a:solidFill>
                  <a:srgbClr val="FFDA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클릭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35CF80-809D-1516-2E32-77F92ADAB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989" y="1532042"/>
            <a:ext cx="9759632" cy="3041176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247835-1496-A63F-AE62-ABD59ECEE152}"/>
              </a:ext>
            </a:extLst>
          </p:cNvPr>
          <p:cNvSpPr/>
          <p:nvPr/>
        </p:nvSpPr>
        <p:spPr>
          <a:xfrm>
            <a:off x="2707922" y="3052630"/>
            <a:ext cx="2344928" cy="45869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769132D-E4BC-3F27-93AE-95104E896D3E}"/>
              </a:ext>
            </a:extLst>
          </p:cNvPr>
          <p:cNvSpPr/>
          <p:nvPr/>
        </p:nvSpPr>
        <p:spPr>
          <a:xfrm>
            <a:off x="9508117" y="2593932"/>
            <a:ext cx="1196503" cy="34346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871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954DB006-D215-A421-8E9F-0B282AA0FA30}"/>
              </a:ext>
            </a:extLst>
          </p:cNvPr>
          <p:cNvSpPr txBox="1"/>
          <p:nvPr/>
        </p:nvSpPr>
        <p:spPr>
          <a:xfrm>
            <a:off x="5680192" y="1565517"/>
            <a:ext cx="58127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en-US" altLang="ko-KR" b="1">
                <a:solidFill>
                  <a:srgbClr val="FFDA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 저장할 토큰명 적기</a:t>
            </a:r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하단의 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scopes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에서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b="1">
                <a:solidFill>
                  <a:srgbClr val="FFDA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repo, admin:org, gist 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체크</a:t>
            </a:r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맨 아래 </a:t>
            </a:r>
            <a:r>
              <a:rPr lang="en-US" altLang="ko-KR" b="1">
                <a:solidFill>
                  <a:srgbClr val="FFDA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Generate token 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클릭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8B0488-AE24-689F-69CD-70E78A961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75" y="293615"/>
            <a:ext cx="5318714" cy="6374337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247835-1496-A63F-AE62-ABD59ECEE152}"/>
              </a:ext>
            </a:extLst>
          </p:cNvPr>
          <p:cNvSpPr/>
          <p:nvPr/>
        </p:nvSpPr>
        <p:spPr>
          <a:xfrm>
            <a:off x="401501" y="514942"/>
            <a:ext cx="2882918" cy="45869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ED224C-B7CA-4A31-2D2E-2192159383CF}"/>
              </a:ext>
            </a:extLst>
          </p:cNvPr>
          <p:cNvSpPr/>
          <p:nvPr/>
        </p:nvSpPr>
        <p:spPr>
          <a:xfrm>
            <a:off x="460898" y="1898899"/>
            <a:ext cx="470458" cy="28242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1399E2-BA1C-5815-4648-9CD709A16710}"/>
              </a:ext>
            </a:extLst>
          </p:cNvPr>
          <p:cNvSpPr/>
          <p:nvPr/>
        </p:nvSpPr>
        <p:spPr>
          <a:xfrm>
            <a:off x="364917" y="4049569"/>
            <a:ext cx="781743" cy="28242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D674525-A846-6D19-C155-CFABD8B71E3E}"/>
              </a:ext>
            </a:extLst>
          </p:cNvPr>
          <p:cNvSpPr/>
          <p:nvPr/>
        </p:nvSpPr>
        <p:spPr>
          <a:xfrm>
            <a:off x="305255" y="6192625"/>
            <a:ext cx="781743" cy="28242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611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BE9218-EBF6-EE98-0E72-2D6FAC6C4B71}"/>
              </a:ext>
            </a:extLst>
          </p:cNvPr>
          <p:cNvSpPr txBox="1"/>
          <p:nvPr/>
        </p:nvSpPr>
        <p:spPr>
          <a:xfrm>
            <a:off x="2519356" y="2875002"/>
            <a:ext cx="71532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>
                <a:solidFill>
                  <a:srgbClr val="FFDA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VCS,</a:t>
            </a:r>
            <a:r>
              <a:rPr lang="ko-KR" altLang="en-US" sz="6600" b="1">
                <a:solidFill>
                  <a:srgbClr val="FFDA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6600" b="1">
                <a:solidFill>
                  <a:srgbClr val="FFDA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Git,</a:t>
            </a:r>
            <a:r>
              <a:rPr lang="ko-KR" altLang="en-US" sz="6600" b="1">
                <a:solidFill>
                  <a:srgbClr val="FFDA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6600" b="1">
                <a:solidFill>
                  <a:srgbClr val="FFDA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  <a:endParaRPr lang="en-US" altLang="ko-KR" sz="1000" b="1">
              <a:solidFill>
                <a:srgbClr val="FFDA3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63652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763735E-A2AB-3BFF-6E84-6E191C516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558" y="742659"/>
            <a:ext cx="9373908" cy="494416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54DB006-D215-A421-8E9F-0B282AA0FA30}"/>
              </a:ext>
            </a:extLst>
          </p:cNvPr>
          <p:cNvSpPr txBox="1"/>
          <p:nvPr/>
        </p:nvSpPr>
        <p:spPr>
          <a:xfrm>
            <a:off x="2469230" y="5746009"/>
            <a:ext cx="8144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복사한 내용을 아까 안드로이드 스튜디오의 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Token 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입력창에 붙여넣기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247835-1496-A63F-AE62-ABD59ECEE152}"/>
              </a:ext>
            </a:extLst>
          </p:cNvPr>
          <p:cNvSpPr/>
          <p:nvPr/>
        </p:nvSpPr>
        <p:spPr>
          <a:xfrm>
            <a:off x="5926821" y="2769409"/>
            <a:ext cx="953311" cy="45869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747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954DB006-D215-A421-8E9F-0B282AA0FA30}"/>
              </a:ext>
            </a:extLst>
          </p:cNvPr>
          <p:cNvSpPr txBox="1"/>
          <p:nvPr/>
        </p:nvSpPr>
        <p:spPr>
          <a:xfrm>
            <a:off x="3516511" y="6255928"/>
            <a:ext cx="5097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이렇게 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 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계정이 뜨면 연동에 성공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3842039-354B-6DA6-F4F9-E7834DF2FBB8}"/>
              </a:ext>
            </a:extLst>
          </p:cNvPr>
          <p:cNvGrpSpPr/>
          <p:nvPr/>
        </p:nvGrpSpPr>
        <p:grpSpPr>
          <a:xfrm>
            <a:off x="3516511" y="358044"/>
            <a:ext cx="8043517" cy="5799475"/>
            <a:chOff x="1570266" y="559380"/>
            <a:chExt cx="6805250" cy="492330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AF34ECA-29B2-239F-F939-343EE1AC4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70266" y="559380"/>
              <a:ext cx="6805250" cy="4923305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0247835-1496-A63F-AE62-ABD59ECEE152}"/>
                </a:ext>
              </a:extLst>
            </p:cNvPr>
            <p:cNvSpPr/>
            <p:nvPr/>
          </p:nvSpPr>
          <p:spPr>
            <a:xfrm>
              <a:off x="2996119" y="1014058"/>
              <a:ext cx="3589507" cy="458698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1075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BE9218-EBF6-EE98-0E72-2D6FAC6C4B71}"/>
              </a:ext>
            </a:extLst>
          </p:cNvPr>
          <p:cNvSpPr txBox="1"/>
          <p:nvPr/>
        </p:nvSpPr>
        <p:spPr>
          <a:xfrm>
            <a:off x="2788640" y="2875002"/>
            <a:ext cx="66147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>
                <a:solidFill>
                  <a:srgbClr val="FFDA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Commit &amp; Push</a:t>
            </a:r>
            <a:endParaRPr lang="en-US" altLang="ko-KR" sz="1000" b="1">
              <a:solidFill>
                <a:srgbClr val="FFDA3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9315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0FCAF57-1725-414A-4B65-C4D5538BC0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73" t="600" r="30130" b="-1057"/>
          <a:stretch/>
        </p:blipFill>
        <p:spPr>
          <a:xfrm>
            <a:off x="1036844" y="219442"/>
            <a:ext cx="5782803" cy="641911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247835-1496-A63F-AE62-ABD59ECEE152}"/>
              </a:ext>
            </a:extLst>
          </p:cNvPr>
          <p:cNvSpPr/>
          <p:nvPr/>
        </p:nvSpPr>
        <p:spPr>
          <a:xfrm>
            <a:off x="2718333" y="190048"/>
            <a:ext cx="486384" cy="32559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C0F7D46-F86E-2A8B-B49A-9734B64064DB}"/>
              </a:ext>
            </a:extLst>
          </p:cNvPr>
          <p:cNvSpPr/>
          <p:nvPr/>
        </p:nvSpPr>
        <p:spPr>
          <a:xfrm>
            <a:off x="2870732" y="2256817"/>
            <a:ext cx="1687613" cy="22632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038CFA-3938-97A4-B3B4-8136A178CBA0}"/>
              </a:ext>
            </a:extLst>
          </p:cNvPr>
          <p:cNvSpPr txBox="1"/>
          <p:nvPr/>
        </p:nvSpPr>
        <p:spPr>
          <a:xfrm>
            <a:off x="6940538" y="956203"/>
            <a:ext cx="49662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상단의 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VCS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에서 </a:t>
            </a:r>
            <a:r>
              <a:rPr lang="en-US" altLang="ko-KR" b="1">
                <a:solidFill>
                  <a:srgbClr val="FFDA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Git Repository </a:t>
            </a:r>
          </a:p>
          <a:p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지정한 폴더를 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 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저장소로 사용한다는 의미</a:t>
            </a:r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클릭하면 파일명 글자가 빨갛게 바뀜</a:t>
            </a:r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(Git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 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 안 된 상태라는 의미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또한 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VCS 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대신 </a:t>
            </a:r>
            <a:r>
              <a:rPr lang="en-US" altLang="ko-KR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altLang="ko-KR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메뉴로 변경됨</a:t>
            </a:r>
            <a:endParaRPr lang="en-US" altLang="ko-KR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9316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3BC8969-BC5C-103E-229F-1DF530798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51" y="119095"/>
            <a:ext cx="8242082" cy="47091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868B846-90A5-9D8C-3D12-6B9FF4595BC6}"/>
              </a:ext>
            </a:extLst>
          </p:cNvPr>
          <p:cNvSpPr txBox="1"/>
          <p:nvPr/>
        </p:nvSpPr>
        <p:spPr>
          <a:xfrm>
            <a:off x="9114099" y="449364"/>
            <a:ext cx="307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에서 내용 불러오기</a:t>
            </a:r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9545A6-AEF5-C46D-0357-131BF4F96514}"/>
              </a:ext>
            </a:extLst>
          </p:cNvPr>
          <p:cNvSpPr/>
          <p:nvPr/>
        </p:nvSpPr>
        <p:spPr>
          <a:xfrm>
            <a:off x="6873053" y="241777"/>
            <a:ext cx="563880" cy="25259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FC49A23-972A-0F3D-EABA-23F1AE20F478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/>
          <a:srcRect l="82431" t="3938" r="16264" b="93811"/>
          <a:stretch/>
        </p:blipFill>
        <p:spPr>
          <a:xfrm>
            <a:off x="8555288" y="278991"/>
            <a:ext cx="540000" cy="540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DA6DAB7-7A0B-2AFD-21E6-2DA5928C1E04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/>
          <a:srcRect l="85988" t="4083" r="12903" b="93666"/>
          <a:stretch/>
        </p:blipFill>
        <p:spPr>
          <a:xfrm>
            <a:off x="8555287" y="1714145"/>
            <a:ext cx="540000" cy="5400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8BB097B-E8D9-26D7-F0F2-6B497C375CD7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/>
          <a:srcRect l="84268" t="4009" r="14477" b="93730"/>
          <a:stretch/>
        </p:blipFill>
        <p:spPr>
          <a:xfrm>
            <a:off x="8555287" y="996568"/>
            <a:ext cx="540000" cy="540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6741C6E-1EBA-474E-E42A-F5A73242789C}"/>
              </a:ext>
            </a:extLst>
          </p:cNvPr>
          <p:cNvSpPr txBox="1"/>
          <p:nvPr/>
        </p:nvSpPr>
        <p:spPr>
          <a:xfrm>
            <a:off x="9095287" y="1081902"/>
            <a:ext cx="307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 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 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하기</a:t>
            </a:r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C3B164-C4CC-F179-9814-83E985238CB0}"/>
              </a:ext>
            </a:extLst>
          </p:cNvPr>
          <p:cNvSpPr txBox="1"/>
          <p:nvPr/>
        </p:nvSpPr>
        <p:spPr>
          <a:xfrm>
            <a:off x="9114099" y="1799479"/>
            <a:ext cx="307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 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 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하기</a:t>
            </a:r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888C1EB-FD8B-D759-D454-19574792A309}"/>
              </a:ext>
            </a:extLst>
          </p:cNvPr>
          <p:cNvSpPr/>
          <p:nvPr/>
        </p:nvSpPr>
        <p:spPr>
          <a:xfrm>
            <a:off x="172752" y="2814320"/>
            <a:ext cx="2976848" cy="187959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60C0EC-E18F-4C44-7D79-10B89AE5A559}"/>
              </a:ext>
            </a:extLst>
          </p:cNvPr>
          <p:cNvSpPr txBox="1"/>
          <p:nvPr/>
        </p:nvSpPr>
        <p:spPr>
          <a:xfrm>
            <a:off x="2334530" y="4828229"/>
            <a:ext cx="82420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변경사항을 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 추가하기 위해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우측 상단의 </a:t>
            </a:r>
            <a:r>
              <a:rPr lang="ko-KR" altLang="en-US" b="1">
                <a:solidFill>
                  <a:srgbClr val="FFDA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녹색 체크표 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클릭</a:t>
            </a:r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좌측에 뜬 창에 변경사항에 대한 코멘트를 적고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ko-KR" b="1">
                <a:solidFill>
                  <a:srgbClr val="FFDA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클릭</a:t>
            </a:r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commit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된 내용을 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 등록하기 위해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우측 상단의 </a:t>
            </a:r>
            <a:r>
              <a:rPr lang="ko-KR" altLang="en-US" b="1">
                <a:solidFill>
                  <a:srgbClr val="FFDA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녹색 화살표 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클릭</a:t>
            </a:r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혹은 </a:t>
            </a:r>
            <a:r>
              <a:rPr lang="en-US" altLang="ko-KR" b="1">
                <a:solidFill>
                  <a:srgbClr val="FFDA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 and Push 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선택 시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동시에 진행됨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718675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8F2462B-0E9F-2F8F-D83A-0A9BCEC45E9F}"/>
              </a:ext>
            </a:extLst>
          </p:cNvPr>
          <p:cNvGrpSpPr/>
          <p:nvPr/>
        </p:nvGrpSpPr>
        <p:grpSpPr>
          <a:xfrm>
            <a:off x="2801923" y="225205"/>
            <a:ext cx="8650973" cy="5621922"/>
            <a:chOff x="3746095" y="225205"/>
            <a:chExt cx="7706801" cy="500132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0E469D4-BE83-ACCF-D922-ECDE4D13B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46095" y="225205"/>
              <a:ext cx="7706801" cy="5001323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888C1EB-FD8B-D759-D454-19574792A309}"/>
                </a:ext>
              </a:extLst>
            </p:cNvPr>
            <p:cNvSpPr/>
            <p:nvPr/>
          </p:nvSpPr>
          <p:spPr>
            <a:xfrm>
              <a:off x="9479560" y="4823670"/>
              <a:ext cx="998290" cy="318781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F60C0EC-E18F-4C44-7D79-10B89AE5A559}"/>
              </a:ext>
            </a:extLst>
          </p:cNvPr>
          <p:cNvSpPr txBox="1"/>
          <p:nvPr/>
        </p:nvSpPr>
        <p:spPr>
          <a:xfrm>
            <a:off x="2533476" y="5938044"/>
            <a:ext cx="9446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누르면 위와 같은 확인창이 뜨며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우측 하단의 </a:t>
            </a:r>
            <a:r>
              <a:rPr lang="en-US" altLang="ko-KR" b="1">
                <a:solidFill>
                  <a:srgbClr val="FFDA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클릭하면 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 최종 반영됨</a:t>
            </a:r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혹시 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repository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선택하는 창이 뜨면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원하는 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repository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선택 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생성해주면 됨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423790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BE9218-EBF6-EE98-0E72-2D6FAC6C4B71}"/>
              </a:ext>
            </a:extLst>
          </p:cNvPr>
          <p:cNvSpPr txBox="1"/>
          <p:nvPr/>
        </p:nvSpPr>
        <p:spPr>
          <a:xfrm>
            <a:off x="4001024" y="2767280"/>
            <a:ext cx="41899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>
                <a:solidFill>
                  <a:srgbClr val="FFDA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Branch</a:t>
            </a:r>
            <a:endParaRPr lang="en-US" altLang="ko-KR" sz="1100" b="1">
              <a:solidFill>
                <a:srgbClr val="FFDA3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6007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19AED0-7CE6-935D-3AFF-AEAB465E5238}"/>
              </a:ext>
            </a:extLst>
          </p:cNvPr>
          <p:cNvSpPr txBox="1"/>
          <p:nvPr/>
        </p:nvSpPr>
        <p:spPr>
          <a:xfrm>
            <a:off x="1599501" y="2196556"/>
            <a:ext cx="94460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 그냥</a:t>
            </a:r>
            <a:r>
              <a:rPr lang="ko-KR" altLang="en-US">
                <a:solidFill>
                  <a:srgbClr val="FFDA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>
                <a:solidFill>
                  <a:srgbClr val="FFDA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할 경우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기존의 내용에 덮어쓰기가 되는 것으로 </a:t>
            </a:r>
            <a:r>
              <a:rPr lang="ko-KR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기존 내용이 다 사라짐</a:t>
            </a:r>
            <a:endParaRPr lang="en-US" altLang="ko-KR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Tx/>
              <a:buChar char="-"/>
            </a:pPr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때문에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GitHub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 수정사항을 바로 덮어쓰기 하지 말고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따로 복사본을 저장해줘야 함</a:t>
            </a:r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Tx/>
              <a:buChar char="-"/>
            </a:pPr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 때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복사본이 바로 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branch</a:t>
            </a:r>
          </a:p>
        </p:txBody>
      </p:sp>
    </p:spTree>
    <p:extLst>
      <p:ext uri="{BB962C8B-B14F-4D97-AF65-F5344CB8AC3E}">
        <p14:creationId xmlns:p14="http://schemas.microsoft.com/office/powerpoint/2010/main" val="1521776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19AED0-7CE6-935D-3AFF-AEAB465E5238}"/>
              </a:ext>
            </a:extLst>
          </p:cNvPr>
          <p:cNvSpPr txBox="1"/>
          <p:nvPr/>
        </p:nvSpPr>
        <p:spPr>
          <a:xfrm>
            <a:off x="2609029" y="5506939"/>
            <a:ext cx="515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상단 메뉴 중 </a:t>
            </a:r>
            <a:r>
              <a:rPr lang="en-US" altLang="ko-KR" b="1">
                <a:solidFill>
                  <a:srgbClr val="FFDA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 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클릭 후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중간쯤의 </a:t>
            </a:r>
            <a:r>
              <a:rPr lang="en-US" altLang="ko-KR" b="1">
                <a:solidFill>
                  <a:srgbClr val="FFDA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Branches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클릭</a:t>
            </a:r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3F60D4-6291-8BFC-F039-B01F5D312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029" y="180886"/>
            <a:ext cx="8229547" cy="524238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77F7E63-0810-E28B-1744-6AE14E5B1F8B}"/>
              </a:ext>
            </a:extLst>
          </p:cNvPr>
          <p:cNvSpPr/>
          <p:nvPr/>
        </p:nvSpPr>
        <p:spPr>
          <a:xfrm>
            <a:off x="4328720" y="180886"/>
            <a:ext cx="310392" cy="22156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67BC5A-557E-AEA1-DAC9-B29E260D25F2}"/>
              </a:ext>
            </a:extLst>
          </p:cNvPr>
          <p:cNvSpPr/>
          <p:nvPr/>
        </p:nvSpPr>
        <p:spPr>
          <a:xfrm>
            <a:off x="4328720" y="1308466"/>
            <a:ext cx="1412147" cy="29361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7533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638C8F9-12D7-6027-C8D0-C37A58DC8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421" y="1168928"/>
            <a:ext cx="4218951" cy="29030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19AED0-7CE6-935D-3AFF-AEAB465E5238}"/>
              </a:ext>
            </a:extLst>
          </p:cNvPr>
          <p:cNvSpPr txBox="1"/>
          <p:nvPr/>
        </p:nvSpPr>
        <p:spPr>
          <a:xfrm>
            <a:off x="3179421" y="4205468"/>
            <a:ext cx="515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현재 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branch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의미</a:t>
            </a:r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92D1DD-D9EB-5570-CF42-AF0FED44E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473" y="4223423"/>
            <a:ext cx="342948" cy="33342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A0A5719-293B-FA65-43BB-0E4647320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6473" y="4708266"/>
            <a:ext cx="1495634" cy="2953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E2A9DB4-E202-A7D3-D146-733E7674939D}"/>
              </a:ext>
            </a:extLst>
          </p:cNvPr>
          <p:cNvSpPr txBox="1"/>
          <p:nvPr/>
        </p:nvSpPr>
        <p:spPr>
          <a:xfrm>
            <a:off x="4332107" y="4671258"/>
            <a:ext cx="61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새로운 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branch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생성 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현재 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branch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기준으로 생성됨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4FE7531-1972-7E0B-D3FF-EA31504D2A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6473" y="5160995"/>
            <a:ext cx="828791" cy="31436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5A57773-AF95-6DC8-F63C-E8F08F149A39}"/>
              </a:ext>
            </a:extLst>
          </p:cNvPr>
          <p:cNvSpPr txBox="1"/>
          <p:nvPr/>
        </p:nvSpPr>
        <p:spPr>
          <a:xfrm>
            <a:off x="3665264" y="5133513"/>
            <a:ext cx="6611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master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하는 경우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GitHub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origin/master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 등재되므로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별도의 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branch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생성 후 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할 것</a:t>
            </a:r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8654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BE9218-EBF6-EE98-0E72-2D6FAC6C4B71}"/>
              </a:ext>
            </a:extLst>
          </p:cNvPr>
          <p:cNvSpPr txBox="1"/>
          <p:nvPr/>
        </p:nvSpPr>
        <p:spPr>
          <a:xfrm>
            <a:off x="2439848" y="1693692"/>
            <a:ext cx="904901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>
                <a:solidFill>
                  <a:srgbClr val="FFDA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VCS (Version Control System)</a:t>
            </a:r>
          </a:p>
          <a:p>
            <a:endParaRPr lang="en-US" altLang="ko-KR" sz="3600" b="1" u="sng">
              <a:solidFill>
                <a:srgbClr val="999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 Dotum"/>
            </a:endParaRPr>
          </a:p>
          <a:p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문서</a:t>
            </a:r>
            <a:r>
              <a:rPr lang="en-US" altLang="ko-K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소스코드 등의 변경점들을 관리해주는 소프트웨어</a:t>
            </a:r>
            <a:endParaRPr lang="en-US" altLang="ko-KR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변경점 관리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누가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어떤 내용을 작성했고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언제 읽었는지 확인 가능</a:t>
            </a:r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버전 관리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Tag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달아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버전을 표시하며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Branch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통해 여러 버전을 동시에 개발 가능</a:t>
            </a:r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백업</a:t>
            </a:r>
            <a:r>
              <a:rPr lang="en-US" altLang="ko-K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복구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오류 발생 시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특정 지점으로 복구 가능</a:t>
            </a:r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협업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collaborator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들에게 수정 사항을 쉽게 공유 가능</a:t>
            </a:r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00846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BE9218-EBF6-EE98-0E72-2D6FAC6C4B71}"/>
              </a:ext>
            </a:extLst>
          </p:cNvPr>
          <p:cNvSpPr txBox="1"/>
          <p:nvPr/>
        </p:nvSpPr>
        <p:spPr>
          <a:xfrm>
            <a:off x="2140328" y="2967335"/>
            <a:ext cx="7911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>
                <a:solidFill>
                  <a:srgbClr val="FFDA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 </a:t>
            </a:r>
            <a:r>
              <a:rPr lang="ko-KR" altLang="en-US" sz="5400" b="1">
                <a:solidFill>
                  <a:srgbClr val="FFDA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타인의 </a:t>
            </a:r>
            <a:r>
              <a:rPr lang="en-US" altLang="ko-KR" sz="5400" b="1">
                <a:solidFill>
                  <a:srgbClr val="FFDA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  <a:r>
              <a:rPr lang="ko-KR" altLang="en-US" sz="5400" b="1">
                <a:solidFill>
                  <a:srgbClr val="FFDA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 접근</a:t>
            </a:r>
            <a:endParaRPr lang="en-US" altLang="ko-KR" sz="800" b="1">
              <a:solidFill>
                <a:srgbClr val="FFDA3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80803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BE9218-EBF6-EE98-0E72-2D6FAC6C4B71}"/>
              </a:ext>
            </a:extLst>
          </p:cNvPr>
          <p:cNvSpPr txBox="1"/>
          <p:nvPr/>
        </p:nvSpPr>
        <p:spPr>
          <a:xfrm>
            <a:off x="2140328" y="2967335"/>
            <a:ext cx="7911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>
                <a:solidFill>
                  <a:srgbClr val="FFDA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 </a:t>
            </a:r>
            <a:r>
              <a:rPr lang="ko-KR" altLang="en-US" sz="5400" b="1">
                <a:solidFill>
                  <a:srgbClr val="FFDA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타인의 </a:t>
            </a:r>
            <a:r>
              <a:rPr lang="en-US" altLang="ko-KR" sz="5400" b="1">
                <a:solidFill>
                  <a:srgbClr val="FFDA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  <a:r>
              <a:rPr lang="ko-KR" altLang="en-US" sz="5400" b="1">
                <a:solidFill>
                  <a:srgbClr val="FFDA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 접근</a:t>
            </a:r>
            <a:endParaRPr lang="en-US" altLang="ko-KR" sz="800" b="1">
              <a:solidFill>
                <a:srgbClr val="FFDA3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32344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BE9218-EBF6-EE98-0E72-2D6FAC6C4B71}"/>
              </a:ext>
            </a:extLst>
          </p:cNvPr>
          <p:cNvSpPr txBox="1"/>
          <p:nvPr/>
        </p:nvSpPr>
        <p:spPr>
          <a:xfrm>
            <a:off x="2548904" y="541457"/>
            <a:ext cx="8311891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>
                <a:solidFill>
                  <a:srgbClr val="FFDA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VCS</a:t>
            </a:r>
            <a:r>
              <a:rPr lang="ko-KR" altLang="en-US" sz="3600" b="1">
                <a:solidFill>
                  <a:srgbClr val="FFDA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종류</a:t>
            </a:r>
            <a:endParaRPr lang="en-US" altLang="ko-KR" sz="3600" b="1">
              <a:solidFill>
                <a:srgbClr val="FFDA3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로컬 </a:t>
            </a:r>
            <a:r>
              <a:rPr lang="en-US" altLang="ko-K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VCS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 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개인 컴퓨터에서 버전을 관리</a:t>
            </a:r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 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내용 공유가 불가능하므로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개인 프로젝트에만 사용 가능</a:t>
            </a:r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 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개인 컴퓨터가 고장나면 내용 복구 불가</a:t>
            </a:r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중앙집중식 </a:t>
            </a:r>
            <a:r>
              <a:rPr lang="en-US" altLang="ko-K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VCS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	- 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서버에서 버전을 관리</a:t>
            </a:r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 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수정을 원하는 부분만 개인 컴퓨터에 받아 수정 후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서버에 등록</a:t>
            </a:r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내용이 공유되므로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협업 프로젝트에 사용 가능</a:t>
            </a:r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 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서버가 고장나면 내용 복구 불가</a:t>
            </a:r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b="1">
                <a:solidFill>
                  <a:srgbClr val="FFDA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ko-KR" altLang="en-US" b="1">
                <a:solidFill>
                  <a:srgbClr val="FFDA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분산형 </a:t>
            </a:r>
            <a:r>
              <a:rPr lang="en-US" altLang="ko-KR" b="1">
                <a:solidFill>
                  <a:srgbClr val="FFDA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VCS</a:t>
            </a:r>
          </a:p>
          <a:p>
            <a:r>
              <a:rPr lang="en-US" altLang="ko-KR">
                <a:solidFill>
                  <a:srgbClr val="FFDA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 </a:t>
            </a:r>
            <a:r>
              <a:rPr lang="ko-KR" altLang="en-US">
                <a:solidFill>
                  <a:srgbClr val="FFDA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개인 컴퓨터와 서버 둘 모두에서 버전을 관리</a:t>
            </a:r>
            <a:endParaRPr lang="en-US" altLang="ko-KR">
              <a:solidFill>
                <a:srgbClr val="FFDA3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>
                <a:solidFill>
                  <a:srgbClr val="FFDA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 </a:t>
            </a:r>
            <a:r>
              <a:rPr lang="ko-KR" altLang="en-US">
                <a:solidFill>
                  <a:srgbClr val="FFDA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내용이 공유되므로</a:t>
            </a:r>
            <a:r>
              <a:rPr lang="en-US" altLang="ko-KR">
                <a:solidFill>
                  <a:srgbClr val="FFDA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>
                <a:solidFill>
                  <a:srgbClr val="FFDA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협업 프로젝트에 사용 가능</a:t>
            </a:r>
            <a:endParaRPr lang="en-US" altLang="ko-KR">
              <a:solidFill>
                <a:srgbClr val="FFDA3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>
                <a:solidFill>
                  <a:srgbClr val="FFDA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 </a:t>
            </a:r>
            <a:r>
              <a:rPr lang="ko-KR" altLang="en-US">
                <a:solidFill>
                  <a:srgbClr val="FFDA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개인 컴퓨터와 서버 둘 다 고장나지 않는 이상 복구 가능 </a:t>
            </a:r>
            <a:r>
              <a:rPr lang="en-US" altLang="ko-KR">
                <a:solidFill>
                  <a:srgbClr val="FFDA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>
                <a:solidFill>
                  <a:srgbClr val="FFDA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블록체인과 유사</a:t>
            </a:r>
            <a:r>
              <a:rPr lang="en-US" altLang="ko-KR">
                <a:solidFill>
                  <a:srgbClr val="FFDA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0230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BE9218-EBF6-EE98-0E72-2D6FAC6C4B71}"/>
              </a:ext>
            </a:extLst>
          </p:cNvPr>
          <p:cNvSpPr txBox="1"/>
          <p:nvPr/>
        </p:nvSpPr>
        <p:spPr>
          <a:xfrm>
            <a:off x="2314013" y="1405523"/>
            <a:ext cx="923041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>
                <a:solidFill>
                  <a:srgbClr val="FFDA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ko-KR" altLang="en-US" sz="3600" b="1">
                <a:solidFill>
                  <a:srgbClr val="FFDA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 </a:t>
            </a:r>
            <a:r>
              <a:rPr lang="en-US" altLang="ko-KR" sz="3600" b="1">
                <a:solidFill>
                  <a:srgbClr val="FFDA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</a:p>
          <a:p>
            <a:endParaRPr lang="en-US" altLang="ko-KR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AutoNum type="arabicPeriod"/>
            </a:pPr>
            <a:r>
              <a:rPr lang="en-US" altLang="ko-K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	- 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리누스 토르발스가 개발한 분산형 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VCS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 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기존의 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VCS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들이 맘에 들지 않는다고 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주만에 완성했다고 한다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...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 Git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어원은 딱히 없으며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UNIX 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명령어로 쓰이지 않는 아무 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글자로 붙였다고 한다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ko-KR" altLang="en-US" strike="sngStrik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기분 좋을 때는 </a:t>
            </a:r>
            <a:r>
              <a:rPr lang="en-US" altLang="ko-KR" b="1" strike="sngStrik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r>
              <a:rPr lang="en-US" altLang="ko-KR" strike="sngStrik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lobal </a:t>
            </a:r>
            <a:r>
              <a:rPr lang="en-US" altLang="ko-KR" b="1" strike="sngStrik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ko-KR" strike="sngStrik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nformation </a:t>
            </a:r>
            <a:r>
              <a:rPr lang="en-US" altLang="ko-KR" b="1" strike="sngStrik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ko-KR" strike="sngStrik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racker / </a:t>
            </a:r>
            <a:r>
              <a:rPr lang="ko-KR" altLang="en-US" strike="sngStrik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나쁠 때는 </a:t>
            </a:r>
            <a:r>
              <a:rPr lang="en-US" altLang="ko-KR" b="1" strike="sngStrik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r>
              <a:rPr lang="en-US" altLang="ko-KR" strike="sngStrik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oddamn </a:t>
            </a:r>
            <a:r>
              <a:rPr lang="en-US" altLang="ko-KR" b="1" strike="sngStrik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ko-KR" strike="sngStrik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diotic </a:t>
            </a:r>
            <a:r>
              <a:rPr lang="en-US" altLang="ko-KR" b="1" strike="sngStrik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ko-KR" strike="sngStrik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ruckload of shit</a:t>
            </a:r>
          </a:p>
          <a:p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GitHub</a:t>
            </a:r>
          </a:p>
          <a:p>
            <a:r>
              <a:rPr lang="en-US" altLang="ko-K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대표적인 무료 원격 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 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저장소</a:t>
            </a:r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 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마스코트는 고양이와 문어를 합친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Octocat</a:t>
            </a:r>
          </a:p>
        </p:txBody>
      </p:sp>
    </p:spTree>
    <p:extLst>
      <p:ext uri="{BB962C8B-B14F-4D97-AF65-F5344CB8AC3E}">
        <p14:creationId xmlns:p14="http://schemas.microsoft.com/office/powerpoint/2010/main" val="619711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BE9218-EBF6-EE98-0E72-2D6FAC6C4B71}"/>
              </a:ext>
            </a:extLst>
          </p:cNvPr>
          <p:cNvSpPr txBox="1"/>
          <p:nvPr/>
        </p:nvSpPr>
        <p:spPr>
          <a:xfrm>
            <a:off x="2519356" y="2875002"/>
            <a:ext cx="71532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>
                <a:solidFill>
                  <a:srgbClr val="FFDA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GitHub </a:t>
            </a:r>
            <a:r>
              <a:rPr lang="ko-KR" altLang="en-US" sz="6600" b="1">
                <a:solidFill>
                  <a:srgbClr val="FFDA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회원가입</a:t>
            </a:r>
            <a:endParaRPr lang="en-US" altLang="ko-KR" sz="1000" b="1">
              <a:solidFill>
                <a:srgbClr val="FFDA3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19726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BE9218-EBF6-EE98-0E72-2D6FAC6C4B71}"/>
              </a:ext>
            </a:extLst>
          </p:cNvPr>
          <p:cNvSpPr txBox="1"/>
          <p:nvPr/>
        </p:nvSpPr>
        <p:spPr>
          <a:xfrm>
            <a:off x="7092273" y="812080"/>
            <a:ext cx="3357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 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링크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altLang="ko-KR" b="0" i="0" u="sng">
                <a:solidFill>
                  <a:srgbClr val="99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 Dot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endParaRPr lang="en-US" altLang="ko-KR" b="0" i="0" u="sng">
              <a:solidFill>
                <a:srgbClr val="999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 Dotum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40DFA2-14E5-6A53-E98E-8A2768E4F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546" y="1317073"/>
            <a:ext cx="8330268" cy="355894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ECBF8F8-626F-7BF8-8E32-70DE722E7824}"/>
              </a:ext>
            </a:extLst>
          </p:cNvPr>
          <p:cNvSpPr/>
          <p:nvPr/>
        </p:nvSpPr>
        <p:spPr>
          <a:xfrm>
            <a:off x="9496338" y="1317073"/>
            <a:ext cx="578840" cy="34394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15620-2E86-305F-4276-7EB47CC0FBD2}"/>
              </a:ext>
            </a:extLst>
          </p:cNvPr>
          <p:cNvSpPr txBox="1"/>
          <p:nvPr/>
        </p:nvSpPr>
        <p:spPr>
          <a:xfrm>
            <a:off x="7793171" y="5011675"/>
            <a:ext cx="2656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 Dotum"/>
              </a:rPr>
              <a:t>우측 상단의 </a:t>
            </a:r>
            <a:r>
              <a:rPr lang="en-US" altLang="ko-KR" b="1" i="0">
                <a:solidFill>
                  <a:srgbClr val="FFDA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 Dotum"/>
              </a:rPr>
              <a:t>Sign up</a:t>
            </a:r>
            <a:r>
              <a:rPr lang="en-US" altLang="ko-KR" b="0" i="0">
                <a:solidFill>
                  <a:srgbClr val="FFDA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 Dotum"/>
              </a:rPr>
              <a:t> </a:t>
            </a:r>
            <a:r>
              <a:rPr lang="ko-KR" altLang="en-US" b="0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 Dotum"/>
              </a:rPr>
              <a:t>클릭</a:t>
            </a:r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 Dotum"/>
            </a:endParaRPr>
          </a:p>
          <a:p>
            <a:r>
              <a:rPr lang="en-US" altLang="ko-KR" b="0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 Dotum"/>
              </a:rPr>
              <a:t>(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 Dotum"/>
              </a:rPr>
              <a:t>계정이 있으면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 Dotum"/>
              </a:rPr>
              <a:t> pass</a:t>
            </a:r>
            <a:r>
              <a:rPr lang="en-US" altLang="ko-KR" b="0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 Dotum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9111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8D015620-2E86-305F-4276-7EB47CC0FBD2}"/>
              </a:ext>
            </a:extLst>
          </p:cNvPr>
          <p:cNvSpPr txBox="1"/>
          <p:nvPr/>
        </p:nvSpPr>
        <p:spPr>
          <a:xfrm>
            <a:off x="7046753" y="886884"/>
            <a:ext cx="48050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0">
                <a:solidFill>
                  <a:srgbClr val="FFDA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 Dotum"/>
              </a:rPr>
              <a:t>- Enter your email</a:t>
            </a:r>
            <a:r>
              <a:rPr lang="en-US" altLang="ko-KR" b="0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 Dotum"/>
              </a:rPr>
              <a:t>: 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 Dotum"/>
              </a:rPr>
              <a:t>비번 분실 시 찾을 때 사용됨</a:t>
            </a:r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 Dotum"/>
            </a:endParaRPr>
          </a:p>
          <a:p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 Dotum"/>
            </a:endParaRPr>
          </a:p>
          <a:p>
            <a:r>
              <a:rPr lang="en-US" altLang="ko-KR" b="1" i="0">
                <a:solidFill>
                  <a:srgbClr val="FFDA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 Dotum"/>
              </a:rPr>
              <a:t>- Create a password</a:t>
            </a:r>
            <a:r>
              <a:rPr lang="en-US" altLang="ko-KR" b="0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 Dotum"/>
              </a:rPr>
              <a:t>: 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 Dotum"/>
              </a:rPr>
              <a:t>비밀번호 만들기</a:t>
            </a:r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 Dotum"/>
            </a:endParaRPr>
          </a:p>
          <a:p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 Dotum"/>
            </a:endParaRPr>
          </a:p>
          <a:p>
            <a:r>
              <a:rPr lang="en-US" altLang="ko-KR" b="1" i="0">
                <a:solidFill>
                  <a:srgbClr val="FFDA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 Dotum"/>
              </a:rPr>
              <a:t>- Enter a username</a:t>
            </a:r>
            <a:r>
              <a:rPr lang="en-US" altLang="ko-KR" b="1" i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 Dotum"/>
              </a:rPr>
              <a:t>: </a:t>
            </a:r>
            <a:r>
              <a:rPr lang="ko-KR" altLang="en-US" b="1" i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 Dotum"/>
              </a:rPr>
              <a:t>아이디 </a:t>
            </a:r>
            <a:r>
              <a:rPr lang="ko-KR" altLang="en-US" b="0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 Dotum"/>
              </a:rPr>
              <a:t>만들기</a:t>
            </a:r>
            <a:endParaRPr lang="en-US" altLang="ko-KR" b="0" i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 Dotum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30A2333-B221-1669-1CC3-D675FDB54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102" y="408712"/>
            <a:ext cx="4584651" cy="635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94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BE9218-EBF6-EE98-0E72-2D6FAC6C4B71}"/>
              </a:ext>
            </a:extLst>
          </p:cNvPr>
          <p:cNvSpPr txBox="1"/>
          <p:nvPr/>
        </p:nvSpPr>
        <p:spPr>
          <a:xfrm>
            <a:off x="4079777" y="2875002"/>
            <a:ext cx="40324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>
                <a:solidFill>
                  <a:srgbClr val="FFDA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Git </a:t>
            </a:r>
            <a:r>
              <a:rPr lang="ko-KR" altLang="en-US" sz="6600" b="1">
                <a:solidFill>
                  <a:srgbClr val="FFDA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설치</a:t>
            </a:r>
            <a:endParaRPr lang="en-US" altLang="ko-KR" sz="1000" b="1">
              <a:solidFill>
                <a:srgbClr val="FFDA3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52284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회로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회로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회로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TM04033919[[fn=회로]]</Template>
  <TotalTime>305</TotalTime>
  <Words>749</Words>
  <Application>Microsoft Office PowerPoint</Application>
  <PresentationFormat>와이드스크린</PresentationFormat>
  <Paragraphs>107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KoPub Dotum</vt:lpstr>
      <vt:lpstr>Arial</vt:lpstr>
      <vt:lpstr>Tw Cen MT</vt:lpstr>
      <vt:lpstr>회로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의천</dc:creator>
  <cp:lastModifiedBy>이 의천</cp:lastModifiedBy>
  <cp:revision>67</cp:revision>
  <dcterms:created xsi:type="dcterms:W3CDTF">2022-07-28T00:36:46Z</dcterms:created>
  <dcterms:modified xsi:type="dcterms:W3CDTF">2022-08-02T06:30:24Z</dcterms:modified>
</cp:coreProperties>
</file>