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B9D5-AAAE-4CA5-9095-D1551583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67FC9-C5C7-4249-8ECA-887EA4BF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55F1-1CEA-4F73-B431-BD6D493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09FB-3F28-4E5E-B326-0E066F8C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F37C-52A8-4DA0-8979-49A80BCC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2F22-E291-4084-B1A1-148499F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EB6DD-4736-465E-A275-C97ECC5A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7C05-1435-4E71-BA2A-A891E984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D0CF-BAD2-456C-B0FA-720F153A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A81A-440B-4369-9B34-F0038DFF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5FB85-F55D-4D94-9E4E-3D2113E90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E0E6-987F-4548-B048-F72A532E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4587-9D8F-47EC-8467-83BCA20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116E-D15D-4062-89F8-12F0A3B8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C4D7-3419-4755-88E5-17778245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F07-2074-498A-8B2D-19536603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37EE-836B-4D8C-8279-FF4CB916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B12-0A4D-43D7-A9B3-08086128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AE18-3837-4C32-82CB-ABDE3974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6EEB-5095-463F-B6E6-0ED338D7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1D36-6CE9-40C5-949E-B8843E15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A454C-4D23-42CD-9FDF-ACB6684B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EA61-9464-4B31-B6DD-772AFB3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6522-3042-4439-9D36-42CD1CF3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9DDA-0942-4570-B067-7D9F9923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B15A-A9DF-47AF-9833-492EC528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2C47-5FCC-47D6-B7AB-EAC43B0A5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67624-BF99-41ED-97AE-55E85C39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8C80-9652-4046-B1FC-29DD494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78C7-D5C8-4C34-AC57-1FB7AFB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78161-611C-4A1B-A613-54B2E2C4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5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EEF2-C41E-47F1-B081-5459FFD3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5618-0AFC-4C6B-A393-5CC0F00A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5749-BA8E-49A6-A325-773DFC1A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ADCF-2C95-4F0E-8CC9-3C672F6D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CBAFE-CFC4-4595-8FFB-7A9D09CEB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4B18F-1BC1-4F22-A97C-A3279807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C8AA4-5DD3-49C7-8E3E-738D10F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C7EA9-18A4-4697-9974-931310BE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DB31-8379-421F-AB54-F037E50A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CE3B7-8884-40F4-95AE-9E8A5D2D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5192-3938-4696-A75F-67D7ABE7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B6492-D152-4A99-8ED4-D8E8DB0A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6D87C-F038-47DF-976C-B1ABB4EB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76145-8832-4489-9DD8-A86A0135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5D55-1977-4F68-BFA3-10F9F5DA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C12-4D3A-459A-B8DC-94CFDC01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3D9B-6A4C-490D-BDBD-BCDE4B2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06A9-8250-4BCC-A8F5-D5AAFDCB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ADC9-1D9B-4870-AE90-70969F25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7A5B-EF67-4CC3-B583-67AAD54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65F1-BAA0-4023-82E8-600A67A4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D2D1-1088-4F61-B53B-15F7C57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3064-D012-4CC9-BC74-7305C5B3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6D837-C24E-4E30-A2D3-2FE2154B7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C5E60-A636-4CB1-BCBB-390D10ED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FE04-A01C-45F8-9FE5-E012BE6C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D79F-656D-494C-AE3A-F6733BE5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08A2-E48A-4877-BA10-44D1F3C5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5766-C570-4AAA-99D5-1C7080A9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5F46-DC90-489E-97B9-3F9109F9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1BC9-597A-4987-BEA7-8A3B61FD9A7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4EEC-7629-45E6-9F66-E7A54C4D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372E-6ACB-4AF9-96E8-685B9866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9B11-2925-459E-83D0-49BD7A7F2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CaFSVRls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FCD-30EC-4EB5-B6EA-658AD68B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Data –&gt;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745F3-EA09-48A3-8E0E-9687CF48C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4803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By David Lurth</a:t>
            </a:r>
          </a:p>
        </p:txBody>
      </p:sp>
    </p:spTree>
    <p:extLst>
      <p:ext uri="{BB962C8B-B14F-4D97-AF65-F5344CB8AC3E}">
        <p14:creationId xmlns:p14="http://schemas.microsoft.com/office/powerpoint/2010/main" val="269709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26EFD-FF06-42C2-A09D-046C57F5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" y="0"/>
            <a:ext cx="11657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9A4BE-7093-4539-B6B7-675F5300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161469"/>
            <a:ext cx="1157449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7E77-5015-4A8D-923C-ACF8AE66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293" y="1948997"/>
            <a:ext cx="7334250" cy="1308553"/>
          </a:xfrm>
        </p:spPr>
        <p:txBody>
          <a:bodyPr/>
          <a:lstStyle/>
          <a:p>
            <a:r>
              <a:rPr lang="en-US" dirty="0"/>
              <a:t>Have fun exploring the data!!!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FBFD-2839-499C-89B2-822CA8C2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B71A9-F286-4CFE-BB19-30A3809F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Nature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0349B-8CE8-4DC1-BDD5-80C8D8AE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https://www.youtube.com/watch?v=bsCaFSVRls8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7A29-11CA-46EA-9626-350E4D45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04D-EC8B-4289-A8E2-6DE7FCF7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It’s a lot farther down than I thought</a:t>
            </a:r>
          </a:p>
          <a:p>
            <a:r>
              <a:rPr lang="en-US" sz="3600" dirty="0"/>
              <a:t>I had no chance of “flying” on my first try</a:t>
            </a:r>
          </a:p>
          <a:p>
            <a:r>
              <a:rPr lang="en-US" sz="3600" dirty="0"/>
              <a:t>A whole new world opened up</a:t>
            </a:r>
          </a:p>
          <a:p>
            <a:r>
              <a:rPr lang="en-US" sz="3600" dirty="0"/>
              <a:t>I’m in a better position to reach my potential</a:t>
            </a:r>
          </a:p>
        </p:txBody>
      </p:sp>
    </p:spTree>
    <p:extLst>
      <p:ext uri="{BB962C8B-B14F-4D97-AF65-F5344CB8AC3E}">
        <p14:creationId xmlns:p14="http://schemas.microsoft.com/office/powerpoint/2010/main" val="7768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5ABEA-F36E-4CE8-B9BD-F6A8CCE5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" y="0"/>
            <a:ext cx="12190364" cy="49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66088-6455-4AB1-B391-B6BFB5CD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4787" cy="42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2EB74-7389-423F-8DDC-B655CECF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2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78033-26D5-458A-8B52-3B247D20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660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D16F6-C1F3-43DA-93CB-A7519B0DE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4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DB30D-E3FA-4854-AD96-18B3F51D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39" y="0"/>
            <a:ext cx="418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–&gt; Dashboards</vt:lpstr>
      <vt:lpstr>Example from Nature</vt:lpstr>
      <vt:lpstr>What I learned: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Have fun exploring the data!!!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–&gt; Dashboards</dc:title>
  <dc:creator>David Lurth</dc:creator>
  <cp:lastModifiedBy>David Lurth</cp:lastModifiedBy>
  <cp:revision>7</cp:revision>
  <dcterms:created xsi:type="dcterms:W3CDTF">2017-06-13T13:14:14Z</dcterms:created>
  <dcterms:modified xsi:type="dcterms:W3CDTF">2017-06-13T14:46:42Z</dcterms:modified>
</cp:coreProperties>
</file>