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583-ADBB-4287-B017-DDD089A1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8F83-3BAB-484E-841D-C3E144F85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D79D-4CE0-4200-AECA-7720C459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CA3B-5E94-489B-A9CF-99F41DF1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890A-42D9-40B8-8529-3F1299BD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165D-B634-482B-B3AB-D1A3EFDD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19FB8-2064-4659-9AC0-B7BC1D53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EC1C-0EE0-46C6-8078-C5A2ECFF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C26D-C718-4B7C-B3C5-3250106C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EE92-A389-4BF9-B071-F62A5818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3C9D7-589E-41E6-A53D-5CC058A8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3D0B1-F7E1-4648-A8A2-81B59024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3A99-9EA1-49F4-BAE0-D5810077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BA97-119C-432B-B935-FEE1F169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578A-6C7B-4E09-A185-A617CD16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44E4-95AA-4BBE-98FB-D45A7487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4509-42CE-448E-9DB7-D5263D6C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2AAC-71FC-4C1D-BCC3-FC3510EC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2AD4-065D-40E5-962E-C17E497F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2372-93DB-468A-8630-923F9A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8221-FE7E-4648-95FE-6CEE042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78D9-78DC-4F08-AB70-569147A5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89D8-CECC-4070-B812-5D9E96CE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CED5-30BA-40E5-B51E-8308DDE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2FC9-0064-43A0-B767-CD06A3E3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32EA-EC76-46BA-B8F2-9277CB84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EAE4-B97C-4978-904A-DF820197E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E38D-AC7F-4F77-BE08-70A9542D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CDF3-E96C-43BA-9FD8-0D226A21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8D49-ED50-418B-9F96-B62DD217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1F4A-80C2-4622-9A38-79CD2628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9BF2-FF92-4F39-87FE-4602749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74A3-7A2D-4ADF-80E2-0475227A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4CF75-BA2E-42F5-AAF5-5EEDB6EA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04156-33B5-4F1A-B3A3-EB35A7C4D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9086-9F14-4293-B914-BDD477085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ABB62-4785-46F4-A4D2-5FBD1067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5B3FD-D1BE-4E0C-8C35-82667619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25582-9F3A-4AC5-9731-BB4359E1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CB61-E1BE-4AA8-94E8-8DF58CCE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CBB1E-3533-4B00-A20C-C4AF07BB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0147-4B42-487F-8020-1C76D5AA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FAE74-9B8C-4008-BB29-657FB63E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1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2395D-6D94-4958-991F-FA1DA29C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93B69-66EA-40A0-8A5C-014E2818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29E1B-A02B-4582-A85B-7924D80B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7EE-4FBA-4CE7-8E4E-8850F08B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0E7E-7FD7-41A3-889B-BEB814A0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EF95-E9CA-495A-9D98-72A1C97BE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334D-3B9C-47D3-998E-68B9F78B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D294B-48CF-4057-923B-A0A98E26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626A-BF00-415E-9A5D-DF06C492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2669-DFB0-44C7-A230-B2A11B36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AAA3-A8B0-4742-8D14-74360E676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750CC-501A-48F2-9CB1-5DEBFA6F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6E6D-76AB-4FE2-823A-58A5E36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4E3D-D397-4CA9-B661-4FA77601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7CB5-26DE-45D2-AD1B-FC367714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08D7-A424-4723-8FDE-14A84140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F82B5-6CC7-4C4E-8239-90A376DC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9EC7-388D-45E2-8DDC-FAC1B2BDA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EC45-20CC-43E7-B92A-07D203B10E2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5002-8900-402C-B308-A274F6B5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0B07-0AF9-466F-8516-805FEA248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C47D-37C2-4DE7-B2A3-1A92202C2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cakepopswebsite.azurewebsites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30175-99A0-4C46-9DB8-9BE73C38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err="1">
                <a:solidFill>
                  <a:srgbClr val="000000"/>
                </a:solidFill>
              </a:rPr>
              <a:t>AkA</a:t>
            </a:r>
            <a:r>
              <a:rPr lang="en-US" sz="6600" dirty="0">
                <a:solidFill>
                  <a:srgbClr val="000000"/>
                </a:solidFill>
              </a:rPr>
              <a:t> Cake Pops</a:t>
            </a:r>
            <a:br>
              <a:rPr lang="en-US" sz="66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e-commerce site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1800" b="1" dirty="0">
                <a:hlinkClick r:id="rId3"/>
              </a:rPr>
              <a:t>https://akacakepopswebsite.azurewebsites.net/</a:t>
            </a:r>
            <a:endParaRPr lang="en-US" sz="66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F6956-AE72-41D4-8A21-2DF1182D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Developer: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Denis Licona</a:t>
            </a:r>
          </a:p>
        </p:txBody>
      </p:sp>
    </p:spTree>
    <p:extLst>
      <p:ext uri="{BB962C8B-B14F-4D97-AF65-F5344CB8AC3E}">
        <p14:creationId xmlns:p14="http://schemas.microsoft.com/office/powerpoint/2010/main" val="12539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5C165-65D9-4E3E-8559-A15C08DB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B192-1B41-4027-A145-CF07875F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E-commerce site that allows a customer to design a cake pop, place an order and receive basic customer information.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94B3C-3922-4CD3-8F1A-6851BF4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Completed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292B-EE20-4F18-8D91-73BFD4F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website's home page shall display cake pop design examples that the user can create with simple instructions on how to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home page shall welcome the customer to the 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website shall allow the user to click on an *about* button link and  redirect the user to a page containing information about the company.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website shall allow the user to click on a *contact* button link and redirect the user to a page containing the company’s contact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website shall display a *home* button link to allow the user to go back to the site's home page.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website shall display a *Follow us* section that redirect users to the company’s Instagram and Facebook page.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The website shall display an *order now* button to allow the user to begin the order process.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000000"/>
                </a:solidFill>
              </a:rPr>
              <a:t>Complete the company’s database containing all the products, company information, customer information, orders, order details, and payment</a:t>
            </a:r>
          </a:p>
        </p:txBody>
      </p:sp>
    </p:spTree>
    <p:extLst>
      <p:ext uri="{BB962C8B-B14F-4D97-AF65-F5344CB8AC3E}">
        <p14:creationId xmlns:p14="http://schemas.microsoft.com/office/powerpoint/2010/main" val="533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43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AB918-03AE-4BB7-9D7F-E45F65575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26" t="8721" r="26821" b="45397"/>
          <a:stretch/>
        </p:blipFill>
        <p:spPr>
          <a:xfrm>
            <a:off x="7978498" y="798656"/>
            <a:ext cx="3311764" cy="287072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DCAD5-7915-4D79-9602-170A6CE95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94" t="8989" r="8939" b="11550"/>
          <a:stretch/>
        </p:blipFill>
        <p:spPr>
          <a:xfrm>
            <a:off x="692872" y="1065750"/>
            <a:ext cx="6451415" cy="4573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B00E-F0AF-4B2F-AD74-87B9E6B52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89" t="9259" r="14908" b="35492"/>
          <a:stretch/>
        </p:blipFill>
        <p:spPr>
          <a:xfrm>
            <a:off x="7978498" y="4268014"/>
            <a:ext cx="3311764" cy="1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97C47-3896-4BA3-82FD-65ABF0F0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2205-9F9E-4B46-8AE7-7C18621E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Link the company’s database to the project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site shall allow a *Create an account* button redirecting the user to a page to create a custom username, password, contact information and billing information.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Upon account creation, the site shall redirect to the user to log in using the created username and password.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If the user has an existing username and password, the site shall allow a *Sign in* button prompting the user for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8273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311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AkA Cake Pops e-commerce site https://akacakepopswebsite.azurewebsites.net/</vt:lpstr>
      <vt:lpstr>What it is?</vt:lpstr>
      <vt:lpstr>Completed Requirements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 Cake Pops e-commerce site https://akacakepopswebsite.azurewebsites.net/</dc:title>
  <dc:creator>Denis Licona</dc:creator>
  <cp:lastModifiedBy>Denis Licona</cp:lastModifiedBy>
  <cp:revision>2</cp:revision>
  <dcterms:created xsi:type="dcterms:W3CDTF">2020-04-17T15:23:14Z</dcterms:created>
  <dcterms:modified xsi:type="dcterms:W3CDTF">2020-04-20T03:38:42Z</dcterms:modified>
</cp:coreProperties>
</file>