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Mid-Term Project</a:t>
            </a:r>
            <a:br>
              <a:rPr lang="en-US" sz="3600" b="1" dirty="0"/>
            </a:br>
            <a:r>
              <a:rPr lang="ko-KR" altLang="en-US" sz="4000" b="1" dirty="0"/>
              <a:t>신호등을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인식하여</a:t>
            </a:r>
            <a:r>
              <a:rPr lang="en-US" altLang="ko-KR" sz="4000" b="1" dirty="0"/>
              <a:t> </a:t>
            </a:r>
            <a:br>
              <a:rPr lang="en-US" altLang="ko-KR" sz="4000" b="1" dirty="0"/>
            </a:br>
            <a:r>
              <a:rPr lang="ko-KR" altLang="en-US" sz="4000" b="1" dirty="0"/>
              <a:t>자율주행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제어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신호에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활용</a:t>
            </a:r>
            <a:endParaRPr lang="ko-KR" alt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ko-KR" altLang="en-US" sz="2300"/>
          </a:p>
          <a:p>
            <a:r>
              <a:rPr lang="ko-KR" altLang="en-US" sz="2300"/>
              <a:t>산업</a:t>
            </a:r>
            <a:r>
              <a:rPr lang="en-US" altLang="ko-KR" sz="2300"/>
              <a:t> </a:t>
            </a:r>
            <a:r>
              <a:rPr lang="ko-KR" altLang="en-US" sz="2300"/>
              <a:t>컴퓨터비전</a:t>
            </a:r>
            <a:endParaRPr lang="ko-KR" altLang="en-US" sz="2300"/>
          </a:p>
          <a:p>
            <a:endParaRPr lang="ko-KR" altLang="en-US" sz="2300"/>
          </a:p>
          <a:p>
            <a:r>
              <a:rPr lang="en-US" sz="2300"/>
              <a:t>2020-10-20</a:t>
            </a:r>
            <a:endParaRPr lang="en-US" sz="2300"/>
          </a:p>
          <a:p>
            <a:endParaRPr lang="en-US" sz="2300"/>
          </a:p>
          <a:p>
            <a:r>
              <a:rPr lang="ko-KR" altLang="en-US" sz="2300" b="1"/>
              <a:t>임</a:t>
            </a:r>
            <a:r>
              <a:rPr lang="en-US" altLang="ko-KR" sz="2300" b="1"/>
              <a:t> </a:t>
            </a:r>
            <a:r>
              <a:rPr lang="ko-KR" altLang="en-US" sz="2300" b="1"/>
              <a:t>동</a:t>
            </a:r>
            <a:r>
              <a:rPr lang="en-US" altLang="ko-KR" sz="2300" b="1"/>
              <a:t> </a:t>
            </a:r>
            <a:r>
              <a:rPr lang="ko-KR" altLang="en-US" sz="2300" b="1"/>
              <a:t>민</a:t>
            </a:r>
            <a:endParaRPr lang="ko-KR" altLang="en-US" sz="23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ko-KR" sz="3110" b="1" dirty="0">
                <a:sym typeface="+mn-ea"/>
              </a:rPr>
              <a:t>(</a:t>
            </a:r>
            <a:r>
              <a:rPr lang="ko-KR" altLang="en-US" sz="3110" b="1" dirty="0">
                <a:sym typeface="+mn-ea"/>
              </a:rPr>
              <a:t>주제</a:t>
            </a:r>
            <a:r>
              <a:rPr lang="en-US" altLang="ko-KR" sz="3110" b="1" dirty="0">
                <a:sym typeface="+mn-ea"/>
              </a:rPr>
              <a:t>) </a:t>
            </a:r>
            <a:r>
              <a:rPr lang="ko-KR" altLang="en-US" sz="3110" b="1" dirty="0">
                <a:sym typeface="+mn-ea"/>
              </a:rPr>
              <a:t>신호등을</a:t>
            </a:r>
            <a:r>
              <a:rPr lang="en-US" altLang="ko-KR" sz="3110" b="1" dirty="0">
                <a:sym typeface="+mn-ea"/>
              </a:rPr>
              <a:t> </a:t>
            </a:r>
            <a:r>
              <a:rPr lang="ko-KR" altLang="en-US" sz="3110" b="1" dirty="0">
                <a:sym typeface="+mn-ea"/>
              </a:rPr>
              <a:t>인식하여</a:t>
            </a:r>
            <a:r>
              <a:rPr lang="en-US" altLang="ko-KR" sz="3110" b="1" dirty="0">
                <a:sym typeface="+mn-ea"/>
              </a:rPr>
              <a:t> </a:t>
            </a:r>
            <a:r>
              <a:rPr lang="ko-KR" altLang="en-US" sz="3110" b="1" dirty="0">
                <a:sym typeface="+mn-ea"/>
              </a:rPr>
              <a:t>자율주행</a:t>
            </a:r>
            <a:r>
              <a:rPr lang="en-US" altLang="ko-KR" sz="3110" b="1" dirty="0">
                <a:sym typeface="+mn-ea"/>
              </a:rPr>
              <a:t> </a:t>
            </a:r>
            <a:r>
              <a:rPr lang="ko-KR" altLang="en-US" sz="3110" b="1" dirty="0">
                <a:sym typeface="+mn-ea"/>
              </a:rPr>
              <a:t>제어</a:t>
            </a:r>
            <a:r>
              <a:rPr lang="en-US" altLang="ko-KR" sz="3110" b="1" dirty="0">
                <a:sym typeface="+mn-ea"/>
              </a:rPr>
              <a:t> </a:t>
            </a:r>
            <a:r>
              <a:rPr lang="ko-KR" altLang="en-US" sz="3110" b="1" dirty="0">
                <a:sym typeface="+mn-ea"/>
              </a:rPr>
              <a:t>신호에</a:t>
            </a:r>
            <a:r>
              <a:rPr lang="en-US" altLang="ko-KR" sz="3110" b="1" dirty="0">
                <a:sym typeface="+mn-ea"/>
              </a:rPr>
              <a:t> </a:t>
            </a:r>
            <a:r>
              <a:rPr lang="ko-KR" altLang="en-US" sz="3110" b="1" dirty="0">
                <a:sym typeface="+mn-ea"/>
              </a:rPr>
              <a:t>활용</a:t>
            </a:r>
            <a:endParaRPr lang="en-US" sz="311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ko-KR" altLang="en-US"/>
              <a:t>현장의</a:t>
            </a:r>
            <a:r>
              <a:rPr lang="en-US" altLang="ko-KR"/>
              <a:t> </a:t>
            </a:r>
            <a:r>
              <a:rPr lang="ko-KR" altLang="en-US"/>
              <a:t>문제</a:t>
            </a:r>
            <a:endParaRPr lang="ko-KR" altLang="en-US"/>
          </a:p>
          <a:p>
            <a:pPr lvl="1"/>
            <a:r>
              <a:rPr lang="ko-KR" altLang="en-US" sz="2400"/>
              <a:t>자율주행을</a:t>
            </a:r>
            <a:r>
              <a:rPr lang="en-US" altLang="ko-KR" sz="2400"/>
              <a:t> </a:t>
            </a:r>
            <a:r>
              <a:rPr lang="ko-KR" altLang="en-US" sz="2400"/>
              <a:t>운행하면서</a:t>
            </a:r>
            <a:r>
              <a:rPr lang="en-US" altLang="ko-KR" sz="2400"/>
              <a:t> </a:t>
            </a:r>
            <a:r>
              <a:rPr lang="ko-KR" altLang="en-US" sz="2400"/>
              <a:t>교차</a:t>
            </a:r>
            <a:r>
              <a:rPr lang="ko-KR" altLang="en-US" sz="2400"/>
              <a:t>로를</a:t>
            </a:r>
            <a:r>
              <a:rPr lang="en-US" altLang="ko-KR" sz="2400"/>
              <a:t> </a:t>
            </a:r>
            <a:r>
              <a:rPr lang="ko-KR" altLang="en-US" sz="2400"/>
              <a:t>통과할때</a:t>
            </a:r>
            <a:r>
              <a:rPr lang="en-US" altLang="ko-KR" sz="2400"/>
              <a:t> </a:t>
            </a:r>
            <a:r>
              <a:rPr lang="en-US" altLang="ko-KR" sz="2400">
                <a:solidFill>
                  <a:srgbClr val="FF0000"/>
                </a:solidFill>
              </a:rPr>
              <a:t>V2X(RSU-OBU) </a:t>
            </a:r>
            <a:r>
              <a:rPr lang="ko-KR" altLang="en-US" sz="2400">
                <a:solidFill>
                  <a:srgbClr val="FF0000"/>
                </a:solidFill>
              </a:rPr>
              <a:t>통신</a:t>
            </a:r>
            <a:r>
              <a:rPr lang="ko-KR" altLang="en-US" sz="2400"/>
              <a:t>으로</a:t>
            </a:r>
            <a:r>
              <a:rPr lang="en-US" altLang="ko-KR" sz="2400"/>
              <a:t> </a:t>
            </a:r>
            <a:endParaRPr lang="en-US" altLang="ko-KR" sz="2400"/>
          </a:p>
          <a:p>
            <a:pPr marL="457200" lvl="1" indent="0">
              <a:buNone/>
            </a:pPr>
            <a:r>
              <a:rPr lang="en-US" altLang="ko-KR" sz="2400"/>
              <a:t>  </a:t>
            </a:r>
            <a:r>
              <a:rPr lang="ko-KR" altLang="en-US" sz="2400"/>
              <a:t>신호등</a:t>
            </a:r>
            <a:r>
              <a:rPr lang="en-US" altLang="ko-KR" sz="2400"/>
              <a:t> </a:t>
            </a:r>
            <a:r>
              <a:rPr lang="ko-KR" altLang="en-US" sz="2400"/>
              <a:t>정보를</a:t>
            </a:r>
            <a:r>
              <a:rPr lang="en-US" altLang="ko-KR" sz="2400"/>
              <a:t> </a:t>
            </a:r>
            <a:r>
              <a:rPr lang="ko-KR" altLang="en-US" sz="2400"/>
              <a:t>받아서</a:t>
            </a:r>
            <a:r>
              <a:rPr lang="en-US" altLang="ko-KR" sz="2400"/>
              <a:t> </a:t>
            </a:r>
            <a:r>
              <a:rPr lang="ko-KR" altLang="en-US" sz="2400">
                <a:solidFill>
                  <a:srgbClr val="FF0000"/>
                </a:solidFill>
              </a:rPr>
              <a:t>교차로를</a:t>
            </a:r>
            <a:r>
              <a:rPr lang="en-US" altLang="ko-KR" sz="2400">
                <a:solidFill>
                  <a:srgbClr val="FF0000"/>
                </a:solidFill>
              </a:rPr>
              <a:t> </a:t>
            </a:r>
            <a:r>
              <a:rPr lang="ko-KR" altLang="en-US" sz="2400">
                <a:solidFill>
                  <a:srgbClr val="FF0000"/>
                </a:solidFill>
              </a:rPr>
              <a:t>통과하는</a:t>
            </a:r>
            <a:r>
              <a:rPr lang="en-US" altLang="ko-KR" sz="2400">
                <a:solidFill>
                  <a:srgbClr val="FF0000"/>
                </a:solidFill>
              </a:rPr>
              <a:t> </a:t>
            </a:r>
            <a:r>
              <a:rPr lang="ko-KR" altLang="en-US" sz="2400">
                <a:solidFill>
                  <a:srgbClr val="FF0000"/>
                </a:solidFill>
              </a:rPr>
              <a:t>제어</a:t>
            </a:r>
            <a:r>
              <a:rPr lang="ko-KR" altLang="en-US" sz="2400"/>
              <a:t>를</a:t>
            </a:r>
            <a:r>
              <a:rPr lang="en-US" altLang="ko-KR" sz="2400"/>
              <a:t> </a:t>
            </a:r>
            <a:r>
              <a:rPr lang="ko-KR" altLang="en-US" sz="2400"/>
              <a:t>하는데</a:t>
            </a:r>
            <a:r>
              <a:rPr lang="en-US" altLang="ko-KR" sz="2400"/>
              <a:t>, </a:t>
            </a:r>
            <a:endParaRPr lang="en-US" altLang="ko-KR" sz="2400"/>
          </a:p>
          <a:p>
            <a:pPr marL="457200" lvl="1" indent="0">
              <a:buNone/>
            </a:pPr>
            <a:r>
              <a:rPr lang="en-US" altLang="ko-KR" sz="2400"/>
              <a:t>  </a:t>
            </a:r>
            <a:r>
              <a:rPr lang="ko-KR" altLang="en-US" sz="2400"/>
              <a:t>통신에</a:t>
            </a:r>
            <a:r>
              <a:rPr lang="en-US" altLang="ko-KR" sz="2400"/>
              <a:t> </a:t>
            </a:r>
            <a:r>
              <a:rPr lang="ko-KR" altLang="en-US" sz="2400"/>
              <a:t>문제가</a:t>
            </a:r>
            <a:r>
              <a:rPr lang="en-US" altLang="ko-KR" sz="2400"/>
              <a:t> </a:t>
            </a:r>
            <a:r>
              <a:rPr lang="ko-KR" altLang="en-US" sz="2400"/>
              <a:t>발생하면</a:t>
            </a:r>
            <a:r>
              <a:rPr lang="en-US" altLang="ko-KR" sz="2400"/>
              <a:t> </a:t>
            </a:r>
            <a:r>
              <a:rPr lang="ko-KR" altLang="en-US" sz="2400">
                <a:solidFill>
                  <a:srgbClr val="FF0000"/>
                </a:solidFill>
              </a:rPr>
              <a:t>자율주행</a:t>
            </a:r>
            <a:r>
              <a:rPr lang="en-US" altLang="ko-KR" sz="2400">
                <a:solidFill>
                  <a:srgbClr val="FF0000"/>
                </a:solidFill>
              </a:rPr>
              <a:t> </a:t>
            </a:r>
            <a:r>
              <a:rPr lang="ko-KR" altLang="en-US" sz="2400">
                <a:solidFill>
                  <a:srgbClr val="FF0000"/>
                </a:solidFill>
              </a:rPr>
              <a:t>운행을</a:t>
            </a:r>
            <a:r>
              <a:rPr lang="en-US" altLang="ko-KR" sz="2400">
                <a:solidFill>
                  <a:srgbClr val="FF0000"/>
                </a:solidFill>
              </a:rPr>
              <a:t> </a:t>
            </a:r>
            <a:r>
              <a:rPr lang="ko-KR" altLang="en-US" sz="2400">
                <a:solidFill>
                  <a:srgbClr val="FF0000"/>
                </a:solidFill>
              </a:rPr>
              <a:t>못하거나</a:t>
            </a:r>
            <a:r>
              <a:rPr lang="en-US" altLang="ko-KR" sz="2400">
                <a:solidFill>
                  <a:srgbClr val="FF0000"/>
                </a:solidFill>
              </a:rPr>
              <a:t>,</a:t>
            </a:r>
            <a:r>
              <a:rPr lang="en-US" altLang="ko-KR" sz="2400"/>
              <a:t> </a:t>
            </a:r>
            <a:r>
              <a:rPr lang="ko-KR" altLang="en-US" sz="2400">
                <a:solidFill>
                  <a:srgbClr val="FF0000"/>
                </a:solidFill>
              </a:rPr>
              <a:t>수동운전</a:t>
            </a:r>
            <a:r>
              <a:rPr lang="ko-KR" altLang="en-US" sz="2400"/>
              <a:t>을</a:t>
            </a:r>
            <a:r>
              <a:rPr lang="en-US" altLang="ko-KR" sz="2400"/>
              <a:t> </a:t>
            </a:r>
            <a:r>
              <a:rPr lang="ko-KR" altLang="en-US" sz="2400"/>
              <a:t>해야하는</a:t>
            </a:r>
            <a:r>
              <a:rPr lang="en-US" altLang="ko-KR" sz="2400"/>
              <a:t> </a:t>
            </a:r>
            <a:endParaRPr lang="en-US" altLang="ko-KR" sz="2400"/>
          </a:p>
          <a:p>
            <a:pPr marL="457200" lvl="1" indent="0">
              <a:buNone/>
            </a:pPr>
            <a:r>
              <a:rPr lang="en-US" altLang="ko-KR" sz="2400"/>
              <a:t>  </a:t>
            </a:r>
            <a:r>
              <a:rPr lang="ko-KR" altLang="en-US" sz="2400"/>
              <a:t>문제가</a:t>
            </a:r>
            <a:r>
              <a:rPr lang="en-US" altLang="ko-KR" sz="2400"/>
              <a:t> </a:t>
            </a:r>
            <a:r>
              <a:rPr lang="ko-KR" altLang="en-US" sz="2400"/>
              <a:t>있음</a:t>
            </a:r>
            <a:endParaRPr lang="ko-KR" altLang="en-US" sz="2400"/>
          </a:p>
          <a:p>
            <a:pPr lvl="1"/>
            <a:endParaRPr lang="ko-KR" altLang="en-US"/>
          </a:p>
          <a:p>
            <a:r>
              <a:rPr lang="ko-KR" altLang="en-US"/>
              <a:t>대책</a:t>
            </a:r>
            <a:r>
              <a:rPr lang="en-US" altLang="ko-KR"/>
              <a:t>(</a:t>
            </a:r>
            <a:r>
              <a:rPr lang="ko-KR" altLang="en-US"/>
              <a:t>안</a:t>
            </a:r>
            <a:r>
              <a:rPr lang="en-US" altLang="ko-KR"/>
              <a:t>)</a:t>
            </a:r>
            <a:r>
              <a:rPr lang="ko-KR" altLang="en-US"/>
              <a:t>으로</a:t>
            </a:r>
            <a:r>
              <a:rPr lang="en-US" altLang="ko-KR"/>
              <a:t> </a:t>
            </a:r>
            <a:r>
              <a:rPr lang="ko-KR" altLang="en-US"/>
              <a:t>주제</a:t>
            </a:r>
            <a:r>
              <a:rPr lang="en-US" altLang="ko-KR"/>
              <a:t> </a:t>
            </a:r>
            <a:r>
              <a:rPr lang="ko-KR" altLang="en-US"/>
              <a:t>선정</a:t>
            </a:r>
            <a:endParaRPr lang="ko-KR" altLang="en-US"/>
          </a:p>
          <a:p>
            <a:pPr lvl="1"/>
            <a:r>
              <a:rPr lang="ko-KR" altLang="en-US" sz="2400"/>
              <a:t>비전인식으로</a:t>
            </a:r>
            <a:r>
              <a:rPr lang="en-US" altLang="ko-KR" sz="2400"/>
              <a:t> </a:t>
            </a:r>
            <a:r>
              <a:rPr lang="ko-KR" altLang="en-US" sz="2400">
                <a:solidFill>
                  <a:srgbClr val="FF0000"/>
                </a:solidFill>
              </a:rPr>
              <a:t>신호등</a:t>
            </a:r>
            <a:r>
              <a:rPr lang="en-US" altLang="ko-KR" sz="2400">
                <a:solidFill>
                  <a:srgbClr val="FF0000"/>
                </a:solidFill>
              </a:rPr>
              <a:t> </a:t>
            </a:r>
            <a:r>
              <a:rPr lang="ko-KR" altLang="en-US" sz="2400">
                <a:solidFill>
                  <a:srgbClr val="FF0000"/>
                </a:solidFill>
              </a:rPr>
              <a:t>정보를</a:t>
            </a:r>
            <a:r>
              <a:rPr lang="en-US" altLang="ko-KR" sz="2400">
                <a:solidFill>
                  <a:srgbClr val="FF0000"/>
                </a:solidFill>
              </a:rPr>
              <a:t> </a:t>
            </a:r>
            <a:r>
              <a:rPr lang="ko-KR" altLang="en-US" sz="2400">
                <a:solidFill>
                  <a:srgbClr val="FF0000"/>
                </a:solidFill>
              </a:rPr>
              <a:t>인식</a:t>
            </a:r>
            <a:r>
              <a:rPr lang="ko-KR" altLang="en-US" sz="2400"/>
              <a:t>하면</a:t>
            </a:r>
            <a:r>
              <a:rPr lang="en-US" altLang="ko-KR" sz="2400"/>
              <a:t>, </a:t>
            </a:r>
            <a:r>
              <a:rPr lang="en-US" altLang="ko-KR" sz="2400">
                <a:solidFill>
                  <a:srgbClr val="FF0000"/>
                </a:solidFill>
              </a:rPr>
              <a:t>V2X </a:t>
            </a:r>
            <a:r>
              <a:rPr lang="ko-KR" altLang="en-US" sz="2400">
                <a:solidFill>
                  <a:srgbClr val="FF0000"/>
                </a:solidFill>
              </a:rPr>
              <a:t>통신의</a:t>
            </a:r>
            <a:r>
              <a:rPr lang="en-US" altLang="ko-KR" sz="2400">
                <a:solidFill>
                  <a:srgbClr val="FF0000"/>
                </a:solidFill>
              </a:rPr>
              <a:t> </a:t>
            </a:r>
            <a:r>
              <a:rPr lang="ko-KR" altLang="en-US" sz="2400">
                <a:solidFill>
                  <a:srgbClr val="FF0000"/>
                </a:solidFill>
              </a:rPr>
              <a:t>장애가</a:t>
            </a:r>
            <a:r>
              <a:rPr lang="en-US" altLang="ko-KR" sz="2400">
                <a:solidFill>
                  <a:srgbClr val="FF0000"/>
                </a:solidFill>
              </a:rPr>
              <a:t> </a:t>
            </a:r>
            <a:r>
              <a:rPr lang="ko-KR" altLang="en-US" sz="2400">
                <a:solidFill>
                  <a:srgbClr val="FF0000"/>
                </a:solidFill>
              </a:rPr>
              <a:t>있어도</a:t>
            </a:r>
            <a:r>
              <a:rPr lang="en-US" altLang="ko-KR" sz="2400"/>
              <a:t> </a:t>
            </a:r>
            <a:r>
              <a:rPr lang="ko-KR" altLang="en-US" sz="2400"/>
              <a:t>자율</a:t>
            </a:r>
            <a:endParaRPr lang="ko-KR" altLang="en-US" sz="2400"/>
          </a:p>
          <a:p>
            <a:pPr marL="457200" lvl="1" indent="0">
              <a:buNone/>
            </a:pPr>
            <a:r>
              <a:rPr lang="en-US" altLang="ko-KR" sz="2400"/>
              <a:t>   </a:t>
            </a:r>
            <a:r>
              <a:rPr lang="ko-KR" altLang="en-US" sz="2400"/>
              <a:t>주행으로</a:t>
            </a:r>
            <a:r>
              <a:rPr lang="en-US" altLang="ko-KR" sz="2400"/>
              <a:t> </a:t>
            </a:r>
            <a:r>
              <a:rPr lang="ko-KR" altLang="en-US" sz="2400"/>
              <a:t>교차로를</a:t>
            </a:r>
            <a:r>
              <a:rPr lang="en-US" altLang="ko-KR" sz="2400"/>
              <a:t> </a:t>
            </a:r>
            <a:r>
              <a:rPr lang="ko-KR" altLang="en-US" sz="2400"/>
              <a:t>통과하는</a:t>
            </a:r>
            <a:r>
              <a:rPr lang="en-US" altLang="ko-KR" sz="2400"/>
              <a:t> </a:t>
            </a:r>
            <a:r>
              <a:rPr lang="ko-KR" altLang="en-US" sz="2400"/>
              <a:t>제어가</a:t>
            </a:r>
            <a:r>
              <a:rPr lang="en-US" altLang="ko-KR" sz="2400"/>
              <a:t> </a:t>
            </a:r>
            <a:r>
              <a:rPr lang="ko-KR" altLang="en-US" sz="2400"/>
              <a:t>가능</a:t>
            </a:r>
            <a:r>
              <a:rPr lang="en-US" altLang="ko-KR" sz="2400"/>
              <a:t> </a:t>
            </a:r>
            <a:r>
              <a:rPr lang="ko-KR" altLang="en-US" sz="2400"/>
              <a:t>함</a:t>
            </a:r>
            <a:endParaRPr lang="ko-KR" altLang="en-US" sz="2400"/>
          </a:p>
          <a:p>
            <a:pPr lvl="1"/>
            <a:r>
              <a:rPr lang="ko-KR" altLang="en-US" sz="2400"/>
              <a:t>고가의</a:t>
            </a:r>
            <a:r>
              <a:rPr lang="en-US" altLang="ko-KR" sz="2400"/>
              <a:t> V2X </a:t>
            </a:r>
            <a:r>
              <a:rPr lang="ko-KR" altLang="en-US" sz="2400"/>
              <a:t>인프라</a:t>
            </a:r>
            <a:r>
              <a:rPr lang="en-US" altLang="ko-KR" sz="2400"/>
              <a:t> </a:t>
            </a:r>
            <a:r>
              <a:rPr lang="ko-KR" altLang="en-US" sz="2400"/>
              <a:t>장비를</a:t>
            </a:r>
            <a:r>
              <a:rPr lang="en-US" altLang="ko-KR" sz="2400"/>
              <a:t> </a:t>
            </a:r>
            <a:r>
              <a:rPr lang="ko-KR" altLang="en-US" sz="2400"/>
              <a:t>대체하여</a:t>
            </a:r>
            <a:r>
              <a:rPr lang="en-US" altLang="ko-KR" sz="2400"/>
              <a:t> </a:t>
            </a:r>
            <a:r>
              <a:rPr lang="ko-KR" altLang="en-US" sz="2400">
                <a:solidFill>
                  <a:srgbClr val="FF0000"/>
                </a:solidFill>
              </a:rPr>
              <a:t>비용절감의</a:t>
            </a:r>
            <a:r>
              <a:rPr lang="en-US" altLang="ko-KR" sz="2400">
                <a:solidFill>
                  <a:srgbClr val="FF0000"/>
                </a:solidFill>
              </a:rPr>
              <a:t> </a:t>
            </a:r>
            <a:r>
              <a:rPr lang="ko-KR" altLang="en-US" sz="2400">
                <a:solidFill>
                  <a:srgbClr val="FF0000"/>
                </a:solidFill>
              </a:rPr>
              <a:t>효과</a:t>
            </a:r>
            <a:r>
              <a:rPr lang="ko-KR" altLang="en-US" sz="2400"/>
              <a:t>도</a:t>
            </a:r>
            <a:r>
              <a:rPr lang="en-US" altLang="ko-KR" sz="2400"/>
              <a:t> </a:t>
            </a:r>
            <a:r>
              <a:rPr lang="ko-KR" altLang="en-US" sz="2400"/>
              <a:t>있음</a:t>
            </a:r>
            <a:endParaRPr lang="ko-KR" altLang="en-US" sz="2400"/>
          </a:p>
          <a:p>
            <a:pPr lvl="1"/>
            <a:r>
              <a:rPr lang="ko-KR" altLang="en-US"/>
              <a:t>신호등</a:t>
            </a:r>
            <a:r>
              <a:rPr lang="en-US" altLang="ko-KR"/>
              <a:t> </a:t>
            </a:r>
            <a:r>
              <a:rPr lang="ko-KR" altLang="en-US"/>
              <a:t>정보에</a:t>
            </a:r>
            <a:r>
              <a:rPr lang="en-US" altLang="ko-KR"/>
              <a:t> </a:t>
            </a:r>
            <a:r>
              <a:rPr lang="ko-KR" altLang="en-US"/>
              <a:t>따른</a:t>
            </a:r>
            <a:r>
              <a:rPr lang="en-US" altLang="ko-KR"/>
              <a:t> </a:t>
            </a:r>
            <a:r>
              <a:rPr lang="ko-KR" altLang="en-US"/>
              <a:t>자율주행</a:t>
            </a:r>
            <a:r>
              <a:rPr lang="en-US" altLang="ko-KR"/>
              <a:t> </a:t>
            </a:r>
            <a:r>
              <a:rPr lang="ko-KR" altLang="en-US"/>
              <a:t>제어</a:t>
            </a:r>
            <a:r>
              <a:rPr lang="en-US" altLang="ko-KR"/>
              <a:t> </a:t>
            </a:r>
            <a:r>
              <a:rPr lang="ko-KR" altLang="en-US"/>
              <a:t>신호에</a:t>
            </a:r>
            <a:r>
              <a:rPr lang="en-US" altLang="ko-KR"/>
              <a:t> </a:t>
            </a:r>
            <a:r>
              <a:rPr lang="ko-KR" altLang="en-US"/>
              <a:t>할용</a:t>
            </a:r>
            <a:endParaRPr lang="ko-KR" altLang="en-US"/>
          </a:p>
          <a:p>
            <a:pPr lvl="2"/>
            <a:r>
              <a:rPr lang="ko-KR" altLang="en-US" sz="2000"/>
              <a:t>빨간색</a:t>
            </a:r>
            <a:r>
              <a:rPr lang="en-US" altLang="ko-KR" sz="2000"/>
              <a:t> : </a:t>
            </a:r>
            <a:r>
              <a:rPr lang="ko-KR" altLang="en-US" sz="2000"/>
              <a:t>정지</a:t>
            </a:r>
            <a:endParaRPr lang="ko-KR" altLang="en-US" sz="2000"/>
          </a:p>
          <a:p>
            <a:pPr lvl="2"/>
            <a:r>
              <a:rPr lang="ko-KR" altLang="en-US"/>
              <a:t>노란색</a:t>
            </a:r>
            <a:r>
              <a:rPr lang="en-US" altLang="ko-KR"/>
              <a:t> : </a:t>
            </a:r>
            <a:r>
              <a:rPr lang="ko-KR" altLang="en-US"/>
              <a:t>서행</a:t>
            </a:r>
            <a:r>
              <a:rPr lang="en-US" altLang="ko-KR"/>
              <a:t>, </a:t>
            </a:r>
            <a:r>
              <a:rPr lang="ko-KR" altLang="en-US"/>
              <a:t>정지</a:t>
            </a:r>
            <a:endParaRPr lang="ko-KR" altLang="en-US"/>
          </a:p>
          <a:p>
            <a:pPr lvl="2"/>
            <a:r>
              <a:rPr lang="ko-KR" altLang="en-US"/>
              <a:t>녹색</a:t>
            </a:r>
            <a:r>
              <a:rPr lang="en-US" altLang="ko-KR"/>
              <a:t> : </a:t>
            </a:r>
            <a:r>
              <a:rPr lang="ko-KR" altLang="en-US"/>
              <a:t>직진</a:t>
            </a:r>
            <a:r>
              <a:rPr lang="en-US" altLang="ko-KR"/>
              <a:t> </a:t>
            </a:r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실행</a:t>
            </a:r>
            <a:r>
              <a:rPr lang="ko-KR" altLang="en-US"/>
              <a:t>결과</a:t>
            </a:r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5345" y="3983990"/>
            <a:ext cx="1691005" cy="15982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630" y="3983990"/>
            <a:ext cx="1725930" cy="159829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40325" y="1806575"/>
            <a:ext cx="6007735" cy="2049145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454275" y="1911985"/>
            <a:ext cx="1739900" cy="19119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330" y="5031105"/>
            <a:ext cx="1529715" cy="13614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345" y="5031105"/>
            <a:ext cx="1435100" cy="13608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2930" y="5031105"/>
            <a:ext cx="1353185" cy="1361440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1835785" y="4573905"/>
            <a:ext cx="330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ko-KR" altLang="en-US">
                <a:sym typeface="+mn-ea"/>
              </a:rPr>
              <a:t>이미지</a:t>
            </a:r>
            <a:r>
              <a:rPr lang="en-US" altLang="ko-KR">
                <a:sym typeface="+mn-ea"/>
              </a:rPr>
              <a:t> </a:t>
            </a:r>
            <a:r>
              <a:rPr lang="ko-KR" altLang="en-US">
                <a:sym typeface="+mn-ea"/>
              </a:rPr>
              <a:t>선택</a:t>
            </a:r>
            <a:r>
              <a:rPr lang="en-US" altLang="ko-KR">
                <a:sym typeface="+mn-ea"/>
              </a:rPr>
              <a:t> (Red, Green, Yellow)</a:t>
            </a:r>
            <a:endParaRPr lang="en-US" altLang="ko-KR">
              <a:sym typeface="+mn-ea"/>
            </a:endParaRPr>
          </a:p>
        </p:txBody>
      </p:sp>
      <p:sp>
        <p:nvSpPr>
          <p:cNvPr id="25" name="Up Arrow 24"/>
          <p:cNvSpPr/>
          <p:nvPr/>
        </p:nvSpPr>
        <p:spPr>
          <a:xfrm>
            <a:off x="7850505" y="3614420"/>
            <a:ext cx="588010" cy="4406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9800590" y="3614420"/>
            <a:ext cx="588010" cy="4406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3030220" y="4044950"/>
            <a:ext cx="588010" cy="4406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 rot="5400000">
            <a:off x="4413250" y="2791460"/>
            <a:ext cx="588010" cy="4406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581015" y="3614420"/>
            <a:ext cx="1645285" cy="1527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Source Code (1)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6545" y="1766570"/>
            <a:ext cx="3227705" cy="4351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95700" y="1766570"/>
            <a:ext cx="3728720" cy="4351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870" y="1766570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Source Code (2)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3035" y="1824990"/>
            <a:ext cx="4222750" cy="280225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68495" y="1824990"/>
            <a:ext cx="3343275" cy="4351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690" y="1824990"/>
            <a:ext cx="3571875" cy="3800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WPS Presentation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바탕체</vt:lpstr>
      <vt:lpstr>맑은 고딕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JongMin</cp:lastModifiedBy>
  <cp:revision>4</cp:revision>
  <dcterms:created xsi:type="dcterms:W3CDTF">2021-10-20T09:49:03Z</dcterms:created>
  <dcterms:modified xsi:type="dcterms:W3CDTF">2021-10-21T00:16:53Z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64264BC3DE4E4EF29F7787E73FADC0F7</vt:lpwstr>
  </property>
  <property fmtid="{D5CDD505-2E9C-101B-9397-08002B2CF9AE}" pid="3" name="KSOProductBuildVer">
    <vt:lpwstr>1033-11.2.0.10323</vt:lpwstr>
  </property>
</Properties>
</file>