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2" r:id="rId3"/>
    <p:sldId id="283" r:id="rId4"/>
    <p:sldId id="284" r:id="rId5"/>
    <p:sldId id="285" r:id="rId6"/>
    <p:sldId id="261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종민" initials="이종" lastIdx="1" clrIdx="0">
    <p:extLst>
      <p:ext uri="{19B8F6BF-5375-455C-9EA6-DF929625EA0E}">
        <p15:presenceInfo xmlns:p15="http://schemas.microsoft.com/office/powerpoint/2012/main" userId="이 종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D374B-3B57-4873-8FEF-787476C626AB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69EB0-1F4C-4471-BF12-6BCB77F1D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596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67729-9D7A-4539-87B6-C7FBD30F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D47D95-51BE-45A6-A661-32CA4C7BD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FA85E-D462-4DB5-9A3C-70A2546A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3E608C-6A07-42DF-A6DF-B85040DB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EA5BB-64DB-4739-AC54-A6508113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60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E6640-A998-422A-A9CB-EC211840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B6A9C-ED30-43FC-9865-81DF7235C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1A2C6-8FC7-4974-AE68-EC9828F1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B5C670-BB31-49F1-8285-AADDEE68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C1702-8970-41A4-BAEE-71036666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82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F5818E-0321-4986-9128-1680A1F9D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394B71-AB90-428B-9C21-105EE527C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4BCC90-A2A0-48CB-BFA6-B44DAEB4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886BB-DF07-4712-8A70-2047B292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3483C7-C6CC-43A4-99BE-3A454B81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26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CD69E-3A0B-4B6E-BCD1-CF65FEB0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6D1902-17DC-40D3-9061-3BF862CF5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2B379-09B9-4181-A64E-CB403433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5B3822-88C6-4279-A115-B7AF28E5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FAF96-3191-4356-BC8E-C88AA2CD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50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A7207-C12C-4546-BC43-7B61BB781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4BE086-50CA-4DCD-A8FD-194FA165A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8D809-489D-4404-9D67-89C895C5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3D8DE-0FFB-45FF-8C8F-E998A057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8A400-C92F-4825-9653-F916AB92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67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26BF4-5514-4088-86C2-86A70F26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56540-8019-4834-A327-F0F8FA5D1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3CD378-BF0E-479E-83FD-557A692A9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1DF14C-FEF3-4409-B287-DB975831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E95BDC-1B65-464D-8C84-90FA035D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ADD20-869D-4FBE-82E9-68E12EB5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54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A0233-70EE-4137-9C79-D0F4E95EC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246B9F-4550-44EA-BEE2-00FEB9DDF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78888F-61CF-4138-9298-6B4F282BE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54DF01-0BEA-412B-90C0-A670E5EDE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4811DA-241D-45D8-85E7-E4C2CD7A5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29D4CD-41A3-4F43-B678-53DAF7D2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258997-3613-4463-BB34-426643C5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600B19-3A12-432B-AD31-B097015C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52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A09D1-D42C-4D25-BD8D-9E407A0B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68EB79-AC46-4B27-B4A4-D00145B0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CA6760-0B2F-4181-B56C-8562699B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8BC75E-69FF-4B08-9815-FD95A88A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95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611AEA-EED3-46E1-9572-D7612445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006B6F-960A-43AE-808E-3E94C97D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AB5182-A621-491B-ADFC-07CF0001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50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4BFA7-8173-4330-AE07-7CC73AA3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DDE4C-23FA-4F5C-B6CF-C6CC5FF21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785706-326F-4AD0-A5F6-1E1873556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6FD65E-A371-4F51-A4BB-B00FBF86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AC00A-A33C-4155-B969-62E57E2B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0304FC-CB47-4D6A-AC93-8B09B51F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77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97549-E28E-4EFF-B609-E42C96CB5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2DF4ED-5A1F-4F15-9E0C-46431CD37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EC9227-B9FA-47D5-AC39-757496F9B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819821-9A27-4C33-A782-C61AB2C7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6AE686-5E10-4BD7-B16F-C903BC1BE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947AEE-E059-4876-B710-963D116F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27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DE2D25-CCA1-4A18-B252-77C89418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9CB743-E252-484A-B4FD-C1BEE9686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3F5DFC-5D5E-4D97-8AEC-530412F72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338BA-4EA3-4440-9DC6-EEEADB326575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4511AA-149E-4C42-9E29-A71C7C8C9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75F49-6E17-4FC7-AFA7-F17630A1E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35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C842E-703C-497F-9F40-0382B83C4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05663"/>
          </a:xfrm>
        </p:spPr>
        <p:txBody>
          <a:bodyPr>
            <a:normAutofit fontScale="90000"/>
          </a:bodyPr>
          <a:lstStyle/>
          <a:p>
            <a:r>
              <a:rPr lang="ko-KR" altLang="en-US" sz="3100" b="1" dirty="0"/>
              <a:t>산업인공지능개론</a:t>
            </a:r>
            <a:r>
              <a:rPr lang="ko-KR" altLang="en-US" sz="5400" b="1" dirty="0"/>
              <a:t> </a:t>
            </a:r>
            <a:br>
              <a:rPr lang="en-US" altLang="ko-KR" sz="5400" b="1" dirty="0"/>
            </a:br>
            <a:r>
              <a:rPr lang="ko-KR" altLang="en-US" sz="5400" b="1" dirty="0"/>
              <a:t>과제</a:t>
            </a:r>
            <a:r>
              <a:rPr lang="en-US" altLang="ko-KR" sz="5400" b="1" dirty="0"/>
              <a:t> : </a:t>
            </a:r>
            <a:r>
              <a:rPr lang="ko-KR" altLang="en-US" sz="5400" b="1" dirty="0"/>
              <a:t>분류 및 회기를 해야 하는 현장 데이터 실습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C70C27-49D1-4AE8-B77F-B34038F2B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5100" dirty="0"/>
              <a:t>임 동 민</a:t>
            </a:r>
          </a:p>
        </p:txBody>
      </p:sp>
    </p:spTree>
    <p:extLst>
      <p:ext uri="{BB962C8B-B14F-4D97-AF65-F5344CB8AC3E}">
        <p14:creationId xmlns:p14="http://schemas.microsoft.com/office/powerpoint/2010/main" val="237064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3D4BE65-C043-48E7-BD2A-A60FC78AD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5432"/>
            <a:ext cx="12192000" cy="3977761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28EE3EF-C1CB-4A9F-8411-6D8063D91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4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현장 데이터 </a:t>
            </a:r>
            <a:br>
              <a:rPr lang="en-US" altLang="ko-KR" sz="3600" b="1" dirty="0"/>
            </a:br>
            <a:r>
              <a:rPr lang="en-US" altLang="ko-KR" sz="3600" b="1" dirty="0"/>
              <a:t>(</a:t>
            </a:r>
            <a:r>
              <a:rPr lang="ko-KR" altLang="en-US" sz="3600" b="1" dirty="0"/>
              <a:t>마중 자율주행차</a:t>
            </a:r>
            <a:r>
              <a:rPr lang="en-US" altLang="ko-KR" sz="3600" b="1" dirty="0"/>
              <a:t>(</a:t>
            </a:r>
            <a:r>
              <a:rPr lang="ko-KR" altLang="en-US" sz="3600" b="1" dirty="0" err="1"/>
              <a:t>아이오닉</a:t>
            </a:r>
            <a:r>
              <a:rPr lang="en-US" altLang="ko-KR" sz="3600" b="1" dirty="0"/>
              <a:t>) Issue Management)</a:t>
            </a:r>
            <a:endParaRPr lang="ko-KR" alt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353D6B-8BE4-41A5-89A7-63131D07FAA6}"/>
              </a:ext>
            </a:extLst>
          </p:cNvPr>
          <p:cNvSpPr txBox="1"/>
          <p:nvPr/>
        </p:nvSpPr>
        <p:spPr>
          <a:xfrm>
            <a:off x="838200" y="1549101"/>
            <a:ext cx="7353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차율주행차</a:t>
            </a:r>
            <a:r>
              <a:rPr lang="ko-KR" altLang="en-US" dirty="0"/>
              <a:t> 실증 현장에서 발생하는 이슈 취합 및 해결방안</a:t>
            </a:r>
            <a:r>
              <a:rPr lang="en-US" altLang="ko-KR" dirty="0"/>
              <a:t>, </a:t>
            </a:r>
            <a:r>
              <a:rPr lang="ko-KR" altLang="en-US" dirty="0"/>
              <a:t>이력관리</a:t>
            </a:r>
            <a:endParaRPr lang="en-US" altLang="ko-KR" dirty="0"/>
          </a:p>
          <a:p>
            <a:r>
              <a:rPr lang="ko-KR" altLang="en-US" dirty="0"/>
              <a:t>이슈 분류 </a:t>
            </a:r>
            <a:r>
              <a:rPr lang="en-US" altLang="ko-KR" dirty="0"/>
              <a:t>– CAR(</a:t>
            </a:r>
            <a:r>
              <a:rPr lang="ko-KR" altLang="en-US" dirty="0"/>
              <a:t>자율주행차 및 장비</a:t>
            </a:r>
            <a:r>
              <a:rPr lang="en-US" altLang="ko-KR" dirty="0"/>
              <a:t>), AD(</a:t>
            </a:r>
            <a:r>
              <a:rPr lang="ko-KR" altLang="en-US" dirty="0"/>
              <a:t>자율주행</a:t>
            </a:r>
            <a:r>
              <a:rPr lang="en-US" altLang="ko-KR" dirty="0"/>
              <a:t> </a:t>
            </a:r>
            <a:r>
              <a:rPr lang="ko-KR" altLang="en-US" dirty="0" err="1"/>
              <a:t>플렛폼</a:t>
            </a:r>
            <a:r>
              <a:rPr lang="en-US" altLang="ko-KR" dirty="0"/>
              <a:t>), </a:t>
            </a:r>
            <a:r>
              <a:rPr lang="ko-KR" altLang="en-US" dirty="0"/>
              <a:t>관제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B178E-EDCB-4499-A8EA-415CDAC36ED4}"/>
              </a:ext>
            </a:extLst>
          </p:cNvPr>
          <p:cNvSpPr txBox="1"/>
          <p:nvPr/>
        </p:nvSpPr>
        <p:spPr>
          <a:xfrm>
            <a:off x="142043" y="617319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06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CED0F4-D119-4817-80DB-798B7838E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418"/>
            <a:ext cx="12192000" cy="5309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BD7E51-0336-47E8-89A6-277293CCF67F}"/>
              </a:ext>
            </a:extLst>
          </p:cNvPr>
          <p:cNvSpPr txBox="1"/>
          <p:nvPr/>
        </p:nvSpPr>
        <p:spPr>
          <a:xfrm>
            <a:off x="142043" y="617319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05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E57533-0A7B-4C74-A82A-5DE416E61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487"/>
            <a:ext cx="12192000" cy="1837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0DCDEF-1293-46F3-9C09-BD98243B3690}"/>
              </a:ext>
            </a:extLst>
          </p:cNvPr>
          <p:cNvSpPr txBox="1"/>
          <p:nvPr/>
        </p:nvSpPr>
        <p:spPr>
          <a:xfrm>
            <a:off x="99012" y="43475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관제</a:t>
            </a:r>
          </a:p>
        </p:txBody>
      </p:sp>
    </p:spTree>
    <p:extLst>
      <p:ext uri="{BB962C8B-B14F-4D97-AF65-F5344CB8AC3E}">
        <p14:creationId xmlns:p14="http://schemas.microsoft.com/office/powerpoint/2010/main" val="180800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040991-E483-45CD-AD55-F7F3F5654973}"/>
              </a:ext>
            </a:extLst>
          </p:cNvPr>
          <p:cNvSpPr/>
          <p:nvPr/>
        </p:nvSpPr>
        <p:spPr>
          <a:xfrm>
            <a:off x="1819835" y="1676400"/>
            <a:ext cx="1602873" cy="8157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이슈 발생 차량 빈도</a:t>
            </a:r>
            <a:endParaRPr lang="en-US" altLang="ko-KR" sz="1000" dirty="0"/>
          </a:p>
          <a:p>
            <a:r>
              <a:rPr lang="ko-KR" altLang="en-US" sz="1000" dirty="0"/>
              <a:t>중요도</a:t>
            </a:r>
            <a:endParaRPr lang="en-US" altLang="ko-KR" sz="1000" dirty="0"/>
          </a:p>
          <a:p>
            <a:r>
              <a:rPr lang="ko-KR" altLang="en-US" sz="1000" dirty="0"/>
              <a:t>이슈발생일</a:t>
            </a:r>
            <a:r>
              <a:rPr lang="en-US" altLang="ko-KR" sz="1000" dirty="0"/>
              <a:t>~</a:t>
            </a:r>
            <a:r>
              <a:rPr lang="ko-KR" altLang="en-US" sz="1000" dirty="0"/>
              <a:t>완료일</a:t>
            </a:r>
            <a:r>
              <a:rPr lang="en-US" altLang="ko-KR" sz="1000" dirty="0"/>
              <a:t>(</a:t>
            </a:r>
            <a:r>
              <a:rPr lang="ko-KR" altLang="en-US" sz="1000" dirty="0"/>
              <a:t>기간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이슈 발생 빈도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4E9E5F-7217-4A2E-8689-8B0819DB1975}"/>
              </a:ext>
            </a:extLst>
          </p:cNvPr>
          <p:cNvSpPr txBox="1"/>
          <p:nvPr/>
        </p:nvSpPr>
        <p:spPr>
          <a:xfrm>
            <a:off x="2748847" y="223779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전처리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06BD05-0484-47F9-90B7-0FFF1F120D34}"/>
              </a:ext>
            </a:extLst>
          </p:cNvPr>
          <p:cNvSpPr/>
          <p:nvPr/>
        </p:nvSpPr>
        <p:spPr>
          <a:xfrm>
            <a:off x="3985592" y="1676400"/>
            <a:ext cx="1602873" cy="815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기계학습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C1E542-469F-4E9C-A926-5EB85C98B200}"/>
              </a:ext>
            </a:extLst>
          </p:cNvPr>
          <p:cNvSpPr/>
          <p:nvPr/>
        </p:nvSpPr>
        <p:spPr>
          <a:xfrm>
            <a:off x="6151349" y="1676400"/>
            <a:ext cx="1602873" cy="8157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집중해야 할</a:t>
            </a:r>
            <a:endParaRPr lang="en-US" altLang="ko-KR" dirty="0"/>
          </a:p>
          <a:p>
            <a:pPr algn="ctr"/>
            <a:r>
              <a:rPr lang="ko-KR" altLang="en-US" dirty="0"/>
              <a:t>이슈 도출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897DEB-65D0-489D-A5F0-5E18B4D3DC8E}"/>
              </a:ext>
            </a:extLst>
          </p:cNvPr>
          <p:cNvSpPr/>
          <p:nvPr/>
        </p:nvSpPr>
        <p:spPr>
          <a:xfrm>
            <a:off x="8317106" y="1676400"/>
            <a:ext cx="1602873" cy="8157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위험 이슈 알람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583D15-4905-47EE-9694-25BAB3499FC4}"/>
              </a:ext>
            </a:extLst>
          </p:cNvPr>
          <p:cNvSpPr txBox="1"/>
          <p:nvPr/>
        </p:nvSpPr>
        <p:spPr>
          <a:xfrm>
            <a:off x="2049122" y="33302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활용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0E473A-9D27-4A29-A4CE-CDAEE7A7C300}"/>
              </a:ext>
            </a:extLst>
          </p:cNvPr>
          <p:cNvSpPr/>
          <p:nvPr/>
        </p:nvSpPr>
        <p:spPr>
          <a:xfrm>
            <a:off x="1819835" y="3794116"/>
            <a:ext cx="1602873" cy="815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집중과제 발굴</a:t>
            </a:r>
            <a:endParaRPr lang="en-US" altLang="ko-KR" sz="1600" dirty="0"/>
          </a:p>
          <a:p>
            <a:pPr algn="ctr"/>
            <a:r>
              <a:rPr lang="ko-KR" altLang="en-US" sz="1600" dirty="0"/>
              <a:t>고도화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B8A92C-5FFB-4E58-93B5-834E29D80FD1}"/>
              </a:ext>
            </a:extLst>
          </p:cNvPr>
          <p:cNvSpPr/>
          <p:nvPr/>
        </p:nvSpPr>
        <p:spPr>
          <a:xfrm>
            <a:off x="3985591" y="3794116"/>
            <a:ext cx="1602873" cy="8157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해당이슈 및</a:t>
            </a:r>
            <a:endParaRPr lang="en-US" altLang="ko-KR" sz="1600" dirty="0"/>
          </a:p>
          <a:p>
            <a:pPr algn="ctr"/>
            <a:r>
              <a:rPr lang="ko-KR" altLang="en-US" sz="1600" dirty="0"/>
              <a:t>파생이슈</a:t>
            </a:r>
            <a:endParaRPr lang="en-US" altLang="ko-KR" sz="1600" dirty="0"/>
          </a:p>
          <a:p>
            <a:pPr algn="ctr"/>
            <a:r>
              <a:rPr lang="ko-KR" altLang="en-US" sz="1600" dirty="0"/>
              <a:t>선제 대응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DB379B7-79A8-40E5-8CC2-0DFCE1F87916}"/>
              </a:ext>
            </a:extLst>
          </p:cNvPr>
          <p:cNvSpPr/>
          <p:nvPr/>
        </p:nvSpPr>
        <p:spPr>
          <a:xfrm>
            <a:off x="5676960" y="1891347"/>
            <a:ext cx="385894" cy="385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1146BAC-CFA8-411F-AA51-932708A02753}"/>
              </a:ext>
            </a:extLst>
          </p:cNvPr>
          <p:cNvSpPr/>
          <p:nvPr/>
        </p:nvSpPr>
        <p:spPr>
          <a:xfrm>
            <a:off x="3511203" y="1891347"/>
            <a:ext cx="385894" cy="385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0908E2E-DBF0-4C87-80A0-768E61D2C790}"/>
              </a:ext>
            </a:extLst>
          </p:cNvPr>
          <p:cNvSpPr/>
          <p:nvPr/>
        </p:nvSpPr>
        <p:spPr>
          <a:xfrm>
            <a:off x="7842717" y="1891347"/>
            <a:ext cx="385894" cy="385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D34C40C-E71A-4783-93D2-E01C24990DA3}"/>
              </a:ext>
            </a:extLst>
          </p:cNvPr>
          <p:cNvSpPr/>
          <p:nvPr/>
        </p:nvSpPr>
        <p:spPr>
          <a:xfrm>
            <a:off x="3511203" y="4009063"/>
            <a:ext cx="385894" cy="385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7C286B-1E46-4706-98B0-8387A4717005}"/>
              </a:ext>
            </a:extLst>
          </p:cNvPr>
          <p:cNvSpPr txBox="1"/>
          <p:nvPr/>
        </p:nvSpPr>
        <p:spPr>
          <a:xfrm>
            <a:off x="1819835" y="12065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기계학습</a:t>
            </a: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9A64B8A2-433E-4F64-9038-82C50873F64E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rot="5400000">
            <a:off x="5218944" y="-105483"/>
            <a:ext cx="1301928" cy="6497271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53AE24-51CF-4A08-80FD-465110261CA6}"/>
              </a:ext>
            </a:extLst>
          </p:cNvPr>
          <p:cNvSpPr txBox="1"/>
          <p:nvPr/>
        </p:nvSpPr>
        <p:spPr>
          <a:xfrm>
            <a:off x="1233181" y="174356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r>
              <a:rPr lang="ko-KR" altLang="en-US" sz="800" dirty="0"/>
              <a:t>호</a:t>
            </a:r>
            <a:r>
              <a:rPr lang="en-US" altLang="ko-KR" sz="800" dirty="0"/>
              <a:t>~4</a:t>
            </a:r>
            <a:r>
              <a:rPr lang="ko-KR" altLang="en-US" sz="800" dirty="0"/>
              <a:t>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88A423-9B2A-4AE5-BDEF-6EF0C703683D}"/>
              </a:ext>
            </a:extLst>
          </p:cNvPr>
          <p:cNvSpPr txBox="1"/>
          <p:nvPr/>
        </p:nvSpPr>
        <p:spPr>
          <a:xfrm>
            <a:off x="629987" y="1890191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Critical, Major, Minor</a:t>
            </a:r>
            <a:endParaRPr lang="ko-KR" alt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98F29E-D983-4D75-858B-16762D22586F}"/>
              </a:ext>
            </a:extLst>
          </p:cNvPr>
          <p:cNvSpPr txBox="1"/>
          <p:nvPr/>
        </p:nvSpPr>
        <p:spPr>
          <a:xfrm>
            <a:off x="35738" y="2060142"/>
            <a:ext cx="17716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발생일</a:t>
            </a:r>
            <a:r>
              <a:rPr lang="en-US" altLang="ko-KR" sz="800" dirty="0"/>
              <a:t>(</a:t>
            </a:r>
            <a:r>
              <a:rPr lang="ko-KR" altLang="en-US" sz="800" dirty="0"/>
              <a:t>검토</a:t>
            </a:r>
            <a:r>
              <a:rPr lang="en-US" altLang="ko-KR" sz="800" dirty="0"/>
              <a:t>) ~ </a:t>
            </a:r>
            <a:r>
              <a:rPr lang="ko-KR" altLang="en-US" sz="800" dirty="0"/>
              <a:t>완료일 </a:t>
            </a:r>
            <a:r>
              <a:rPr lang="en-US" altLang="ko-KR" sz="800" dirty="0"/>
              <a:t>= </a:t>
            </a:r>
            <a:r>
              <a:rPr lang="ko-KR" altLang="en-US" sz="800" dirty="0"/>
              <a:t>처리기간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3267BA-3205-47B8-8AC2-3F7089F44106}"/>
              </a:ext>
            </a:extLst>
          </p:cNvPr>
          <p:cNvSpPr txBox="1"/>
          <p:nvPr/>
        </p:nvSpPr>
        <p:spPr>
          <a:xfrm>
            <a:off x="698434" y="2228229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같은 이슈 발생 빈도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734D24-179B-4C3E-BC38-528E9372D71B}"/>
              </a:ext>
            </a:extLst>
          </p:cNvPr>
          <p:cNvSpPr txBox="1"/>
          <p:nvPr/>
        </p:nvSpPr>
        <p:spPr>
          <a:xfrm>
            <a:off x="2235377" y="24921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입력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88C3D0-2B00-4CA0-BA05-88EC7E89C32F}"/>
              </a:ext>
            </a:extLst>
          </p:cNvPr>
          <p:cNvSpPr txBox="1"/>
          <p:nvPr/>
        </p:nvSpPr>
        <p:spPr>
          <a:xfrm>
            <a:off x="6629619" y="24921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226151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317054-47CD-4EBD-BFAE-C1085ED4B9B3}"/>
              </a:ext>
            </a:extLst>
          </p:cNvPr>
          <p:cNvSpPr txBox="1"/>
          <p:nvPr/>
        </p:nvSpPr>
        <p:spPr>
          <a:xfrm>
            <a:off x="3594353" y="2828835"/>
            <a:ext cx="5043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/>
              <a:t>감사합니다</a:t>
            </a:r>
            <a:r>
              <a:rPr lang="en-US" altLang="ko-KR" sz="7200" b="1" dirty="0"/>
              <a:t>.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19236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5357</TotalTime>
  <Words>114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산업인공지능개론  과제 : 분류 및 회기를 해야 하는 현장 데이터 실습</vt:lpstr>
      <vt:lpstr>현장 데이터  (마중 자율주행차(아이오닉) Issue Management)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종민</dc:creator>
  <cp:lastModifiedBy>이 종민</cp:lastModifiedBy>
  <cp:revision>163</cp:revision>
  <cp:lastPrinted>2021-03-25T02:16:05Z</cp:lastPrinted>
  <dcterms:created xsi:type="dcterms:W3CDTF">2021-03-19T00:45:23Z</dcterms:created>
  <dcterms:modified xsi:type="dcterms:W3CDTF">2021-04-29T12:15:07Z</dcterms:modified>
</cp:coreProperties>
</file>