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7" r:id="rId3"/>
    <p:sldId id="286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종민" initials="이종" lastIdx="1" clrIdx="0">
    <p:extLst>
      <p:ext uri="{19B8F6BF-5375-455C-9EA6-DF929625EA0E}">
        <p15:presenceInfo xmlns:p15="http://schemas.microsoft.com/office/powerpoint/2012/main" userId="이 종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D374B-3B57-4873-8FEF-787476C626A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69EB0-1F4C-4471-BF12-6BCB77F1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9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7729-9D7A-4539-87B6-C7FBD30F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47D95-51BE-45A6-A661-32CA4C7BD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FA85E-D462-4DB5-9A3C-70A2546A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E608C-6A07-42DF-A6DF-B85040DB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EA5BB-64DB-4739-AC54-A650811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6640-A998-422A-A9CB-EC211840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B6A9C-ED30-43FC-9865-81DF7235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1A2C6-8FC7-4974-AE68-EC9828F1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5C670-BB31-49F1-8285-AADDEE6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1702-8970-41A4-BAEE-71036666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F5818E-0321-4986-9128-1680A1F9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94B71-AB90-428B-9C21-105EE527C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BCC90-A2A0-48CB-BFA6-B44DAEB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886BB-DF07-4712-8A70-2047B29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83C7-C6CC-43A4-99BE-3A454B81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6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D69E-3A0B-4B6E-BCD1-CF65FEB0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D1902-17DC-40D3-9061-3BF862CF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2B379-09B9-4181-A64E-CB403433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B3822-88C6-4279-A115-B7AF28E5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F96-3191-4356-BC8E-C88AA2CD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7207-C12C-4546-BC43-7B61BB78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BE086-50CA-4DCD-A8FD-194FA165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8D809-489D-4404-9D67-89C895C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3D8DE-0FFB-45FF-8C8F-E998A057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8A400-C92F-4825-9653-F916AB92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26BF4-5514-4088-86C2-86A70F26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56540-8019-4834-A327-F0F8FA5D1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CD378-BF0E-479E-83FD-557A692A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DF14C-FEF3-4409-B287-DB975831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95BDC-1B65-464D-8C84-90FA035D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ADD20-869D-4FBE-82E9-68E12EB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A0233-70EE-4137-9C79-D0F4E95E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46B9F-4550-44EA-BEE2-00FEB9DD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8888F-61CF-4138-9298-6B4F282B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54DF01-0BEA-412B-90C0-A670E5EDE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4811DA-241D-45D8-85E7-E4C2CD7A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9D4CD-41A3-4F43-B678-53DAF7D2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58997-3613-4463-BB34-426643C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00B19-3A12-432B-AD31-B097015C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09D1-D42C-4D25-BD8D-9E407A0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8EB79-AC46-4B27-B4A4-D00145B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CA6760-0B2F-4181-B56C-8562699B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8BC75E-69FF-4B08-9815-FD95A88A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5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611AEA-EED3-46E1-9572-D7612445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006B6F-960A-43AE-808E-3E94C97D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B5182-A621-491B-ADFC-07CF0001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BFA7-8173-4330-AE07-7CC73AA3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DDE4C-23FA-4F5C-B6CF-C6CC5FF2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85706-326F-4AD0-A5F6-1E187355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FD65E-A371-4F51-A4BB-B00FBF86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AC00A-A33C-4155-B969-62E57E2B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304FC-CB47-4D6A-AC93-8B09B51F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97549-E28E-4EFF-B609-E42C96CB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DF4ED-5A1F-4F15-9E0C-46431CD3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C9227-B9FA-47D5-AC39-757496F9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19821-9A27-4C33-A782-C61AB2C7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AE686-5E10-4BD7-B16F-C903BC1B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7AEE-E059-4876-B710-963D116F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DE2D25-CCA1-4A18-B252-77C89418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CB743-E252-484A-B4FD-C1BEE968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F5DFC-5D5E-4D97-8AEC-530412F72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38BA-4EA3-4440-9DC6-EEEADB32657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511AA-149E-4C42-9E29-A71C7C8C9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75F49-6E17-4FC7-AFA7-F17630A1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5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C842E-703C-497F-9F40-0382B83C4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5663"/>
          </a:xfrm>
        </p:spPr>
        <p:txBody>
          <a:bodyPr>
            <a:normAutofit/>
          </a:bodyPr>
          <a:lstStyle/>
          <a:p>
            <a:r>
              <a:rPr lang="ko-KR" altLang="en-US" sz="3100" b="1" dirty="0"/>
              <a:t>산업인공지능개론</a:t>
            </a:r>
            <a:r>
              <a:rPr lang="ko-KR" altLang="en-US" sz="5400" b="1" dirty="0"/>
              <a:t> </a:t>
            </a:r>
            <a:br>
              <a:rPr lang="en-US" altLang="ko-KR" sz="5400" b="1" dirty="0"/>
            </a:br>
            <a:r>
              <a:rPr lang="en-US" altLang="ko-KR" sz="5400" b="1" dirty="0" err="1"/>
              <a:t>ResNet</a:t>
            </a:r>
            <a:r>
              <a:rPr lang="ko-KR" altLang="en-US" sz="5400" b="1" dirty="0"/>
              <a:t> 학습 모델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70C27-49D1-4AE8-B77F-B34038F2B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5100" dirty="0"/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val="237064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AE7BD-9C15-4D20-BFA4-5C89CD48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신호등을 인식하여 자율주행차 제어에 활용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681D9-D78E-4A8A-A0AB-71042EA634B0}"/>
              </a:ext>
            </a:extLst>
          </p:cNvPr>
          <p:cNvSpPr txBox="1"/>
          <p:nvPr/>
        </p:nvSpPr>
        <p:spPr>
          <a:xfrm>
            <a:off x="728133" y="2074333"/>
            <a:ext cx="1081193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자사 자율주행차 신호등 인식은 </a:t>
            </a:r>
            <a:r>
              <a:rPr lang="en-US" altLang="ko-KR" sz="2400" dirty="0"/>
              <a:t>RSU(V2X) </a:t>
            </a:r>
            <a:r>
              <a:rPr lang="ko-KR" altLang="en-US" sz="2400" dirty="0"/>
              <a:t>통신으로 인식 하는데</a:t>
            </a:r>
            <a:r>
              <a:rPr lang="en-US" altLang="ko-KR" sz="2400" dirty="0"/>
              <a:t>,</a:t>
            </a:r>
            <a:r>
              <a:rPr lang="ko-KR" altLang="en-US" sz="2400" dirty="0"/>
              <a:t> 통신 문제가 생기면</a:t>
            </a:r>
            <a:r>
              <a:rPr lang="en-US" altLang="ko-KR" sz="2400" dirty="0"/>
              <a:t> </a:t>
            </a:r>
            <a:r>
              <a:rPr lang="ko-KR" altLang="en-US" sz="2400" dirty="0"/>
              <a:t>운행을 못하는 문제 발생</a:t>
            </a:r>
            <a:r>
              <a:rPr lang="en-US" altLang="ko-KR" sz="2400" dirty="0"/>
              <a:t>.</a:t>
            </a:r>
          </a:p>
          <a:p>
            <a:r>
              <a:rPr lang="ko-KR" altLang="en-US" sz="2800" b="1" dirty="0"/>
              <a:t>신호등 영상인식</a:t>
            </a:r>
            <a:r>
              <a:rPr lang="ko-KR" altLang="en-US" sz="2400" dirty="0"/>
              <a:t>을 하면 </a:t>
            </a:r>
            <a:r>
              <a:rPr lang="en-US" altLang="ko-KR" sz="2400" dirty="0"/>
              <a:t>RSU </a:t>
            </a:r>
            <a:r>
              <a:rPr lang="ko-KR" altLang="en-US" sz="2400" dirty="0"/>
              <a:t>통신 문제가 있거나 고비용의 </a:t>
            </a:r>
            <a:r>
              <a:rPr lang="en-US" altLang="ko-KR" sz="2400" dirty="0"/>
              <a:t>RSU</a:t>
            </a:r>
            <a:r>
              <a:rPr lang="ko-KR" altLang="en-US" sz="2400" dirty="0"/>
              <a:t>가 설치가 안되어 있더라도 자율주행차를 </a:t>
            </a:r>
            <a:r>
              <a:rPr lang="ko-KR" altLang="en-US" sz="2800" b="1" dirty="0"/>
              <a:t>운행 가능</a:t>
            </a:r>
            <a:r>
              <a:rPr lang="ko-KR" altLang="en-US" sz="2400" dirty="0"/>
              <a:t>하도록 하는데 활용 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4000" dirty="0" err="1"/>
              <a:t>빨간불</a:t>
            </a:r>
            <a:r>
              <a:rPr lang="ko-KR" altLang="en-US" sz="4000" dirty="0"/>
              <a:t> </a:t>
            </a:r>
            <a:r>
              <a:rPr lang="en-US" altLang="ko-KR" sz="4000" dirty="0"/>
              <a:t>– </a:t>
            </a:r>
            <a:r>
              <a:rPr lang="ko-KR" altLang="en-US" sz="4000" dirty="0"/>
              <a:t>멈춤</a:t>
            </a:r>
            <a:endParaRPr lang="en-US" altLang="ko-KR" sz="4000" dirty="0"/>
          </a:p>
          <a:p>
            <a:r>
              <a:rPr lang="ko-KR" altLang="en-US" sz="4000" dirty="0" err="1"/>
              <a:t>파란불</a:t>
            </a:r>
            <a:r>
              <a:rPr lang="ko-KR" altLang="en-US" sz="4000" dirty="0"/>
              <a:t> </a:t>
            </a:r>
            <a:r>
              <a:rPr lang="en-US" altLang="ko-KR" sz="4000" dirty="0"/>
              <a:t>– </a:t>
            </a:r>
            <a:r>
              <a:rPr lang="ko-KR" altLang="en-US" sz="4000" dirty="0"/>
              <a:t>출발</a:t>
            </a:r>
            <a:r>
              <a:rPr lang="en-US" altLang="ko-KR" sz="4000" dirty="0"/>
              <a:t>, </a:t>
            </a:r>
            <a:r>
              <a:rPr lang="ko-KR" altLang="en-US" sz="4000" dirty="0"/>
              <a:t>직진</a:t>
            </a:r>
            <a:endParaRPr lang="en-US" altLang="ko-KR" sz="4000" dirty="0"/>
          </a:p>
          <a:p>
            <a:r>
              <a:rPr lang="ko-KR" altLang="en-US" sz="4000" dirty="0" err="1"/>
              <a:t>노란불</a:t>
            </a:r>
            <a:r>
              <a:rPr lang="ko-KR" altLang="en-US" sz="4000" dirty="0"/>
              <a:t> </a:t>
            </a:r>
            <a:r>
              <a:rPr lang="en-US" altLang="ko-KR" sz="4000" dirty="0"/>
              <a:t>– </a:t>
            </a:r>
            <a:r>
              <a:rPr lang="ko-KR" altLang="en-US" sz="4000" dirty="0"/>
              <a:t>서행</a:t>
            </a:r>
            <a:r>
              <a:rPr lang="en-US" altLang="ko-KR" sz="4000" dirty="0"/>
              <a:t>, </a:t>
            </a:r>
            <a:r>
              <a:rPr lang="ko-KR" altLang="en-US" sz="4000" dirty="0"/>
              <a:t>멈춤</a:t>
            </a:r>
            <a:endParaRPr lang="en-US" altLang="ko-KR" sz="4000" dirty="0"/>
          </a:p>
          <a:p>
            <a:endParaRPr lang="en-US" altLang="ko-KR" sz="4000" dirty="0"/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741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0B99F-6188-4F86-BCD1-1EE9B1A6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신호등 </a:t>
            </a:r>
            <a:r>
              <a:rPr lang="en-US" altLang="ko-KR" b="1" dirty="0"/>
              <a:t>Data Set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510C1E-FA8C-4ACC-98A5-E8960177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6" y="1466320"/>
            <a:ext cx="5310184" cy="23098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373D9D-5501-4002-A726-13FFBFB11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6" y="4511239"/>
            <a:ext cx="5310184" cy="1270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31596E-F980-47ED-A4DA-25C5BBBDC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86" y="1466320"/>
            <a:ext cx="5242672" cy="12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67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산업인공지능개론  ResNet 학습 모델</vt:lpstr>
      <vt:lpstr>신호등을 인식하여 자율주행차 제어에 활용 </vt:lpstr>
      <vt:lpstr>신호등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종민</dc:creator>
  <cp:lastModifiedBy>이 종민</cp:lastModifiedBy>
  <cp:revision>170</cp:revision>
  <cp:lastPrinted>2021-03-25T02:16:05Z</cp:lastPrinted>
  <dcterms:created xsi:type="dcterms:W3CDTF">2021-03-19T00:45:23Z</dcterms:created>
  <dcterms:modified xsi:type="dcterms:W3CDTF">2021-05-27T18:25:38Z</dcterms:modified>
</cp:coreProperties>
</file>