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81" r:id="rId5"/>
    <p:sldId id="272" r:id="rId6"/>
    <p:sldId id="26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종민" initials="이종" lastIdx="1" clrIdx="0">
    <p:extLst>
      <p:ext uri="{19B8F6BF-5375-455C-9EA6-DF929625EA0E}">
        <p15:presenceInfo xmlns:p15="http://schemas.microsoft.com/office/powerpoint/2012/main" userId="이 종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D374B-3B57-4873-8FEF-787476C626A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9EB0-1F4C-4471-BF12-6BCB77F1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7729-9D7A-4539-87B6-C7FBD30F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47D95-51BE-45A6-A661-32CA4C7BD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85E-D462-4DB5-9A3C-70A2546A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608C-6A07-42DF-A6DF-B85040D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EA5BB-64DB-4739-AC54-A650811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6640-A998-422A-A9CB-EC211840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B6A9C-ED30-43FC-9865-81DF7235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1A2C6-8FC7-4974-AE68-EC9828F1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5C670-BB31-49F1-8285-AADDEE6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1702-8970-41A4-BAEE-71036666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F5818E-0321-4986-9128-1680A1F9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94B71-AB90-428B-9C21-105EE527C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BCC90-A2A0-48CB-BFA6-B44DAEB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886BB-DF07-4712-8A70-2047B29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83C7-C6CC-43A4-99BE-3A454B81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6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D69E-3A0B-4B6E-BCD1-CF65FEB0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D1902-17DC-40D3-9061-3BF862CF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2B379-09B9-4181-A64E-CB403433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B3822-88C6-4279-A115-B7AF28E5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F96-3191-4356-BC8E-C88AA2C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7207-C12C-4546-BC43-7B61BB7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BE086-50CA-4DCD-A8FD-194FA165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8D809-489D-4404-9D67-89C895C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3D8DE-0FFB-45FF-8C8F-E998A05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A400-C92F-4825-9653-F916AB92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6BF4-5514-4088-86C2-86A70F2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56540-8019-4834-A327-F0F8FA5D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CD378-BF0E-479E-83FD-557A692A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DF14C-FEF3-4409-B287-DB975831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95BDC-1B65-464D-8C84-90FA035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DD20-869D-4FBE-82E9-68E12EB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A0233-70EE-4137-9C79-D0F4E95E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46B9F-4550-44EA-BEE2-00FEB9DD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8888F-61CF-4138-9298-6B4F282B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54DF01-0BEA-412B-90C0-A670E5EDE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811DA-241D-45D8-85E7-E4C2CD7A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9D4CD-41A3-4F43-B678-53DAF7D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58997-3613-4463-BB34-426643C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00B19-3A12-432B-AD31-B097015C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09D1-D42C-4D25-BD8D-9E407A0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8EB79-AC46-4B27-B4A4-D00145B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A6760-0B2F-4181-B56C-8562699B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8BC75E-69FF-4B08-9815-FD95A88A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11AEA-EED3-46E1-9572-D7612445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006B6F-960A-43AE-808E-3E94C97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B5182-A621-491B-ADFC-07CF000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BFA7-8173-4330-AE07-7CC73AA3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DDE4C-23FA-4F5C-B6CF-C6CC5FF2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5706-326F-4AD0-A5F6-1E187355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FD65E-A371-4F51-A4BB-B00FBF86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AC00A-A33C-4155-B969-62E57E2B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304FC-CB47-4D6A-AC93-8B09B51F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7549-E28E-4EFF-B609-E42C96CB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DF4ED-5A1F-4F15-9E0C-46431CD3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C9227-B9FA-47D5-AC39-757496F9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19821-9A27-4C33-A782-C61AB2C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AE686-5E10-4BD7-B16F-C903BC1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7AEE-E059-4876-B710-963D116F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E2D25-CCA1-4A18-B252-77C89418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CB743-E252-484A-B4FD-C1BEE968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F5DFC-5D5E-4D97-8AEC-530412F72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38BA-4EA3-4440-9DC6-EEEADB32657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511AA-149E-4C42-9E29-A71C7C8C9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75F49-6E17-4FC7-AFA7-F17630A1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0D4E-FFF8-4991-BFA7-D10DF8AA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C842E-703C-497F-9F40-0382B83C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663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산업인공지능개론</a:t>
            </a:r>
            <a:r>
              <a:rPr lang="ko-KR" altLang="en-US" sz="5400" b="1" dirty="0"/>
              <a:t> </a:t>
            </a:r>
            <a:br>
              <a:rPr lang="en-US" altLang="ko-KR" sz="5400" b="1" dirty="0"/>
            </a:br>
            <a:r>
              <a:rPr lang="ko-KR" altLang="en-US" sz="5400" b="1" dirty="0"/>
              <a:t>과제</a:t>
            </a:r>
            <a:r>
              <a:rPr lang="en-US" altLang="ko-KR" sz="5400" b="1" dirty="0"/>
              <a:t> : Durable Rules </a:t>
            </a:r>
            <a:r>
              <a:rPr lang="ko-KR" altLang="en-US" sz="5400" b="1" dirty="0"/>
              <a:t>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70C27-49D1-4AE8-B77F-B34038F2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5100" dirty="0"/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val="237064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F5004-2343-4D64-B2D4-EF97A3B8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41"/>
            <a:ext cx="10515600" cy="1325563"/>
          </a:xfrm>
        </p:spPr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EE8CE-8148-48B8-B693-B5DC4BE8F96C}"/>
              </a:ext>
            </a:extLst>
          </p:cNvPr>
          <p:cNvSpPr txBox="1"/>
          <p:nvPr/>
        </p:nvSpPr>
        <p:spPr>
          <a:xfrm>
            <a:off x="1589103" y="1899821"/>
            <a:ext cx="7443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자율주행차 운행 조건 </a:t>
            </a:r>
            <a:r>
              <a:rPr lang="en-US" altLang="ko-KR" b="1" dirty="0"/>
              <a:t>: </a:t>
            </a:r>
            <a:r>
              <a:rPr lang="ko-KR" altLang="en-US" b="1" dirty="0" err="1"/>
              <a:t>자율차</a:t>
            </a:r>
            <a:r>
              <a:rPr lang="ko-KR" altLang="en-US" b="1" dirty="0"/>
              <a:t> 운행 전 필수 점검 사항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</a:t>
            </a:r>
            <a:r>
              <a:rPr lang="ko-KR" altLang="en-US" dirty="0"/>
              <a:t> 센서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Lidar : </a:t>
            </a:r>
            <a:r>
              <a:rPr lang="ko-KR" altLang="en-US" dirty="0"/>
              <a:t>입체적 물체감지 센서의 동작 상태를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Radar : </a:t>
            </a:r>
            <a:r>
              <a:rPr lang="ko-KR" altLang="en-US" dirty="0"/>
              <a:t>원거리 물체감지 센서의 동작 상태를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GPS : </a:t>
            </a:r>
            <a:r>
              <a:rPr lang="ko-KR" altLang="en-US" dirty="0"/>
              <a:t>정밀 </a:t>
            </a:r>
            <a:r>
              <a:rPr lang="en-US" altLang="ko-KR" dirty="0"/>
              <a:t>GPS </a:t>
            </a:r>
            <a:r>
              <a:rPr lang="ko-KR" altLang="en-US" dirty="0"/>
              <a:t>통신상태</a:t>
            </a:r>
            <a:r>
              <a:rPr lang="en-US" altLang="ko-KR" dirty="0"/>
              <a:t>, </a:t>
            </a:r>
            <a:r>
              <a:rPr lang="ko-KR" altLang="en-US" dirty="0"/>
              <a:t>감도 확인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차량 상태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주행상태 </a:t>
            </a:r>
            <a:r>
              <a:rPr lang="en-US" altLang="ko-KR" dirty="0"/>
              <a:t>: </a:t>
            </a:r>
            <a:r>
              <a:rPr lang="ko-KR" altLang="en-US" dirty="0"/>
              <a:t>시흥 </a:t>
            </a:r>
            <a:r>
              <a:rPr lang="en-US" altLang="ko-KR" dirty="0"/>
              <a:t>FMTC</a:t>
            </a:r>
            <a:r>
              <a:rPr lang="ko-KR" altLang="en-US" dirty="0"/>
              <a:t>의 </a:t>
            </a:r>
            <a:r>
              <a:rPr lang="ko-KR" altLang="en-US" dirty="0" err="1"/>
              <a:t>트렉을</a:t>
            </a:r>
            <a:r>
              <a:rPr lang="ko-KR" altLang="en-US" dirty="0"/>
              <a:t> 주행 하면서의 차체 이슈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오일 상태 </a:t>
            </a:r>
            <a:r>
              <a:rPr lang="en-US" altLang="ko-KR" dirty="0"/>
              <a:t>: </a:t>
            </a:r>
            <a:r>
              <a:rPr lang="ko-KR" altLang="en-US" dirty="0"/>
              <a:t>엔진오일</a:t>
            </a:r>
            <a:r>
              <a:rPr lang="en-US" altLang="ko-KR" dirty="0"/>
              <a:t>, </a:t>
            </a:r>
            <a:r>
              <a:rPr lang="ko-KR" altLang="en-US" dirty="0"/>
              <a:t>브레이크오일</a:t>
            </a:r>
            <a:r>
              <a:rPr lang="en-US" altLang="ko-KR" dirty="0"/>
              <a:t>, </a:t>
            </a:r>
            <a:r>
              <a:rPr lang="ko-KR" altLang="en-US" dirty="0"/>
              <a:t>미션오일 상태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V2X </a:t>
            </a:r>
            <a:r>
              <a:rPr lang="ko-KR" altLang="en-US" dirty="0"/>
              <a:t>통신</a:t>
            </a:r>
            <a:r>
              <a:rPr lang="en-US" altLang="ko-KR" dirty="0"/>
              <a:t> </a:t>
            </a:r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신호등 정보 연계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주요 장비 문제발생시</a:t>
            </a:r>
            <a:r>
              <a:rPr lang="en-US" altLang="ko-KR" b="1" dirty="0"/>
              <a:t>, </a:t>
            </a:r>
            <a:r>
              <a:rPr lang="ko-KR" altLang="en-US" b="1" dirty="0"/>
              <a:t>문제 해결전까지 운행불가 조치 필수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8889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02C77-AF43-4DDC-A976-9E216F1C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6"/>
            <a:ext cx="10515600" cy="1325563"/>
          </a:xfrm>
        </p:spPr>
        <p:txBody>
          <a:bodyPr/>
          <a:lstStyle/>
          <a:p>
            <a:r>
              <a:rPr lang="ko-KR" altLang="en-US" b="1" dirty="0"/>
              <a:t>소스코드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69CAE-C440-46D6-A26D-27EA1436AD07}"/>
              </a:ext>
            </a:extLst>
          </p:cNvPr>
          <p:cNvSpPr txBox="1"/>
          <p:nvPr/>
        </p:nvSpPr>
        <p:spPr>
          <a:xfrm>
            <a:off x="838200" y="1298215"/>
            <a:ext cx="77923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durable.lang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*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AD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자율주행</a:t>
            </a:r>
            <a:r>
              <a:rPr lang="en-US" altLang="ko-KR" sz="1200" dirty="0"/>
              <a:t>(Autonomous Driving)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ruleset</a:t>
            </a:r>
            <a:r>
              <a:rPr lang="ko-KR" altLang="en-US" sz="1200" dirty="0"/>
              <a:t>('자율주행차운행조건'):</a:t>
            </a:r>
          </a:p>
          <a:p>
            <a:r>
              <a:rPr lang="ko-KR" altLang="en-US" sz="1200" dirty="0"/>
              <a:t>    @when_all(c.first &lt;&lt; (</a:t>
            </a:r>
            <a:r>
              <a:rPr lang="ko-KR" altLang="en-US" sz="1200" dirty="0" err="1"/>
              <a:t>m.predicate</a:t>
            </a:r>
            <a:r>
              <a:rPr lang="ko-KR" altLang="en-US" sz="1200" dirty="0"/>
              <a:t> == 'AD 센서')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'문제이면 운행불가.'),</a:t>
            </a:r>
          </a:p>
          <a:p>
            <a:r>
              <a:rPr lang="ko-KR" altLang="en-US" sz="1200" dirty="0"/>
              <a:t>              (</a:t>
            </a:r>
            <a:r>
              <a:rPr lang="ko-KR" altLang="en-US" sz="1200" dirty="0" err="1"/>
              <a:t>m.predicate</a:t>
            </a:r>
            <a:r>
              <a:rPr lang="ko-KR" altLang="en-US" sz="1200" dirty="0"/>
              <a:t> == '</a:t>
            </a:r>
            <a:r>
              <a:rPr lang="ko-KR" altLang="en-US" sz="1200" dirty="0" err="1"/>
              <a:t>자율차</a:t>
            </a:r>
            <a:r>
              <a:rPr lang="ko-KR" altLang="en-US" sz="1200" dirty="0"/>
              <a:t> 운행불가 상태')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'문제해결 방법이다.') &amp; (</a:t>
            </a:r>
            <a:r>
              <a:rPr lang="ko-KR" altLang="en-US" sz="1200" dirty="0" err="1"/>
              <a:t>m.subject</a:t>
            </a:r>
            <a:r>
              <a:rPr lang="ko-KR" altLang="en-US" sz="1200" dirty="0"/>
              <a:t> == </a:t>
            </a:r>
            <a:r>
              <a:rPr lang="ko-KR" altLang="en-US" sz="1200" dirty="0" err="1"/>
              <a:t>c.first.subject</a:t>
            </a:r>
            <a:r>
              <a:rPr lang="ko-KR" altLang="en-US" sz="1200" dirty="0"/>
              <a:t>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 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c.first.subject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'AD 센서',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'상태정보를 확인한다.' 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@when_all((m.predicate == 'AD 센서')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'상태정보를 확인한다.'))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Lidar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AD의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Lidar</a:t>
            </a:r>
            <a:r>
              <a:rPr lang="ko-KR" altLang="en-US" sz="1200" dirty="0"/>
              <a:t> 상태 정보를',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Lidar</a:t>
            </a:r>
            <a:r>
              <a:rPr lang="ko-KR" altLang="en-US" sz="1200" dirty="0"/>
              <a:t> 케이블 연결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@when_all((m.predicate == 'AD 센서')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'상태정보를 확인한다.'))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Radar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AD의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Radar</a:t>
            </a:r>
            <a:r>
              <a:rPr lang="ko-KR" altLang="en-US" sz="1200" dirty="0"/>
              <a:t> 상태 정보를',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Radar</a:t>
            </a:r>
            <a:r>
              <a:rPr lang="ko-KR" altLang="en-US" sz="1200" dirty="0"/>
              <a:t> 케이블 연결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@when_all((m.predicate == 'AD 센서')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'상태정보를 확인한다.'))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GPS(c):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AD의</a:t>
            </a:r>
            <a:r>
              <a:rPr lang="ko-KR" altLang="en-US" sz="1200" dirty="0"/>
              <a:t> GPS 상태 정보를',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'GPS 수신감도를',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'GPS 케이블 연결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578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7D1FC-7ED9-4067-B90E-48E3BC810FC3}"/>
              </a:ext>
            </a:extLst>
          </p:cNvPr>
          <p:cNvSpPr txBox="1"/>
          <p:nvPr/>
        </p:nvSpPr>
        <p:spPr>
          <a:xfrm>
            <a:off x="838199" y="1259175"/>
            <a:ext cx="102233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   @when_all(c.first &lt;&lt; (</a:t>
            </a:r>
            <a:r>
              <a:rPr lang="ko-KR" altLang="en-US" sz="1200" dirty="0" err="1"/>
              <a:t>m.predicate</a:t>
            </a:r>
            <a:r>
              <a:rPr lang="ko-KR" altLang="en-US" sz="1200" dirty="0"/>
              <a:t> == '차량 상태')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'문제이면 운행불가.'),</a:t>
            </a:r>
          </a:p>
          <a:p>
            <a:r>
              <a:rPr lang="ko-KR" altLang="en-US" sz="1200" dirty="0"/>
              <a:t>              (</a:t>
            </a:r>
            <a:r>
              <a:rPr lang="ko-KR" altLang="en-US" sz="1200" dirty="0" err="1"/>
              <a:t>m.predicate</a:t>
            </a:r>
            <a:r>
              <a:rPr lang="ko-KR" altLang="en-US" sz="1200" dirty="0"/>
              <a:t> == '차체 운행불가 상태')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'문제해결 방법이다.') &amp; (</a:t>
            </a:r>
            <a:r>
              <a:rPr lang="ko-KR" altLang="en-US" sz="1200" dirty="0" err="1"/>
              <a:t>m.subject</a:t>
            </a:r>
            <a:r>
              <a:rPr lang="ko-KR" altLang="en-US" sz="1200" dirty="0"/>
              <a:t> == </a:t>
            </a:r>
            <a:r>
              <a:rPr lang="ko-KR" altLang="en-US" sz="1200" dirty="0" err="1"/>
              <a:t>c.first.subject</a:t>
            </a:r>
            <a:r>
              <a:rPr lang="ko-KR" altLang="en-US" sz="1200" dirty="0"/>
              <a:t>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 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c.first.subject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'차량 상태',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운핸전</a:t>
            </a:r>
            <a:r>
              <a:rPr lang="ko-KR" altLang="en-US" sz="1200" dirty="0"/>
              <a:t> 점검 한다.' 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@when_all((m.predicate == '차량 상태')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</a:t>
            </a:r>
            <a:r>
              <a:rPr lang="ko-KR" altLang="en-US" sz="1200" dirty="0" err="1"/>
              <a:t>운핸전</a:t>
            </a:r>
            <a:r>
              <a:rPr lang="ko-KR" altLang="en-US" sz="1200" dirty="0"/>
              <a:t> 점검 한다.'))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Car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'오일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'소모성 부속품을',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@when_all((m.predicate == '차량 상태')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</a:t>
            </a:r>
            <a:r>
              <a:rPr lang="ko-KR" altLang="en-US" sz="1200" dirty="0" err="1"/>
              <a:t>운핸전</a:t>
            </a:r>
            <a:r>
              <a:rPr lang="ko-KR" altLang="en-US" sz="1200" dirty="0"/>
              <a:t> 점검 한다.'))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Track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'주행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'전원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@when_all((m.predicate == '차량 상태') &amp; (</a:t>
            </a:r>
            <a:r>
              <a:rPr lang="ko-KR" altLang="en-US" sz="1200" dirty="0" err="1"/>
              <a:t>m.object</a:t>
            </a:r>
            <a:r>
              <a:rPr lang="ko-KR" altLang="en-US" sz="1200" dirty="0"/>
              <a:t> == '</a:t>
            </a:r>
            <a:r>
              <a:rPr lang="ko-KR" altLang="en-US" sz="1200" dirty="0" err="1"/>
              <a:t>운핸전</a:t>
            </a:r>
            <a:r>
              <a:rPr lang="ko-KR" altLang="en-US" sz="1200" dirty="0"/>
              <a:t> 점검 한다.'))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V2X(c):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'OBU 통신 상태를',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c.assert_fact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predicate</a:t>
            </a:r>
            <a:r>
              <a:rPr lang="ko-KR" altLang="en-US" sz="1200" dirty="0"/>
              <a:t>': 'OBU ANT 수신감도를', '</a:t>
            </a:r>
            <a:r>
              <a:rPr lang="ko-KR" altLang="en-US" sz="1200" dirty="0" err="1"/>
              <a:t>object</a:t>
            </a:r>
            <a:r>
              <a:rPr lang="ko-KR" altLang="en-US" sz="1200" dirty="0"/>
              <a:t>': '확인한다.'})       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@when_all(+m.subject)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output</a:t>
            </a:r>
            <a:r>
              <a:rPr lang="ko-KR" altLang="en-US" sz="1200" dirty="0"/>
              <a:t>(c):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Fact</a:t>
            </a:r>
            <a:r>
              <a:rPr lang="ko-KR" altLang="en-US" sz="1200" dirty="0"/>
              <a:t>: {0} {1} {2}'.</a:t>
            </a:r>
            <a:r>
              <a:rPr lang="ko-KR" altLang="en-US" sz="1200" dirty="0" err="1"/>
              <a:t>format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c.m.subject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c.m.predicate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c.m.object</a:t>
            </a:r>
            <a:r>
              <a:rPr lang="ko-KR" altLang="en-US" sz="1200" dirty="0"/>
              <a:t>))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assert_fact</a:t>
            </a:r>
            <a:r>
              <a:rPr lang="en-US" altLang="ko-KR" sz="1200" dirty="0"/>
              <a:t>('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{ 'subject': 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'predicate': 'AD </a:t>
            </a:r>
            <a:r>
              <a:rPr lang="ko-KR" altLang="en-US" sz="1200" dirty="0"/>
              <a:t>센서</a:t>
            </a:r>
            <a:r>
              <a:rPr lang="en-US" altLang="ko-KR" sz="1200" dirty="0"/>
              <a:t>', 'object': '</a:t>
            </a:r>
            <a:r>
              <a:rPr lang="ko-KR" altLang="en-US" sz="1200" dirty="0"/>
              <a:t>문제이면 운행불가</a:t>
            </a:r>
            <a:r>
              <a:rPr lang="en-US" altLang="ko-KR" sz="1200" dirty="0"/>
              <a:t>.' })</a:t>
            </a:r>
          </a:p>
          <a:p>
            <a:r>
              <a:rPr lang="en-US" altLang="ko-KR" sz="1200" dirty="0" err="1"/>
              <a:t>assert_fact</a:t>
            </a:r>
            <a:r>
              <a:rPr lang="en-US" altLang="ko-KR" sz="1200" dirty="0"/>
              <a:t>('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{ 'subject': 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'predicate': '</a:t>
            </a:r>
            <a:r>
              <a:rPr lang="ko-KR" altLang="en-US" sz="1200" dirty="0" err="1"/>
              <a:t>자율차</a:t>
            </a:r>
            <a:r>
              <a:rPr lang="ko-KR" altLang="en-US" sz="1200" dirty="0"/>
              <a:t> 운행불가 상태</a:t>
            </a:r>
            <a:r>
              <a:rPr lang="en-US" altLang="ko-KR" sz="1200" dirty="0"/>
              <a:t>', 'object': '</a:t>
            </a:r>
            <a:r>
              <a:rPr lang="ko-KR" altLang="en-US" sz="1200" dirty="0"/>
              <a:t>문제해결 방법이다</a:t>
            </a:r>
            <a:r>
              <a:rPr lang="en-US" altLang="ko-KR" sz="1200" dirty="0"/>
              <a:t>.' })</a:t>
            </a:r>
          </a:p>
          <a:p>
            <a:r>
              <a:rPr lang="en-US" altLang="ko-KR" sz="1200" dirty="0" err="1"/>
              <a:t>assert_fact</a:t>
            </a:r>
            <a:r>
              <a:rPr lang="en-US" altLang="ko-KR" sz="1200" dirty="0"/>
              <a:t>('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{ 'subject': 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'predicate': '</a:t>
            </a:r>
            <a:r>
              <a:rPr lang="ko-KR" altLang="en-US" sz="1200" dirty="0"/>
              <a:t>차량 상태</a:t>
            </a:r>
            <a:r>
              <a:rPr lang="en-US" altLang="ko-KR" sz="1200" dirty="0"/>
              <a:t>', 'object': '</a:t>
            </a:r>
            <a:r>
              <a:rPr lang="ko-KR" altLang="en-US" sz="1200" dirty="0"/>
              <a:t>문제이면 운행불가</a:t>
            </a:r>
            <a:r>
              <a:rPr lang="en-US" altLang="ko-KR" sz="1200" dirty="0"/>
              <a:t>.' })</a:t>
            </a:r>
          </a:p>
          <a:p>
            <a:r>
              <a:rPr lang="en-US" altLang="ko-KR" sz="1200" dirty="0" err="1"/>
              <a:t>assert_fact</a:t>
            </a:r>
            <a:r>
              <a:rPr lang="en-US" altLang="ko-KR" sz="1200" dirty="0"/>
              <a:t>('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{ 'subject': '</a:t>
            </a:r>
            <a:r>
              <a:rPr lang="ko-KR" altLang="en-US" sz="1200" dirty="0"/>
              <a:t>자율주행차운행조건</a:t>
            </a:r>
            <a:r>
              <a:rPr lang="en-US" altLang="ko-KR" sz="1200" dirty="0"/>
              <a:t>', 'predicate': '</a:t>
            </a:r>
            <a:r>
              <a:rPr lang="ko-KR" altLang="en-US" sz="1200" dirty="0"/>
              <a:t>차체 운행불가 상태</a:t>
            </a:r>
            <a:r>
              <a:rPr lang="en-US" altLang="ko-KR" sz="1200" dirty="0"/>
              <a:t>', 'object': '</a:t>
            </a:r>
            <a:r>
              <a:rPr lang="ko-KR" altLang="en-US" sz="1200" dirty="0"/>
              <a:t>문제해결 방법이다</a:t>
            </a:r>
            <a:r>
              <a:rPr lang="en-US" altLang="ko-KR" sz="1200" dirty="0"/>
              <a:t>.' })</a:t>
            </a:r>
            <a:endParaRPr lang="ko-KR" altLang="en-US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AC388C-6C9D-4FE9-9872-115EAC1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6"/>
            <a:ext cx="10515600" cy="1325563"/>
          </a:xfrm>
        </p:spPr>
        <p:txBody>
          <a:bodyPr/>
          <a:lstStyle/>
          <a:p>
            <a:r>
              <a:rPr lang="ko-KR" altLang="en-US" b="1" dirty="0"/>
              <a:t>소스코드 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66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DBA6-1654-473B-8E31-74475393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70"/>
            <a:ext cx="10515600" cy="1325563"/>
          </a:xfrm>
        </p:spPr>
        <p:txBody>
          <a:bodyPr/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93C59-B906-4EDC-9EF9-A8481F02B70C}"/>
              </a:ext>
            </a:extLst>
          </p:cNvPr>
          <p:cNvSpPr txBox="1"/>
          <p:nvPr/>
        </p:nvSpPr>
        <p:spPr>
          <a:xfrm>
            <a:off x="3082769" y="1229336"/>
            <a:ext cx="736624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Fact: 자율주행차운행조건 AD 센서 문제이면 운행불가.</a:t>
            </a:r>
          </a:p>
          <a:p>
            <a:r>
              <a:rPr lang="ko-KR" altLang="en-US" sz="1600" dirty="0"/>
              <a:t>Fact: 자율주행차운행조건 GPS 케이블 연결 상태를 확인한다.</a:t>
            </a:r>
          </a:p>
          <a:p>
            <a:r>
              <a:rPr lang="ko-KR" altLang="en-US" sz="1600" dirty="0"/>
              <a:t>Fact: 자율주행차운행조건 GPS 수신감도를 확인한다.</a:t>
            </a:r>
          </a:p>
          <a:p>
            <a:r>
              <a:rPr lang="ko-KR" altLang="en-US" sz="1600" dirty="0"/>
              <a:t>Fact: 자율주행차운행조건 </a:t>
            </a:r>
            <a:r>
              <a:rPr lang="ko-KR" altLang="en-US" sz="1600" dirty="0" err="1"/>
              <a:t>AD의</a:t>
            </a:r>
            <a:r>
              <a:rPr lang="ko-KR" altLang="en-US" sz="1600" dirty="0"/>
              <a:t> GPS 상태 정보를 확인한다.</a:t>
            </a:r>
          </a:p>
          <a:p>
            <a:r>
              <a:rPr lang="ko-KR" altLang="en-US" sz="1600" dirty="0"/>
              <a:t>Fact: 자율주행차운행조건 </a:t>
            </a:r>
            <a:r>
              <a:rPr lang="ko-KR" altLang="en-US" sz="1600" dirty="0" err="1"/>
              <a:t>Radar</a:t>
            </a:r>
            <a:r>
              <a:rPr lang="ko-KR" altLang="en-US" sz="1600" dirty="0"/>
              <a:t> 케이블 연결 상태를 확인한다.</a:t>
            </a:r>
          </a:p>
          <a:p>
            <a:r>
              <a:rPr lang="ko-KR" altLang="en-US" sz="1600" dirty="0"/>
              <a:t>Fact: 자율주행차운행조건 </a:t>
            </a:r>
            <a:r>
              <a:rPr lang="ko-KR" altLang="en-US" sz="1600" dirty="0" err="1"/>
              <a:t>AD의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Radar</a:t>
            </a:r>
            <a:r>
              <a:rPr lang="ko-KR" altLang="en-US" sz="1600" dirty="0"/>
              <a:t> 상태 정보를 확인한다.</a:t>
            </a:r>
          </a:p>
          <a:p>
            <a:r>
              <a:rPr lang="ko-KR" altLang="en-US" sz="1600" dirty="0"/>
              <a:t>Fact: 자율주행차운행조건 </a:t>
            </a:r>
            <a:r>
              <a:rPr lang="ko-KR" altLang="en-US" sz="1600" dirty="0" err="1"/>
              <a:t>Lidar</a:t>
            </a:r>
            <a:r>
              <a:rPr lang="ko-KR" altLang="en-US" sz="1600" dirty="0"/>
              <a:t> 케이블 연결 상태를 확인한다.</a:t>
            </a:r>
          </a:p>
          <a:p>
            <a:r>
              <a:rPr lang="ko-KR" altLang="en-US" sz="1600" dirty="0"/>
              <a:t>Fact: 자율주행차운행조건 </a:t>
            </a:r>
            <a:r>
              <a:rPr lang="ko-KR" altLang="en-US" sz="1600" dirty="0" err="1"/>
              <a:t>AD의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Lidar</a:t>
            </a:r>
            <a:r>
              <a:rPr lang="ko-KR" altLang="en-US" sz="1600" dirty="0"/>
              <a:t> 상태 정보를 확인한다.</a:t>
            </a:r>
          </a:p>
          <a:p>
            <a:r>
              <a:rPr lang="ko-KR" altLang="en-US" sz="1600" dirty="0"/>
              <a:t>Fact: 자율주행차운행조건 AD 센서 상태정보를 확인한다.</a:t>
            </a:r>
          </a:p>
          <a:p>
            <a:r>
              <a:rPr lang="ko-KR" altLang="en-US" sz="1600" dirty="0"/>
              <a:t>Fact: 자율주행차운행조건 </a:t>
            </a:r>
            <a:r>
              <a:rPr lang="ko-KR" altLang="en-US" sz="1600" dirty="0" err="1"/>
              <a:t>자율차</a:t>
            </a:r>
            <a:r>
              <a:rPr lang="ko-KR" altLang="en-US" sz="1600" dirty="0"/>
              <a:t> 운행불가 상태 문제해결 방법이다.</a:t>
            </a:r>
          </a:p>
          <a:p>
            <a:r>
              <a:rPr lang="ko-KR" altLang="en-US" sz="1600" dirty="0"/>
              <a:t>Fact: 자율주행차운행조건 차량 상태 문제이면 운행불가.</a:t>
            </a:r>
          </a:p>
          <a:p>
            <a:r>
              <a:rPr lang="ko-KR" altLang="en-US" sz="1600" dirty="0"/>
              <a:t>Fact: 자율주행차운행조건 OBU ANT 수신감도를 확인한다.</a:t>
            </a:r>
          </a:p>
          <a:p>
            <a:r>
              <a:rPr lang="ko-KR" altLang="en-US" sz="1600" dirty="0"/>
              <a:t>Fact: 자율주행차운행조건 OBU 통신 상태를 확인한다.</a:t>
            </a:r>
          </a:p>
          <a:p>
            <a:r>
              <a:rPr lang="ko-KR" altLang="en-US" sz="1600" dirty="0"/>
              <a:t>Fact: 자율주행차운행조건 전원 상태를 확인한다.</a:t>
            </a:r>
          </a:p>
          <a:p>
            <a:r>
              <a:rPr lang="ko-KR" altLang="en-US" sz="1600" dirty="0"/>
              <a:t>Fact: 자율주행차운행조건 주행 상태를 확인한다.</a:t>
            </a:r>
          </a:p>
          <a:p>
            <a:r>
              <a:rPr lang="ko-KR" altLang="en-US" sz="1600" dirty="0"/>
              <a:t>Fact: 자율주행차운행조건 소모성 부속품을 확인한다.</a:t>
            </a:r>
          </a:p>
          <a:p>
            <a:r>
              <a:rPr lang="ko-KR" altLang="en-US" sz="1600" dirty="0"/>
              <a:t>Fact: 자율주행차운행조건 오일 상태를 확인한다.</a:t>
            </a:r>
          </a:p>
          <a:p>
            <a:r>
              <a:rPr lang="ko-KR" altLang="en-US" sz="1600" dirty="0"/>
              <a:t>Fact: 자율주행차운행조건 차량 상태 </a:t>
            </a:r>
            <a:r>
              <a:rPr lang="ko-KR" altLang="en-US" sz="1600" dirty="0" err="1"/>
              <a:t>운핸전</a:t>
            </a:r>
            <a:r>
              <a:rPr lang="ko-KR" altLang="en-US" sz="1600" dirty="0"/>
              <a:t> 점검 한다.</a:t>
            </a:r>
          </a:p>
          <a:p>
            <a:r>
              <a:rPr lang="ko-KR" altLang="en-US" sz="1600" dirty="0"/>
              <a:t>Fact: 자율주행차운행조건 차체 운행불가 상태 문제해결 방법이다.</a:t>
            </a:r>
          </a:p>
          <a:p>
            <a:r>
              <a:rPr lang="ko-KR" altLang="en-US" sz="1600" dirty="0"/>
              <a:t>{'$</a:t>
            </a:r>
            <a:r>
              <a:rPr lang="ko-KR" altLang="en-US" sz="1600" dirty="0" err="1"/>
              <a:t>s</a:t>
            </a:r>
            <a:r>
              <a:rPr lang="ko-KR" altLang="en-US" sz="1600" dirty="0"/>
              <a:t>': 1, '</a:t>
            </a:r>
            <a:r>
              <a:rPr lang="ko-KR" altLang="en-US" sz="1600" dirty="0" err="1"/>
              <a:t>id</a:t>
            </a:r>
            <a:r>
              <a:rPr lang="ko-KR" altLang="en-US" sz="1600" dirty="0"/>
              <a:t>': 'sid-0', '</a:t>
            </a:r>
            <a:r>
              <a:rPr lang="ko-KR" altLang="en-US" sz="1600" dirty="0" err="1"/>
              <a:t>sid</a:t>
            </a:r>
            <a:r>
              <a:rPr lang="ko-KR" altLang="en-US" sz="1600" dirty="0"/>
              <a:t>': '0'}</a:t>
            </a:r>
          </a:p>
        </p:txBody>
      </p:sp>
    </p:spTree>
    <p:extLst>
      <p:ext uri="{BB962C8B-B14F-4D97-AF65-F5344CB8AC3E}">
        <p14:creationId xmlns:p14="http://schemas.microsoft.com/office/powerpoint/2010/main" val="17670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17054-47CD-4EBD-BFAE-C1085ED4B9B3}"/>
              </a:ext>
            </a:extLst>
          </p:cNvPr>
          <p:cNvSpPr txBox="1"/>
          <p:nvPr/>
        </p:nvSpPr>
        <p:spPr>
          <a:xfrm>
            <a:off x="3594353" y="2828835"/>
            <a:ext cx="504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/>
              <a:t>감사합니다</a:t>
            </a:r>
            <a:r>
              <a:rPr lang="en-US" altLang="ko-KR" sz="7200" b="1" dirty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9236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1156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산업인공지능개론  과제 : Durable Rules 실습</vt:lpstr>
      <vt:lpstr>개요</vt:lpstr>
      <vt:lpstr>소스코드 (1)</vt:lpstr>
      <vt:lpstr>소스코드 (2)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종민</dc:creator>
  <cp:lastModifiedBy>이 종민</cp:lastModifiedBy>
  <cp:revision>154</cp:revision>
  <cp:lastPrinted>2021-03-25T02:16:05Z</cp:lastPrinted>
  <dcterms:created xsi:type="dcterms:W3CDTF">2021-03-19T00:45:23Z</dcterms:created>
  <dcterms:modified xsi:type="dcterms:W3CDTF">2021-04-09T02:27:18Z</dcterms:modified>
</cp:coreProperties>
</file>