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1" r:id="rId6"/>
    <p:sldId id="335" r:id="rId7"/>
    <p:sldId id="332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35" autoAdjust="0"/>
    <p:restoredTop sz="88539" autoAdjust="0"/>
  </p:normalViewPr>
  <p:slideViewPr>
    <p:cSldViewPr>
      <p:cViewPr varScale="1">
        <p:scale>
          <a:sx n="75" d="100"/>
          <a:sy n="75" d="100"/>
        </p:scale>
        <p:origin x="-1368" y="-90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2021.  09.  </a:t>
            </a:r>
            <a:r>
              <a:rPr lang="en-US" altLang="ko-KR" sz="2400" kern="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23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spc="-3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자율주행차 데이터 통신 통합 소프트웨어 구조설계 및 </a:t>
            </a:r>
            <a:endParaRPr lang="en-US" altLang="ko-KR" sz="2400" kern="0" spc="-3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spc="-3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 인터페이스 설계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2020254014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 동 민</a:t>
            </a:r>
          </a:p>
        </p:txBody>
      </p:sp>
    </p:spTree>
    <p:extLst>
      <p:ext uri="{BB962C8B-B14F-4D97-AF65-F5344CB8AC3E}">
        <p14:creationId xmlns:p14="http://schemas.microsoft.com/office/powerpoint/2010/main" xmlns="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 smtClean="0">
                <a:latin typeface="+mn-ea"/>
              </a:rPr>
              <a:t>데이터정의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자율주행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입력 정보 정의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- HMI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단말기에 서비스할 데이터 정의</a:t>
            </a:r>
            <a:endParaRPr lang="en-US" altLang="ko-KR" sz="1600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- 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전광판 문구 정의</a:t>
            </a:r>
            <a:r>
              <a:rPr lang="ko-KR" altLang="en-US" sz="1600" dirty="0" smtClean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 smtClean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357430"/>
            <a:ext cx="7215238" cy="370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ko-KR" altLang="en-US" sz="2000" b="1" dirty="0">
                <a:latin typeface="+mn-ea"/>
              </a:rPr>
              <a:t>프로토콜 설계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2000" dirty="0" err="1" smtClean="0">
                <a:solidFill>
                  <a:srgbClr val="0000FF"/>
                </a:solidFill>
                <a:latin typeface="+mn-ea"/>
              </a:rPr>
              <a:t>ros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 topic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, subscribe() </a:t>
            </a:r>
            <a:r>
              <a:rPr lang="en-US" altLang="ko-KR" sz="2000" dirty="0" smtClean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전광판 검</a:t>
            </a:r>
            <a:r>
              <a:rPr lang="ko-KR" altLang="en-US" sz="2000" dirty="0" smtClean="0">
                <a:solidFill>
                  <a:srgbClr val="0000FF"/>
                </a:solidFill>
                <a:latin typeface="+mn-ea"/>
              </a:rPr>
              <a:t>증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818D3B96-B3EE-4B6F-8A6E-BAB93F885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7783029"/>
              </p:ext>
            </p:extLst>
          </p:nvPr>
        </p:nvGraphicFramePr>
        <p:xfrm>
          <a:off x="200302" y="1679029"/>
          <a:ext cx="8743395" cy="4364485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연계 통신 데이터 및 기능 정의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프로토콜 및 데이터가공 설계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</a:rPr>
                        <a:t>기본 기능개발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 연동시험 및 개선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 연동시험 및 개선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딥러닝 인지 기술 설계 및 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S/W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 및 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완료 보고서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4381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6522</TotalTime>
  <Words>134</Words>
  <Application>Microsoft Office PowerPoint</Application>
  <PresentationFormat>화면 슬라이드 쇼(4:3)</PresentationFormat>
  <Paragraphs>50</Paragraphs>
  <Slides>5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JongMin</cp:lastModifiedBy>
  <cp:revision>372</cp:revision>
  <cp:lastPrinted>2019-09-16T00:28:29Z</cp:lastPrinted>
  <dcterms:created xsi:type="dcterms:W3CDTF">2017-03-29T07:13:25Z</dcterms:created>
  <dcterms:modified xsi:type="dcterms:W3CDTF">2021-10-21T05:05:06Z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