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331" r:id="rId6"/>
    <p:sldId id="335" r:id="rId7"/>
    <p:sldId id="332" r:id="rId8"/>
    <p:sldId id="268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114" d="100"/>
          <a:sy n="114" d="100"/>
        </p:scale>
        <p:origin x="1506" y="96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2021.  09.  16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spc="-3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자율주행차 데이터 통신 통합 소프트웨어 구조설계 및 </a:t>
            </a:r>
            <a:endParaRPr lang="en-US" altLang="ko-KR" sz="2400" kern="0" spc="-30" dirty="0">
              <a:solidFill>
                <a:srgbClr val="000000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spc="-3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 인터페이스 설계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2020254014</a:t>
            </a: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 동 민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012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프로토콜 설계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자율주행 플랫폼 입력 데이터  확인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 -&gt; ROS Topic(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입력 데이터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), Subscribe(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입력 데이터 확인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운전자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승객 앱 연계 프로토콜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 -&gt; Socket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통신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 Json massage format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2) </a:t>
            </a:r>
            <a:r>
              <a:rPr lang="ko-KR" altLang="en-US" sz="2000" b="1" dirty="0">
                <a:latin typeface="+mn-ea"/>
              </a:rPr>
              <a:t>데이터 가공 설계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데이터 전송 주기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 -&gt; Update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주기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초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추후 단계적으로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100ms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단위로 최적화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프로토콜 설계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운전자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승객 앱 연계 프로토콜 테스트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i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18D3B96-B3EE-4B6F-8A6E-BAB93F885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783029"/>
              </p:ext>
            </p:extLst>
          </p:nvPr>
        </p:nvGraphicFramePr>
        <p:xfrm>
          <a:off x="200302" y="1679029"/>
          <a:ext cx="8743395" cy="4327909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기획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연계 통신 데이터 및 기능 정의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프로토콜 및 데이터가공 설계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</a:rPr>
                        <a:t>기본 기능개발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단위 연동시험 및 개선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통합 연동시험 및 개선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딥러닝 인지 기술 설계 및 </a:t>
                      </a:r>
                      <a:endParaRPr lang="en-US" altLang="ko-KR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S/W 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통합 및 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완료 보고서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6510</TotalTime>
  <Words>181</Words>
  <Application>Microsoft Office PowerPoint</Application>
  <PresentationFormat>화면 슬라이드 쇼(4:3)</PresentationFormat>
  <Paragraphs>53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이 종민</cp:lastModifiedBy>
  <cp:revision>370</cp:revision>
  <cp:lastPrinted>2019-09-16T00:28:29Z</cp:lastPrinted>
  <dcterms:created xsi:type="dcterms:W3CDTF">2017-03-29T07:13:25Z</dcterms:created>
  <dcterms:modified xsi:type="dcterms:W3CDTF">2021-09-16T13:23:06Z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