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1" r:id="rId6"/>
    <p:sldId id="335" r:id="rId7"/>
    <p:sldId id="332" r:id="rId8"/>
    <p:sldId id="268" r:id="rId9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5D6E3"/>
    <a:srgbClr val="76C0D4"/>
    <a:srgbClr val="8BB7FF"/>
    <a:srgbClr val="50AEC8"/>
    <a:srgbClr val="79C1D5"/>
    <a:srgbClr val="5B89C1"/>
    <a:srgbClr val="5283BE"/>
    <a:srgbClr val="97B5D9"/>
    <a:srgbClr val="AAC2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88539" autoAdjust="0"/>
  </p:normalViewPr>
  <p:slideViewPr>
    <p:cSldViewPr>
      <p:cViewPr varScale="1">
        <p:scale>
          <a:sx n="71" d="100"/>
          <a:sy n="71" d="100"/>
        </p:scale>
        <p:origin x="66" y="87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021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831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2021-10-07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0">
            <a:extLst>
              <a:ext uri="{FF2B5EF4-FFF2-40B4-BE49-F238E27FC236}">
                <a16:creationId xmlns:a16="http://schemas.microsoft.com/office/drawing/2014/main" id="{2DCEA000-D289-4EF4-A734-FC6F45D2314B}"/>
              </a:ext>
            </a:extLst>
          </p:cNvPr>
          <p:cNvGrpSpPr/>
          <p:nvPr/>
        </p:nvGrpSpPr>
        <p:grpSpPr>
          <a:xfrm>
            <a:off x="205390" y="807350"/>
            <a:ext cx="8712968" cy="678586"/>
            <a:chOff x="157020" y="3061083"/>
            <a:chExt cx="8712968" cy="67858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B794F71-B286-46DF-B6BB-A599C6C62D0C}"/>
                </a:ext>
              </a:extLst>
            </p:cNvPr>
            <p:cNvSpPr/>
            <p:nvPr/>
          </p:nvSpPr>
          <p:spPr>
            <a:xfrm>
              <a:off x="157020" y="3061083"/>
              <a:ext cx="8712968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1330325" eaLnBrk="0" latinLnBrk="0" hangingPunct="0">
                <a:buSzPct val="100000"/>
                <a:defRPr/>
              </a:pPr>
              <a:r>
                <a:rPr lang="ko-KR" altLang="en-US" sz="2000" kern="0" dirty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「지능화 파일럿 </a:t>
              </a:r>
              <a:r>
                <a:rPr lang="ko-KR" altLang="en-US" sz="20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프로젝트」프로젝트 설계</a:t>
              </a:r>
              <a:endParaRPr lang="en-US" altLang="ko-KR" sz="2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E058587-107D-4BD4-940A-D86F73E1D0D0}"/>
                </a:ext>
              </a:extLst>
            </p:cNvPr>
            <p:cNvSpPr/>
            <p:nvPr/>
          </p:nvSpPr>
          <p:spPr>
            <a:xfrm>
              <a:off x="899592" y="3278004"/>
              <a:ext cx="59855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325" eaLnBrk="0" latinLnBrk="0" hangingPunct="0">
                <a:buSzPct val="100000"/>
                <a:defRPr/>
              </a:pPr>
              <a:endParaRPr lang="ko-KR" altLang="en-US" sz="24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2021.  10.  07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5DC8246-BB7A-4724-8E53-DC111B95C5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6448443" y="6336267"/>
            <a:ext cx="2715963" cy="502586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C348A6EF-FA5B-4986-B0E6-1FB988DF7F77}"/>
              </a:ext>
            </a:extLst>
          </p:cNvPr>
          <p:cNvSpPr/>
          <p:nvPr/>
        </p:nvSpPr>
        <p:spPr>
          <a:xfrm>
            <a:off x="611560" y="1916832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자율주행차 데이터 통신 통합 소프트웨어 구조설계 및 </a:t>
            </a:r>
            <a:endParaRPr lang="en-US" altLang="ko-KR" sz="2400" kern="0" spc="-30" dirty="0">
              <a:solidFill>
                <a:srgbClr val="000000"/>
              </a:solidFill>
              <a:effectLst/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400" kern="0" spc="-30" dirty="0">
                <a:solidFill>
                  <a:srgbClr val="000000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 인터페이스 설계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11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2020254014</a:t>
            </a:r>
          </a:p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임 동 민</a:t>
            </a:r>
          </a:p>
        </p:txBody>
      </p: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이번주 진행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242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1) </a:t>
            </a:r>
            <a:r>
              <a:rPr lang="en-US" altLang="ko-KR" sz="2000" b="1" dirty="0" err="1">
                <a:latin typeface="+mn-ea"/>
              </a:rPr>
              <a:t>ros</a:t>
            </a:r>
            <a:r>
              <a:rPr lang="en-US" altLang="ko-KR" sz="2000" b="1" dirty="0">
                <a:latin typeface="+mn-ea"/>
              </a:rPr>
              <a:t> bagging, </a:t>
            </a:r>
            <a:r>
              <a:rPr lang="en-US" altLang="ko-KR" sz="2000" b="1" dirty="0" err="1">
                <a:latin typeface="+mn-ea"/>
              </a:rPr>
              <a:t>rosbag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생성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</a:t>
            </a:r>
            <a:r>
              <a:rPr lang="en-US" altLang="ko-KR" sz="2000" b="1" dirty="0">
                <a:latin typeface="+mn-ea"/>
              </a:rPr>
              <a:t>data </a:t>
            </a:r>
            <a:r>
              <a:rPr lang="ko-KR" altLang="en-US" sz="2000" b="1" dirty="0">
                <a:latin typeface="+mn-ea"/>
              </a:rPr>
              <a:t>취득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자율주행차 운행 데이터를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ros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bagging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하여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rosbag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생성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en-US" altLang="ko-KR" sz="1600" i="1" dirty="0" err="1">
                <a:solidFill>
                  <a:srgbClr val="0000FF"/>
                </a:solidFill>
                <a:latin typeface="+mn-ea"/>
              </a:rPr>
              <a:t>rosbag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play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하고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Console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Topic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을 확인하여 정의된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Data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가 전송되는지 확인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  - VBS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의 입력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부분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code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에서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subscribe()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data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입수 검증함   </a:t>
            </a:r>
            <a:endParaRPr lang="en-US" altLang="ko-KR" sz="16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 </a:t>
            </a:r>
            <a:endParaRPr lang="en-US" altLang="ko-KR" sz="1600" i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진행사항 </a:t>
            </a:r>
            <a:r>
              <a:rPr lang="en-US" altLang="ko-KR" sz="2000" b="1" dirty="0">
                <a:latin typeface="+mn-ea"/>
              </a:rPr>
              <a:t>2) LED Display (</a:t>
            </a:r>
            <a:r>
              <a:rPr lang="ko-KR" altLang="en-US" sz="2000" b="1" dirty="0">
                <a:latin typeface="+mn-ea"/>
              </a:rPr>
              <a:t>전광판</a:t>
            </a:r>
            <a:r>
              <a:rPr lang="en-US" altLang="ko-KR" sz="2000" b="1" dirty="0">
                <a:latin typeface="+mn-ea"/>
              </a:rPr>
              <a:t>) </a:t>
            </a:r>
            <a:r>
              <a:rPr lang="ko-KR" altLang="en-US" sz="2000" b="1" dirty="0">
                <a:latin typeface="+mn-ea"/>
              </a:rPr>
              <a:t>검증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- LED Display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를 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Socket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통신으로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정의된</a:t>
            </a:r>
            <a:r>
              <a:rPr lang="en-US" altLang="ko-KR" sz="1600" i="1" dirty="0">
                <a:solidFill>
                  <a:srgbClr val="0000FF"/>
                </a:solidFill>
                <a:latin typeface="+mn-ea"/>
              </a:rPr>
              <a:t> protocol </a:t>
            </a:r>
            <a:r>
              <a:rPr lang="ko-KR" altLang="en-US" sz="1600" i="1" dirty="0">
                <a:solidFill>
                  <a:srgbClr val="0000FF"/>
                </a:solidFill>
                <a:latin typeface="+mn-ea"/>
              </a:rPr>
              <a:t>제어 검증함</a:t>
            </a:r>
            <a:br>
              <a:rPr lang="en-US" altLang="ko-KR" sz="1600" i="1" dirty="0">
                <a:solidFill>
                  <a:srgbClr val="0000FF"/>
                </a:solidFill>
                <a:latin typeface="+mn-ea"/>
              </a:rPr>
            </a:br>
            <a:endParaRPr lang="en-US" altLang="ko-KR" sz="1600" i="1" dirty="0">
              <a:latin typeface="+mn-ea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F56DE21-E2EC-4811-932E-EC98FC538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275" y="307522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다음주 진행 예정 사항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예정 사항 </a:t>
            </a:r>
            <a:r>
              <a:rPr lang="en-US" altLang="ko-KR" sz="2000" b="1" dirty="0">
                <a:latin typeface="+mn-ea"/>
              </a:rPr>
              <a:t>1) VBS</a:t>
            </a:r>
            <a:r>
              <a:rPr lang="en-US" altLang="ko-KR" sz="2000" b="1" dirty="0">
                <a:latin typeface="+mn-ea"/>
                <a:sym typeface="Wingdings" panose="05000000000000000000" pitchFamily="2" charset="2"/>
              </a:rPr>
              <a:t> &lt;--&gt;</a:t>
            </a:r>
            <a:r>
              <a:rPr lang="ko-KR" altLang="en-US" sz="2000" b="1" dirty="0">
                <a:latin typeface="+mn-ea"/>
              </a:rPr>
              <a:t> </a:t>
            </a:r>
            <a:r>
              <a:rPr lang="en-US" altLang="ko-KR" sz="2000" b="1" dirty="0">
                <a:latin typeface="+mn-ea"/>
              </a:rPr>
              <a:t>HMI </a:t>
            </a:r>
            <a:r>
              <a:rPr lang="ko-KR" altLang="en-US" sz="2000" b="1" dirty="0">
                <a:latin typeface="+mn-ea"/>
              </a:rPr>
              <a:t>프로토콜 검증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입수된 자율주행 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data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를 특정부분은 데이터가공하고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, </a:t>
            </a: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 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정의된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운영자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HMI protocol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을 검증</a:t>
            </a:r>
            <a:endParaRPr lang="en-US" altLang="ko-KR" sz="20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-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전송된 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data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로 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HMI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시각화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(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위치정보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차량주변 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Object,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센서상태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등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)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를 </a:t>
            </a:r>
            <a:endParaRPr lang="en-US" altLang="ko-KR" sz="2000" i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  검증</a:t>
            </a:r>
            <a:r>
              <a:rPr lang="en-US" altLang="ko-KR" sz="2000" i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ko-KR" altLang="en-US" sz="2000" i="1" dirty="0">
                <a:solidFill>
                  <a:srgbClr val="0000FF"/>
                </a:solidFill>
                <a:latin typeface="+mn-ea"/>
              </a:rPr>
              <a:t> </a:t>
            </a:r>
            <a:endParaRPr lang="en-US" altLang="ko-KR" sz="2000" b="1" i="1" dirty="0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64871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tx2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주요 일정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18D3B96-B3EE-4B6F-8A6E-BAB93F885B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783029"/>
              </p:ext>
            </p:extLst>
          </p:nvPr>
        </p:nvGraphicFramePr>
        <p:xfrm>
          <a:off x="200302" y="1679029"/>
          <a:ext cx="8743395" cy="4327909"/>
        </p:xfrm>
        <a:graphic>
          <a:graphicData uri="http://schemas.openxmlformats.org/drawingml/2006/table">
            <a:tbl>
              <a:tblPr/>
              <a:tblGrid>
                <a:gridCol w="1954080">
                  <a:extLst>
                    <a:ext uri="{9D8B030D-6E8A-4147-A177-3AD203B41FA5}">
                      <a16:colId xmlns:a16="http://schemas.microsoft.com/office/drawing/2014/main" val="15819717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638795995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520036919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3865943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016893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60574894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81521552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47794631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21937805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487532261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121685450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89973263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71146230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2050584228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158328922"/>
                    </a:ext>
                  </a:extLst>
                </a:gridCol>
                <a:gridCol w="380621">
                  <a:extLst>
                    <a:ext uri="{9D8B030D-6E8A-4147-A177-3AD203B41FA5}">
                      <a16:colId xmlns:a16="http://schemas.microsoft.com/office/drawing/2014/main" val="382734725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609234018"/>
                    </a:ext>
                  </a:extLst>
                </a:gridCol>
              </a:tblGrid>
              <a:tr h="476813"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세부 추진일정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gridSpan="15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주차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비고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00584" marR="100584" marT="41564" marB="41564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742936"/>
                  </a:ext>
                </a:extLst>
              </a:tr>
              <a:tr h="5097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9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10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11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12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13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14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15</a:t>
                      </a: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5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219853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기획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연계 통신 데이터 및 기능 정의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274358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프로토콜 및 데이터가공 설계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986936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-30" dirty="0">
                          <a:solidFill>
                            <a:srgbClr val="000000"/>
                          </a:solidFill>
                          <a:effectLst/>
                          <a:latin typeface="+mn-ea"/>
                        </a:rPr>
                        <a:t>기본 기능개발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5876919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단위 연동시험 및 개선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58034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연동시험 및 개선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545533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딥러닝 인지 기술 설계 및 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847534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S/W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통합 및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Release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1503471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완료 보고서</a:t>
                      </a: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8462742"/>
                  </a:ext>
                </a:extLst>
              </a:tr>
              <a:tr h="346773">
                <a:tc>
                  <a:txBody>
                    <a:bodyPr/>
                    <a:lstStyle/>
                    <a:p>
                      <a:pPr marL="6350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1" kern="0" spc="0" dirty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21668" marR="21668" marT="19698" marB="19698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8089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381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0" ma:contentTypeDescription="새 문서를 만듭니다." ma:contentTypeScope="" ma:versionID="6214b655059a3f220a35174d05e9def0">
  <xsd:schema xmlns:xsd="http://www.w3.org/2001/XMLSchema" xmlns:xs="http://www.w3.org/2001/XMLSchema" xmlns:p="http://schemas.microsoft.com/office/2006/metadata/properties" xmlns:ns2="df922d41-91bf-45f8-8b2c-e1591bc010d5" targetNamespace="http://schemas.microsoft.com/office/2006/metadata/properties" ma:root="true" ma:fieldsID="f68fc4224146a5b1fae48ae4f549800b" ns2:_="">
    <xsd:import namespace="df922d41-91bf-45f8-8b2c-e1591bc010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FA2EDF-CBB7-475B-B0D9-861160A9824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752C289-7328-4F4C-BE3C-6FF959ED22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6534</TotalTime>
  <Words>215</Words>
  <Application>Microsoft Office PowerPoint</Application>
  <PresentationFormat>화면 슬라이드 쇼(4:3)</PresentationFormat>
  <Paragraphs>55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Kised</dc:creator>
  <cp:lastModifiedBy>이 종민</cp:lastModifiedBy>
  <cp:revision>373</cp:revision>
  <cp:lastPrinted>2019-09-16T00:28:29Z</cp:lastPrinted>
  <dcterms:created xsi:type="dcterms:W3CDTF">2017-03-29T07:13:25Z</dcterms:created>
  <dcterms:modified xsi:type="dcterms:W3CDTF">2021-10-07T14:38:49Z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