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1pPr>
    <a:lvl2pPr marL="2087901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2pPr>
    <a:lvl3pPr marL="4175802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3pPr>
    <a:lvl4pPr marL="6263703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4pPr>
    <a:lvl5pPr marL="8351604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5pPr>
    <a:lvl6pPr marL="10439505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6pPr>
    <a:lvl7pPr marL="12527406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7pPr>
    <a:lvl8pPr marL="14615307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8pPr>
    <a:lvl9pPr marL="16703208" algn="l" defTabSz="4175802" rtl="0" eaLnBrk="1" latinLnBrk="1" hangingPunct="1">
      <a:defRPr sz="8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445" y="-1498"/>
      </p:cViewPr>
      <p:guideLst>
        <p:guide orient="horz" pos="13482"/>
        <p:guide pos="95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641" y="13296912"/>
            <a:ext cx="25733932" cy="917506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283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785223" y="10800026"/>
            <a:ext cx="24136073" cy="2300900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6496" y="10800026"/>
            <a:ext cx="71914143" cy="23009004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533" y="27505385"/>
            <a:ext cx="25733932" cy="850130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2" cy="9363320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7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6495" y="62917571"/>
            <a:ext cx="48025106" cy="1779724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896187" y="62917571"/>
            <a:ext cx="48025109" cy="17797249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581309"/>
            <a:ext cx="13376810" cy="399303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4" cy="399303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154" y="29962635"/>
            <a:ext cx="18165128" cy="3537258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154" y="3824596"/>
            <a:ext cx="18165128" cy="25682258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6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0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3552-E411-4BEE-85DD-2E8768F838C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2" y="39672750"/>
            <a:ext cx="9587151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7" y="39672750"/>
            <a:ext cx="7064216" cy="227890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019D-6DAF-47F1-B206-97270431C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8712" y="1881323"/>
            <a:ext cx="2723840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8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Object Detection</a:t>
            </a:r>
            <a:r>
              <a:rPr lang="ko-KR" altLang="en-US" sz="88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을 이용한 고객 맞춤형 광고 송출 </a:t>
            </a:r>
            <a:r>
              <a:rPr lang="ko-KR" altLang="en-US" sz="8800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모바일</a:t>
            </a:r>
            <a:r>
              <a:rPr lang="ko-KR" altLang="en-US" sz="88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로봇</a:t>
            </a:r>
            <a:endParaRPr lang="ko-KR" altLang="en-US" sz="88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08712" y="9631150"/>
            <a:ext cx="27000000" cy="9000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04586" y="9232529"/>
            <a:ext cx="6072181" cy="91916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개발동기 및 목적</a:t>
            </a: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10132664" y="7177397"/>
            <a:ext cx="18686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○참여학생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김영기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류건희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err="1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황의송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이병호</a:t>
            </a:r>
            <a:r>
              <a:rPr lang="en-US" altLang="ko-KR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48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19026038" y="4335986"/>
            <a:ext cx="9721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전자정보통신공</a:t>
            </a:r>
            <a:r>
              <a:rPr lang="ko-KR" altLang="en-US" sz="6000" dirty="0" smtClean="0">
                <a:latin typeface="HY헤드라인M" pitchFamily="18" charset="-127"/>
                <a:ea typeface="HY헤드라인M" pitchFamily="18" charset="-127"/>
              </a:rPr>
              <a:t>학과 </a:t>
            </a:r>
            <a:r>
              <a:rPr lang="ko-KR" altLang="en-US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By U</a:t>
            </a:r>
            <a:endParaRPr lang="ko-KR" altLang="en-US" sz="60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04586" y="31843041"/>
            <a:ext cx="27004127" cy="10994878"/>
            <a:chOff x="2569004" y="33715160"/>
            <a:chExt cx="27004127" cy="10994878"/>
          </a:xfrm>
        </p:grpSpPr>
        <p:sp>
          <p:nvSpPr>
            <p:cNvPr id="16" name="직사각형 15"/>
            <p:cNvSpPr/>
            <p:nvPr/>
          </p:nvSpPr>
          <p:spPr>
            <a:xfrm>
              <a:off x="2573131" y="34144352"/>
              <a:ext cx="27000000" cy="1001539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569004" y="33715160"/>
              <a:ext cx="6225434" cy="91916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dirty="0">
                  <a:latin typeface="HY헤드라인M" pitchFamily="18" charset="-127"/>
                  <a:ea typeface="HY헤드라인M" pitchFamily="18" charset="-127"/>
                </a:rPr>
                <a:t>활용방안 및 기대효과</a:t>
              </a:r>
            </a:p>
          </p:txBody>
        </p:sp>
        <p:sp>
          <p:nvSpPr>
            <p:cNvPr id="40" name="직사각형 17"/>
            <p:cNvSpPr>
              <a:spLocks noChangeArrowheads="1"/>
            </p:cNvSpPr>
            <p:nvPr/>
          </p:nvSpPr>
          <p:spPr bwMode="auto">
            <a:xfrm>
              <a:off x="2752905" y="34918896"/>
              <a:ext cx="25762096" cy="979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08610" tIns="154305" rIns="308610" bIns="154305">
              <a:spAutoFit/>
            </a:bodyPr>
            <a:lstStyle/>
            <a:p>
              <a:pPr marL="571500" indent="-571500" algn="just">
                <a:buFont typeface="Wingdings" panose="05000000000000000000" pitchFamily="2" charset="2"/>
                <a:buChar char="Ø"/>
              </a:pP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고객 서비스 개선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쇼핑몰을 찾는 고객들의 연령대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,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성별 등의 특징을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DB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에 저장하고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, DB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에 저장된 방문 고객들의 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   Data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를 바탕으로 쇼핑몰 내의 매장 변경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,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고객 서비스 개선 등 가능</a:t>
              </a:r>
              <a:endPara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marL="571500" indent="-571500" algn="just">
                <a:buFont typeface="Wingdings" panose="05000000000000000000" pitchFamily="2" charset="2"/>
                <a:buChar char="Ø"/>
              </a:pP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광고 효과 증대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방문 고객들 곁을 지나다니는 로봇으로 인해서 이목이 집중되어 자연스럽게 광고 노출 가능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고객의 정보에 따른 맞춤형 광고를 송출함으로써 효율적 광고 효과 기대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로봇이 매장을 돌아다니면서 광고를 송출하기 때문에</a:t>
              </a:r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로봇에 부착된 스크린으로도 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 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넓은 범위의 광고 효과 기대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marL="571500" indent="-571500" algn="just">
                <a:buFont typeface="Wingdings" panose="05000000000000000000" pitchFamily="2" charset="2"/>
                <a:buChar char="Ø"/>
              </a:pPr>
              <a:r>
                <a:rPr lang="ko-KR" altLang="en-US" sz="4400" dirty="0" err="1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확장성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기존의 안내로봇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,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서비스 로봇에도 적용 가능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얼굴 인식 기능을 추가하여 특정 인물 검색 가능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   ex)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쇼핑몰 내의 미아 찾기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,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범죄자 찾기 등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-</a:t>
              </a:r>
              <a:r>
                <a:rPr lang="ko-KR" altLang="en-US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재난 알림 기능을 추가하여 재난 대피 유도 기능 추가 가능  </a:t>
              </a:r>
              <a:endPara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>
                <a:buFont typeface="Arial" charset="0"/>
                <a:buChar char="•"/>
              </a:pPr>
              <a:endPara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04586" y="19620472"/>
            <a:ext cx="30482892" cy="11449272"/>
            <a:chOff x="2576240" y="19658484"/>
            <a:chExt cx="30482892" cy="11449272"/>
          </a:xfrm>
        </p:grpSpPr>
        <p:sp>
          <p:nvSpPr>
            <p:cNvPr id="33" name="직사각형 32"/>
            <p:cNvSpPr/>
            <p:nvPr/>
          </p:nvSpPr>
          <p:spPr>
            <a:xfrm>
              <a:off x="2580367" y="20057104"/>
              <a:ext cx="27000000" cy="1105065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576240" y="19658484"/>
              <a:ext cx="6792261" cy="91916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4800" dirty="0">
                  <a:latin typeface="HY헤드라인M" pitchFamily="18" charset="-127"/>
                  <a:ea typeface="HY헤드라인M" pitchFamily="18" charset="-127"/>
                </a:rPr>
                <a:t>과제 해결방안 및 과정</a:t>
              </a:r>
            </a:p>
          </p:txBody>
        </p:sp>
        <p:sp>
          <p:nvSpPr>
            <p:cNvPr id="38" name="직사각형 17"/>
            <p:cNvSpPr>
              <a:spLocks noChangeArrowheads="1"/>
            </p:cNvSpPr>
            <p:nvPr/>
          </p:nvSpPr>
          <p:spPr bwMode="auto">
            <a:xfrm>
              <a:off x="22833996" y="21211038"/>
              <a:ext cx="10225136" cy="7759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08610" tIns="154305" rIns="308610" bIns="154305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ko-KR" altLang="en-US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주요기능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:</a:t>
              </a:r>
            </a:p>
            <a:p>
              <a:pPr marL="742950" indent="-742950" algn="just">
                <a:buFont typeface="+mj-ea"/>
                <a:buAutoNum type="circleNumDbPlain"/>
              </a:pP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marL="571500" indent="-571500" algn="just">
                <a:buFont typeface="Wingdings" panose="05000000000000000000" pitchFamily="2" charset="2"/>
                <a:buChar char="Ø"/>
              </a:pP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S/W </a:t>
              </a:r>
            </a:p>
            <a:p>
              <a:pPr algn="just"/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- </a:t>
              </a:r>
              <a:r>
                <a:rPr lang="ko-KR" altLang="en-US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고객 이미지 </a:t>
              </a:r>
              <a:r>
                <a:rPr lang="ko-KR" altLang="en-US" sz="4400" dirty="0" err="1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캡쳐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- </a:t>
              </a:r>
              <a:r>
                <a:rPr lang="ko-KR" altLang="en-US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고객 정보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추출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맞춤형 광고 송출</a:t>
              </a:r>
              <a:endPara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- 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쇼핑몰 내부 지도 작성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 </a:t>
              </a:r>
            </a:p>
            <a:p>
              <a:pPr marL="571500" indent="-571500" algn="just">
                <a:buFont typeface="Wingdings" panose="05000000000000000000" pitchFamily="2" charset="2"/>
                <a:buChar char="Ø"/>
              </a:pP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marL="571500" indent="-571500" algn="just">
                <a:buFont typeface="Wingdings" panose="05000000000000000000" pitchFamily="2" charset="2"/>
                <a:buChar char="Ø"/>
              </a:pP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H/W </a:t>
              </a:r>
            </a:p>
            <a:p>
              <a:pPr algn="just"/>
              <a:r>
                <a:rPr lang="en-US" altLang="ko-KR" sz="4400" dirty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- </a:t>
              </a:r>
              <a:r>
                <a:rPr lang="ko-KR" altLang="en-US" sz="4400" dirty="0" err="1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모바일</a:t>
              </a:r>
              <a:r>
                <a:rPr lang="ko-KR" altLang="en-US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로봇</a:t>
              </a:r>
              <a:endPara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just"/>
              <a:r>
                <a:rPr lang="en-US" altLang="ko-KR" sz="4400" dirty="0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  - </a:t>
              </a:r>
              <a:r>
                <a:rPr lang="ko-KR" altLang="en-US" sz="4400" dirty="0" err="1" smtClean="0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옴니휠</a:t>
              </a:r>
              <a:endPara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4392" y="20992208"/>
              <a:ext cx="2477075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8800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10213056" y="5889637"/>
            <a:ext cx="18686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3086100" fontAlgn="base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○지도교수</a:t>
            </a:r>
            <a:r>
              <a:rPr lang="en-US" altLang="ko-KR" sz="48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유정기     </a:t>
            </a:r>
            <a:r>
              <a:rPr lang="ko-KR" altLang="en-US" sz="4800" dirty="0" smtClean="0"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4800" dirty="0">
                <a:latin typeface="HY헤드라인M" pitchFamily="18" charset="-127"/>
                <a:ea typeface="HY헤드라인M" pitchFamily="18" charset="-127"/>
              </a:rPr>
              <a:t>○참여기업</a:t>
            </a:r>
            <a:r>
              <a:rPr lang="en-US" altLang="ko-KR" sz="480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48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기업명</a:t>
            </a:r>
            <a:endParaRPr lang="ko-KR" altLang="en-US" sz="48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2127664" y="11424918"/>
            <a:ext cx="25762096" cy="572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8610" tIns="154305" rIns="308610" bIns="154305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소비자들의 소비 형태가 바뀜에 따라 기존의 </a:t>
            </a:r>
            <a:r>
              <a:rPr lang="ko-KR" altLang="en-US" sz="4400" dirty="0" err="1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대형마트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백화점의 형태에서 쇼핑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영화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오락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 algn="just"/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여가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레저 등 다양한 활동을 한 곳에서 할 수 있는 복합 쇼핑몰의 형태로 바뀌고 있음</a:t>
            </a:r>
            <a:endParaRPr lang="en-US" altLang="ko-KR" sz="4400" dirty="0" smtClean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just">
              <a:buFont typeface="Arial" charset="0"/>
              <a:buChar char="•"/>
            </a:pPr>
            <a:endParaRPr lang="en-US" altLang="ko-KR" sz="4400" dirty="0" smtClean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복합 쇼핑몰에는 다양한 연령대의 고객들이 존재하기 때문에 광고 선택에 어려움이 있음</a:t>
            </a:r>
            <a:endParaRPr lang="en-US" altLang="ko-KR" sz="44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just">
              <a:buFont typeface="Arial" charset="0"/>
              <a:buChar char="•"/>
            </a:pPr>
            <a:endParaRPr lang="en-US" altLang="ko-KR" sz="4400" dirty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기존의 무작위 광고나 시간대별 광고가 아닌 </a:t>
            </a:r>
            <a:r>
              <a:rPr lang="ko-KR" altLang="en-US" sz="4400" dirty="0" err="1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동시간대의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복합 쇼핑몰 내의 고객들을 파악하고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 algn="just"/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카메라를 이용해 고객들의 </a:t>
            </a:r>
            <a:r>
              <a:rPr lang="ko-KR" altLang="en-US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정보</a:t>
            </a:r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성별</a:t>
            </a:r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나이</a:t>
            </a:r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감정 등</a:t>
            </a:r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r>
              <a:rPr lang="ko-KR" altLang="en-US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를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추출하여</a:t>
            </a:r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고객들에게 맞춤형 광고를 </a:t>
            </a:r>
            <a:endParaRPr lang="en-US" altLang="ko-KR" sz="4400" dirty="0" smtClean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just"/>
            <a:r>
              <a:rPr lang="en-US" altLang="ko-KR" sz="4400" dirty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400" dirty="0" smtClean="0">
                <a:solidFill>
                  <a:srgbClr val="0033CC"/>
                </a:solidFill>
                <a:latin typeface="HY헤드라인M" pitchFamily="18" charset="-127"/>
                <a:ea typeface="HY헤드라인M" pitchFamily="18" charset="-127"/>
              </a:rPr>
              <a:t>송출하고자 함</a:t>
            </a:r>
            <a:endParaRPr lang="en-US" altLang="ko-KR" sz="4400" dirty="0" smtClean="0">
              <a:solidFill>
                <a:srgbClr val="0033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41" y="20677080"/>
            <a:ext cx="19947854" cy="9964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830" y="26891276"/>
            <a:ext cx="203471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279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LINC</dc:creator>
  <cp:lastModifiedBy>김 영기</cp:lastModifiedBy>
  <cp:revision>28</cp:revision>
  <dcterms:created xsi:type="dcterms:W3CDTF">2015-11-13T07:53:35Z</dcterms:created>
  <dcterms:modified xsi:type="dcterms:W3CDTF">2019-05-20T12:24:52Z</dcterms:modified>
</cp:coreProperties>
</file>