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57" r:id="rId2"/>
    <p:sldId id="383" r:id="rId3"/>
    <p:sldId id="367" r:id="rId4"/>
    <p:sldId id="384" r:id="rId5"/>
    <p:sldId id="388" r:id="rId6"/>
    <p:sldId id="389" r:id="rId7"/>
    <p:sldId id="39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8" autoAdjust="0"/>
    <p:restoredTop sz="93675" autoAdjust="0"/>
  </p:normalViewPr>
  <p:slideViewPr>
    <p:cSldViewPr snapToGrid="0" showGuides="1">
      <p:cViewPr varScale="1">
        <p:scale>
          <a:sx n="59" d="100"/>
          <a:sy n="59" d="100"/>
        </p:scale>
        <p:origin x="8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1B30-7A82-43DF-A818-A3DE64774CB0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6937-DE2F-4665-9A21-62075272C2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3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37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90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52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15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6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9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7A7B74-48AA-304D-8A41-3EA692EE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2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611DE41-3F6F-044D-8535-2B53BB9D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20" name="タイトル 17"/>
          <p:cNvSpPr>
            <a:spLocks noGrp="1"/>
          </p:cNvSpPr>
          <p:nvPr>
            <p:ph type="title" hasCustomPrompt="1"/>
          </p:nvPr>
        </p:nvSpPr>
        <p:spPr>
          <a:xfrm>
            <a:off x="172188" y="275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pc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289684-E3E2-4735-801A-13BFBA854F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8212" y="908049"/>
            <a:ext cx="9446400" cy="5256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1123906" indent="-514350">
              <a:buFont typeface="+mj-lt"/>
              <a:buAutoNum type="arabicPeriod"/>
              <a:defRPr sz="2000"/>
            </a:lvl2pPr>
            <a:lvl3pPr marL="1733459" indent="-514350">
              <a:buFont typeface="+mj-lt"/>
              <a:buAutoNum type="arabicPeriod"/>
              <a:defRPr sz="2000"/>
            </a:lvl3pPr>
            <a:lvl4pPr marL="2343012" indent="-514350">
              <a:buFont typeface="+mj-lt"/>
              <a:buAutoNum type="arabicPeriod"/>
              <a:defRPr sz="2000"/>
            </a:lvl4pPr>
            <a:lvl5pPr marL="2952566" indent="-51435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ja-JP" altLang="en-US" dirty="0"/>
              <a:t>目次を入力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3717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7333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13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5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ECC3-87F6-48DE-A3D9-ACE61020E0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400" y="9098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569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588" y="9080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96208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6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04169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20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2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310CC0-8B36-8146-A6F6-1F19474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6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80605_1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0"/>
            <a:ext cx="11844000" cy="684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 smtClean="0"/>
              <a:t>［タイトル］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1"/>
          </p:nvPr>
        </p:nvSpPr>
        <p:spPr>
          <a:xfrm>
            <a:off x="0" y="768350"/>
            <a:ext cx="12192000" cy="492443"/>
          </a:xfrm>
          <a:prstGeom prst="rect">
            <a:avLst/>
          </a:prstGeom>
          <a:solidFill>
            <a:srgbClr val="C9C9C9"/>
          </a:solidFill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600" b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3897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7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A-gate</a:t>
            </a:r>
            <a:r>
              <a:rPr kumimoji="1"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36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CloudFormation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編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8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Index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573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クラウド自動構築ロールを用いたスタックの作成手順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6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１．クラウド自動構築ロールを用いたスタックの作成手順</a:t>
            </a:r>
            <a:b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34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クラウド自動構築ロールを用いたスタックの作成</a:t>
            </a:r>
            <a:r>
              <a:rPr lang="ja-JP" altLang="en-US" dirty="0" smtClean="0"/>
              <a:t>手順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11844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スタックの作成手順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CloudFormation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る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スタック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は、下記に従い実施してください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．作業対象のテナントアカウント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クラウド自動構築ロール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にスイッチロールする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２．スタックの作成画面に進む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．「アクセス許可」では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のプリセットの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ロール「</a:t>
            </a:r>
            <a:r>
              <a:rPr lang="en-US" altLang="ja-JP" sz="2800" b="1" u="sng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TenantCreateServiceRoleCloudAutoBuilder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を選択する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2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クラウド自動構築ロールを用いたスタックの作成</a:t>
            </a:r>
            <a:r>
              <a:rPr lang="ja-JP" altLang="en-US" dirty="0" smtClean="0"/>
              <a:t>手順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11844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背景・補足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クラウド自動構築ロールそのものは、</a:t>
            </a:r>
            <a:r>
              <a:rPr lang="en-US" altLang="ja-JP" sz="2800" b="1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CloudFormation</a:t>
            </a:r>
            <a:r>
              <a:rPr lang="ja-JP" altLang="en-US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のスタックを作成する以外の権限はほぼ持っておらず、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マネジメントコンソールでは</a:t>
            </a: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CloudFormation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以外の画面の操作は実施することができません。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ただしクラウド自動構築ロールは、スタックを作成する処理に権限を付与する際、サービス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/NW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管理とテナント管理の権限を併せ持つ</a:t>
            </a:r>
            <a:r>
              <a:rPr lang="ja-JP" altLang="en-US" sz="28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800" b="1" u="sng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TenantCreateServiceRoleCloudAutoBuilder</a:t>
            </a:r>
            <a:r>
              <a:rPr lang="ja-JP" altLang="en-US" sz="28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」ロールを選択することができる唯一のロール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です。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そのため、単一スタックの作成にサービス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/NW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管理とテナント管理双方の権限を要する場合（例：単一スタックで</a:t>
            </a: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InternetGateway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S3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のバケットポリシーの両方を作る場合等）は、前スライドの手順に則って実施する必要があります。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09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57" y="1239878"/>
            <a:ext cx="8364286" cy="5042857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クラウド自動構築ロールを用いたスタックの作成</a:t>
            </a:r>
            <a:r>
              <a:rPr lang="ja-JP" altLang="en-US" dirty="0" smtClean="0"/>
              <a:t>手順（</a:t>
            </a:r>
            <a:r>
              <a:rPr lang="ja-JP" altLang="en-US" dirty="0" smtClean="0"/>
              <a:t>手順詳細）</a:t>
            </a:r>
            <a:endParaRPr lang="en-US" altLang="ja-JP" dirty="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291152" y="4622747"/>
            <a:ext cx="3225771" cy="1195754"/>
          </a:xfrm>
          <a:prstGeom prst="wedgeRectCallout">
            <a:avLst>
              <a:gd name="adj1" fmla="val 34038"/>
              <a:gd name="adj2" fmla="val -8574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クラウド自動構築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ロール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を利用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してスタックの作成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に係る各種設定を行い、本画面まで進む</a:t>
            </a:r>
            <a:endParaRPr kumimoji="1" lang="ja-JP" altLang="en-US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21923" y="3580683"/>
            <a:ext cx="1449977" cy="54517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5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57" y="1226425"/>
            <a:ext cx="8364286" cy="5042857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クラウド自動構築ロールを用いたスタックの作成手順</a:t>
            </a:r>
            <a:r>
              <a:rPr lang="ja-JP" altLang="en-US" dirty="0" smtClean="0"/>
              <a:t>（</a:t>
            </a:r>
            <a:r>
              <a:rPr lang="ja-JP" altLang="en-US" dirty="0" smtClean="0"/>
              <a:t>手順詳細）</a:t>
            </a:r>
            <a:endParaRPr lang="en-US" altLang="ja-JP" dirty="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72189" y="3032091"/>
            <a:ext cx="4076004" cy="952080"/>
          </a:xfrm>
          <a:prstGeom prst="wedgeRectCallout">
            <a:avLst>
              <a:gd name="adj1" fmla="val 54080"/>
              <a:gd name="adj2" fmla="val 9394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「アクセス許可」で指定する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ロールに「</a:t>
            </a:r>
            <a:r>
              <a:rPr lang="en-US" altLang="ja-JP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TenantCreateServiceRoleCloudAutoBuilder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」を選択する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248192" y="4376057"/>
            <a:ext cx="4614203" cy="35109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0" id="{9071B18C-AB37-F449-AA4F-DC3EE43039E6}" vid="{7FA1D19E-BDD0-904D-BFB1-053B342FA9C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Presentation_Template_169_JP</Template>
  <TotalTime>6046</TotalTime>
  <Words>350</Words>
  <Application>Microsoft Office PowerPoint</Application>
  <PresentationFormat>ワイド画面</PresentationFormat>
  <Paragraphs>27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HGPｺﾞｼｯｸE</vt:lpstr>
      <vt:lpstr>HGPｺﾞｼｯｸE</vt:lpstr>
      <vt:lpstr>HGP創英角ｺﾞｼｯｸUB</vt:lpstr>
      <vt:lpstr>Meiryo UI</vt:lpstr>
      <vt:lpstr>MS PGothic</vt:lpstr>
      <vt:lpstr>游ゴシック</vt:lpstr>
      <vt:lpstr>Arial</vt:lpstr>
      <vt:lpstr>プレゼンテーションテンプレート2017</vt:lpstr>
      <vt:lpstr>A-gateの使い方 （CloudFormation編）</vt:lpstr>
      <vt:lpstr>PowerPoint プレゼンテーション</vt:lpstr>
      <vt:lpstr>１．クラウド自動構築ロールを用いたスタックの作成手順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NTTDATA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パブリッククラウド活用バイブル</dc:title>
  <dc:creator>山中 崇広</dc:creator>
  <cp:lastModifiedBy>山中 崇広</cp:lastModifiedBy>
  <cp:revision>436</cp:revision>
  <dcterms:created xsi:type="dcterms:W3CDTF">2018-07-31T01:26:43Z</dcterms:created>
  <dcterms:modified xsi:type="dcterms:W3CDTF">2020-07-20T14:17:42Z</dcterms:modified>
</cp:coreProperties>
</file>