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57" r:id="rId2"/>
    <p:sldId id="383" r:id="rId3"/>
    <p:sldId id="389" r:id="rId4"/>
    <p:sldId id="390" r:id="rId5"/>
    <p:sldId id="400" r:id="rId6"/>
    <p:sldId id="391" r:id="rId7"/>
    <p:sldId id="392" r:id="rId8"/>
    <p:sldId id="398" r:id="rId9"/>
    <p:sldId id="397" r:id="rId10"/>
    <p:sldId id="399" r:id="rId11"/>
    <p:sldId id="393" r:id="rId12"/>
    <p:sldId id="394" r:id="rId13"/>
    <p:sldId id="367" r:id="rId14"/>
    <p:sldId id="401" r:id="rId15"/>
    <p:sldId id="384" r:id="rId16"/>
    <p:sldId id="388" r:id="rId17"/>
    <p:sldId id="385" r:id="rId18"/>
    <p:sldId id="386" r:id="rId19"/>
    <p:sldId id="38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8" autoAdjust="0"/>
    <p:restoredTop sz="93675" autoAdjust="0"/>
  </p:normalViewPr>
  <p:slideViewPr>
    <p:cSldViewPr snapToGrid="0" showGuides="1">
      <p:cViewPr varScale="1">
        <p:scale>
          <a:sx n="62" d="100"/>
          <a:sy n="62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1B30-7A82-43DF-A818-A3DE64774CB0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6937-DE2F-4665-9A21-62075272C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3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823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671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375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8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14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4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54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27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31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281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73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14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0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7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23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3717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7333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1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5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569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6208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80605_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0"/>
            <a:ext cx="11844000" cy="684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［タイトル］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1"/>
          </p:nvPr>
        </p:nvSpPr>
        <p:spPr>
          <a:xfrm>
            <a:off x="0" y="768350"/>
            <a:ext cx="12192000" cy="492443"/>
          </a:xfrm>
          <a:prstGeom prst="rect">
            <a:avLst/>
          </a:prstGeom>
          <a:solidFill>
            <a:srgbClr val="C9C9C9"/>
          </a:solidFill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600" b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kumimoji="1"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36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CloudWatchSynthetics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編）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81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/>
              <a:t> 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ロールの指定にあたる注意事項（</a:t>
            </a:r>
            <a:r>
              <a:rPr lang="ja-JP" altLang="en-US" dirty="0"/>
              <a:t>手順詳細）</a:t>
            </a:r>
            <a:endParaRPr lang="en-US" altLang="ja-JP" dirty="0"/>
          </a:p>
        </p:txBody>
      </p:sp>
      <p:sp>
        <p:nvSpPr>
          <p:cNvPr id="11" name="四角形吹き出し 10"/>
          <p:cNvSpPr/>
          <p:nvPr/>
        </p:nvSpPr>
        <p:spPr>
          <a:xfrm>
            <a:off x="644073" y="1209754"/>
            <a:ext cx="7019469" cy="5091980"/>
          </a:xfrm>
          <a:prstGeom prst="wedgeRectCallout">
            <a:avLst>
              <a:gd name="adj1" fmla="val -34391"/>
              <a:gd name="adj2" fmla="val 149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   </a:t>
            </a:r>
          </a:p>
          <a:p>
            <a:r>
              <a:rPr lang="ja-JP" altLang="en-US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Version": "2012-10-17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"Statement":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{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"Effect": "Allow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"Action":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</a:p>
          <a:p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s3:PutObject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  <a:endParaRPr lang="en-US" altLang="ja-JP" sz="715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s3:GetBucketLocation“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],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"Resource":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"arn:aws:s3:::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cw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syn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-results-{</a:t>
            </a:r>
            <a:r>
              <a:rPr lang="ja-JP" altLang="en-US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ID}-ap-northeast-1/canary/{Canary</a:t>
            </a:r>
            <a:r>
              <a:rPr lang="ja-JP" altLang="en-US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}-*/*“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]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},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{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"Effect": "Allow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"Action":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logs:CreateLogStream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logs:PutLogEvents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logs:CreateLogGroup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],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"Resource":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“arn:aws:logs:ap-northeast-1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:{</a:t>
            </a:r>
            <a:r>
              <a:rPr lang="ja-JP" altLang="en-US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ID}:log-group:/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/lambda/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cwsyn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-{Canary</a:t>
            </a:r>
            <a:r>
              <a:rPr lang="ja-JP" altLang="en-US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}-{Canary</a:t>
            </a:r>
            <a:r>
              <a:rPr lang="ja-JP" altLang="en-US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作成時に付与される任意の文字列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}“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]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},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{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"Effect": "Allow", </a:t>
            </a:r>
            <a:endParaRPr lang="en-US" altLang="ja-JP" sz="715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"Action":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"s3:ListAllMyBuckets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xray:PutTraceSegments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],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"Resource":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"*“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]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},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{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"Effect": "Allow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"Resource":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"*",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"Action": "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cloudwatch:PutMetricData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"Condition":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StringEquals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": 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en-US" altLang="ja-JP" sz="715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cloudwatch:namespace</a:t>
            </a:r>
            <a:r>
              <a:rPr lang="en-US" altLang="ja-JP" sz="715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": "</a:t>
            </a:r>
            <a:r>
              <a:rPr lang="en-US" altLang="ja-JP" sz="715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CloudWatchSynthetics</a:t>
            </a:r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}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}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}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]</a:t>
            </a:r>
          </a:p>
          <a:p>
            <a:r>
              <a:rPr lang="en-US" altLang="ja-JP" sz="715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</a:t>
            </a:r>
            <a:r>
              <a:rPr lang="en-US" altLang="ja-JP" sz="2800" b="1" u="sng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  <a:r>
              <a:rPr lang="ja-JP" altLang="en-US" sz="2800" b="1" u="sng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ja-JP" altLang="en-US" sz="2000" b="1" u="sng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000" b="1" u="sng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sz="2000" b="1" u="sng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作成時に新規作成されるポリシー内容（</a:t>
            </a:r>
            <a:r>
              <a:rPr lang="en-US" altLang="ja-JP" sz="2000" b="1" u="sng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2020/9/23</a:t>
            </a:r>
            <a:r>
              <a:rPr lang="ja-JP" altLang="en-US" sz="2000" b="1" u="sng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時点 ）</a:t>
            </a:r>
            <a:r>
              <a:rPr lang="ja-JP" altLang="en-US" sz="2000" b="1" u="sng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2800" b="1" u="sng" dirty="0" smtClean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28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86" y="1368000"/>
            <a:ext cx="8651604" cy="4931585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/>
              <a:t> 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ロールの指定にあたる注意事項（</a:t>
            </a:r>
            <a:r>
              <a:rPr lang="ja-JP" altLang="en-US" dirty="0"/>
              <a:t>手順詳細）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3748762" y="4419831"/>
            <a:ext cx="6355861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四角形吹き出し 2"/>
          <p:cNvSpPr/>
          <p:nvPr/>
        </p:nvSpPr>
        <p:spPr>
          <a:xfrm>
            <a:off x="3622150" y="5103831"/>
            <a:ext cx="8451307" cy="1195754"/>
          </a:xfrm>
          <a:prstGeom prst="wedgeRectCallout">
            <a:avLst>
              <a:gd name="adj1" fmla="val -25977"/>
              <a:gd name="adj2" fmla="val -6391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作成したロール（例：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a-gate-canary-role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）に</a:t>
            </a:r>
            <a:endParaRPr kumimoji="1"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作成したポリシー（例：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CloudWatchSyntheticsPolicy-a-gate-canary-255-7efc479afeab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a-{</a:t>
            </a:r>
            <a:r>
              <a:rPr lang="en-US" altLang="ja-JP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cmpn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}-{</a:t>
            </a:r>
            <a:r>
              <a:rPr lang="en-US" altLang="ja-JP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}-</a:t>
            </a:r>
            <a:r>
              <a:rPr lang="en-US" altLang="ja-JP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-{</a:t>
            </a:r>
            <a:r>
              <a:rPr lang="en-US" altLang="ja-JP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tnnt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}-LimitedActions-S3PutObject0000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」をアタッチする。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手順２・３（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マネジメントコンソール）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0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31" y="1368000"/>
            <a:ext cx="8595114" cy="4871415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/>
              <a:t> 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ロールの指定にあたる注意事項（</a:t>
            </a:r>
            <a:r>
              <a:rPr lang="ja-JP" altLang="en-US" dirty="0"/>
              <a:t>手順詳細）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3404381" y="2938417"/>
            <a:ext cx="3123028" cy="707036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172188" y="4242331"/>
            <a:ext cx="4540489" cy="807970"/>
          </a:xfrm>
          <a:prstGeom prst="wedgeRectCallout">
            <a:avLst>
              <a:gd name="adj1" fmla="val 38789"/>
              <a:gd name="adj2" fmla="val -11513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作成時に今回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ロール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例：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a-gate-canary-role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）を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する。</a:t>
            </a:r>
            <a:endParaRPr kumimoji="1"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手順４（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マネジメントコンソール）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30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２．「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VPC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なし」の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を作成した際の注意事項</a:t>
            </a:r>
            <a:b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3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r>
              <a:rPr lang="ja-JP" altLang="en-US" dirty="0"/>
              <a:t>「</a:t>
            </a:r>
            <a:r>
              <a:rPr lang="en-US" altLang="ja-JP" dirty="0"/>
              <a:t>VPC</a:t>
            </a:r>
            <a:r>
              <a:rPr lang="ja-JP" altLang="en-US" dirty="0"/>
              <a:t>なし」の</a:t>
            </a:r>
            <a:r>
              <a:rPr lang="en-US" altLang="ja-JP" dirty="0"/>
              <a:t>Canary</a:t>
            </a:r>
            <a:r>
              <a:rPr lang="ja-JP" altLang="en-US" dirty="0"/>
              <a:t>を作成した際の注意</a:t>
            </a:r>
            <a:r>
              <a:rPr lang="ja-JP" altLang="en-US" dirty="0" smtClean="0"/>
              <a:t>事項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794447"/>
            <a:ext cx="11844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はじめに</a:t>
            </a:r>
            <a:endParaRPr lang="en-US" altLang="ja-JP" sz="10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の作成時、当該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および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に紐づく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関数を、特定の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の中で動作させるか、もしくは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の外で動作させるかの選択が可能です。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もし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の外で動作させる設定を行った場合（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設定」の項目で「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なし」を選択した場合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）、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当該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に紐づく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関数が、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の検知修復のルール（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）に抵触する状態で作成される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ため、併せて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に関する例外登録を実施いただく必要がございます。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例外登録を行わなかった場合、次回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の設定を更新した際に検知修復が実行され、紐づく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関数が削除されます。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ポリシー違反検知・自動修復ルール「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AWSRule_0016_Lambda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外での動作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本パートでは、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の外で動作する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を作成してから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関数の例外登録を行うまでの手順を示します。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4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ja-JP" altLang="en-US" dirty="0"/>
              <a:t>． 「</a:t>
            </a:r>
            <a:r>
              <a:rPr lang="en-US" altLang="ja-JP" dirty="0"/>
              <a:t>VPC</a:t>
            </a:r>
            <a:r>
              <a:rPr lang="ja-JP" altLang="en-US" dirty="0"/>
              <a:t>なし」の</a:t>
            </a:r>
            <a:r>
              <a:rPr lang="en-US" altLang="ja-JP" dirty="0"/>
              <a:t>Canary</a:t>
            </a:r>
            <a:r>
              <a:rPr lang="ja-JP" altLang="en-US" dirty="0"/>
              <a:t>を作成した際の注意事項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794447"/>
            <a:ext cx="11844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無し」の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作成後の例外登録手順概要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設定」の項目で「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なし」を選択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を作成したのち、下記を実施してください。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（本手順を実施せずに当該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の設定の更新を行うと、検知修復機能により紐づく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関数が削除されます。そのため、必ず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の設定更新を行う前に本手順を実施してください。）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手順１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によって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された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関数の名前を確認する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手順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１．で調べた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関数名を例外登録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2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68" y="1207220"/>
            <a:ext cx="9918240" cy="5145420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ja-JP" altLang="en-US" dirty="0"/>
              <a:t>． 「</a:t>
            </a:r>
            <a:r>
              <a:rPr lang="en-US" altLang="ja-JP" dirty="0"/>
              <a:t>VPC</a:t>
            </a:r>
            <a:r>
              <a:rPr lang="ja-JP" altLang="en-US" dirty="0"/>
              <a:t>なし」の</a:t>
            </a:r>
            <a:r>
              <a:rPr lang="en-US" altLang="ja-JP" dirty="0"/>
              <a:t>Canary</a:t>
            </a:r>
            <a:r>
              <a:rPr lang="ja-JP" altLang="en-US" dirty="0"/>
              <a:t>を作成した際の注意事項（</a:t>
            </a:r>
            <a:r>
              <a:rPr lang="ja-JP" altLang="en-US" dirty="0" smtClean="0"/>
              <a:t>手順詳細）</a:t>
            </a:r>
            <a:endParaRPr lang="en-US" altLang="ja-JP" dirty="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679459" y="3532532"/>
            <a:ext cx="5032409" cy="1615665"/>
          </a:xfrm>
          <a:prstGeom prst="wedgeRectCallout">
            <a:avLst>
              <a:gd name="adj1" fmla="val 26090"/>
              <a:gd name="adj2" fmla="val -837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によって作成された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Lambda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関数名を調べる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※Canary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によって作成される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Lambda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</a:t>
            </a:r>
            <a:endParaRPr kumimoji="1"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cwsyn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-”+”Canary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-”+”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任意の文字列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  <a:p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となる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88918" y="2685375"/>
            <a:ext cx="2472638" cy="20813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手順１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マネジメントコンソール）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r>
              <a:rPr lang="en-US" altLang="ja-JP" dirty="0" smtClean="0"/>
              <a:t> </a:t>
            </a:r>
            <a:r>
              <a:rPr lang="ja-JP" altLang="en-US" dirty="0"/>
              <a:t>「</a:t>
            </a:r>
            <a:r>
              <a:rPr lang="en-US" altLang="ja-JP" dirty="0"/>
              <a:t>VPC</a:t>
            </a:r>
            <a:r>
              <a:rPr lang="ja-JP" altLang="en-US" dirty="0"/>
              <a:t>なし」の</a:t>
            </a:r>
            <a:r>
              <a:rPr lang="en-US" altLang="ja-JP" dirty="0"/>
              <a:t>Canary</a:t>
            </a:r>
            <a:r>
              <a:rPr lang="ja-JP" altLang="en-US" dirty="0"/>
              <a:t>を作成した際の注意事項（</a:t>
            </a:r>
            <a:r>
              <a:rPr lang="ja-JP" altLang="en-US" dirty="0" smtClean="0"/>
              <a:t>手順詳細）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93" y="1304074"/>
            <a:ext cx="8291814" cy="482604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592040" y="3411884"/>
            <a:ext cx="3725241" cy="370976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1255656" y="4409355"/>
            <a:ext cx="5032409" cy="1039468"/>
          </a:xfrm>
          <a:prstGeom prst="wedgeRectCallout">
            <a:avLst>
              <a:gd name="adj1" fmla="val 26090"/>
              <a:gd name="adj2" fmla="val -8370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ポータルで、</a:t>
            </a:r>
            <a:endParaRPr kumimoji="1"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例外申請：「</a:t>
            </a:r>
            <a:r>
              <a:rPr lang="en-US" altLang="ja-JP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Lambda_VPC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外への設置」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を選択する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9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r>
              <a:rPr lang="en-US" altLang="ja-JP" dirty="0" smtClean="0"/>
              <a:t> </a:t>
            </a:r>
            <a:r>
              <a:rPr lang="ja-JP" altLang="en-US" dirty="0"/>
              <a:t>「</a:t>
            </a:r>
            <a:r>
              <a:rPr lang="en-US" altLang="ja-JP" dirty="0"/>
              <a:t>VPC</a:t>
            </a:r>
            <a:r>
              <a:rPr lang="ja-JP" altLang="en-US" dirty="0"/>
              <a:t>なし」の</a:t>
            </a:r>
            <a:r>
              <a:rPr lang="en-US" altLang="ja-JP" dirty="0"/>
              <a:t>Canary</a:t>
            </a:r>
            <a:r>
              <a:rPr lang="ja-JP" altLang="en-US" dirty="0"/>
              <a:t>を作成した際の注意事項（</a:t>
            </a:r>
            <a:r>
              <a:rPr lang="ja-JP" altLang="en-US" dirty="0" smtClean="0"/>
              <a:t>手順詳細）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93" y="1263538"/>
            <a:ext cx="8291814" cy="483196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697260" y="3356975"/>
            <a:ext cx="3309652" cy="32254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1255656" y="4409355"/>
            <a:ext cx="5032409" cy="1039468"/>
          </a:xfrm>
          <a:prstGeom prst="wedgeRectCallout">
            <a:avLst>
              <a:gd name="adj1" fmla="val 27086"/>
              <a:gd name="adj2" fmla="val -10780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によって作成された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Lambda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数名を入力し、申請、承認する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r>
              <a:rPr lang="en-US" altLang="ja-JP" dirty="0" smtClean="0"/>
              <a:t> </a:t>
            </a:r>
            <a:r>
              <a:rPr lang="ja-JP" altLang="en-US" dirty="0"/>
              <a:t>「</a:t>
            </a:r>
            <a:r>
              <a:rPr lang="en-US" altLang="ja-JP" dirty="0"/>
              <a:t>VPC</a:t>
            </a:r>
            <a:r>
              <a:rPr lang="ja-JP" altLang="en-US" dirty="0"/>
              <a:t>なし」の</a:t>
            </a:r>
            <a:r>
              <a:rPr lang="en-US" altLang="ja-JP" dirty="0"/>
              <a:t>Canary</a:t>
            </a:r>
            <a:r>
              <a:rPr lang="ja-JP" altLang="en-US" dirty="0"/>
              <a:t>を作成した際の注意事項（</a:t>
            </a:r>
            <a:r>
              <a:rPr lang="ja-JP" altLang="en-US" dirty="0" smtClean="0"/>
              <a:t>手順詳細）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以降は任意のタイミングで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800" b="1" u="sng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の設定更新を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行って問題無い状態となる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48" y="1402290"/>
            <a:ext cx="9677905" cy="485508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006247" y="5110618"/>
            <a:ext cx="764088" cy="25052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4124115" y="5217905"/>
            <a:ext cx="5032409" cy="1039468"/>
          </a:xfrm>
          <a:prstGeom prst="wedgeRectCallout">
            <a:avLst>
              <a:gd name="adj1" fmla="val -54307"/>
              <a:gd name="adj2" fmla="val -4273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を選択し、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[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アクション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&gt; [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編集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から各種更新を実行する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7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Index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5736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ロールの指定にあたる注意事項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Tx/>
              <a:buAutoNum type="arabicPeriod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VPC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なし」の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を作成した際の注意事項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6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作成時の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ロールの指定にあたる注意事項</a:t>
            </a:r>
            <a:b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7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/>
              <a:t>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</a:t>
            </a:r>
            <a:r>
              <a:rPr lang="ja-JP" altLang="en-US" dirty="0" smtClean="0"/>
              <a:t>事項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684000"/>
            <a:ext cx="118440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はじめに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en-US" altLang="ja-JP" sz="22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CloudWatch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Synthetics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を作成する際、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に権限を付与するための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ロールを指定します。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指定の際、当該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ロールを新規作成する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設定と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すると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により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ロール・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ポリシーが自動作成されますが、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作成される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ポリシーの中に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が利用を許可していない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が含まれるため、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による検知修復（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）が行われ、</a:t>
            </a:r>
            <a:r>
              <a:rPr lang="en-US" altLang="ja-JP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に必要な権限が与えられていない状態となります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）ポリシー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違反検知・自動修復ルール「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AWSRule_0062_IAM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ポリシー（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管理ポリシー）のアタッチ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」に抵触します。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上記の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問題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を回避し、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な権限が付与された状態の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を作成するための手順を本パートで示します。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87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１．</a:t>
            </a:r>
            <a:r>
              <a:rPr lang="en-US" altLang="ja-JP" dirty="0"/>
              <a:t>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</a:t>
            </a:r>
            <a:r>
              <a:rPr lang="ja-JP" altLang="en-US" dirty="0" smtClean="0"/>
              <a:t>事項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684000"/>
            <a:ext cx="118440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概要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の作成は、下記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手順に従い実施して下さい。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作業は</a:t>
            </a:r>
            <a:r>
              <a:rPr lang="ja-JP" altLang="en-US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テナント管理ロール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で実施してください。）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手順１</a:t>
            </a:r>
            <a:r>
              <a:rPr lang="en-US" altLang="ja-JP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 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lambda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」を信頼関係に持つ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ロールを作成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ja-JP" altLang="en-US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</a:t>
            </a:r>
            <a:r>
              <a:rPr lang="en-US" altLang="ja-JP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の作成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時の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ロールの設定で「新しいロールを作成」を選択した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場合に、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が自動作成するポリシー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”s3:PutObject”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を除いたポリシー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を作成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で作成したロールにアタッチ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する。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 sz="22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手順３</a:t>
            </a:r>
            <a:r>
              <a:rPr lang="en-US" altLang="ja-JP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IAM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</a:t>
            </a:r>
            <a:r>
              <a:rPr lang="ja-JP" altLang="en-US" sz="2200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200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</a:t>
            </a:r>
            <a:r>
              <a:rPr lang="en-US" altLang="ja-JP" sz="2200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  <a:r>
              <a:rPr lang="en-US" altLang="ja-JP" sz="2200" u="sng" dirty="0" err="1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xxxx</a:t>
            </a:r>
            <a:r>
              <a:rPr lang="en-US" altLang="ja-JP" sz="2200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}-{xx}-{xx}-{</a:t>
            </a:r>
            <a:r>
              <a:rPr lang="en-US" altLang="ja-JP" sz="2200" u="sng" dirty="0" err="1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xxxx</a:t>
            </a:r>
            <a:r>
              <a:rPr lang="en-US" altLang="ja-JP" sz="2200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}-</a:t>
            </a:r>
            <a:r>
              <a:rPr lang="en-US" altLang="ja-JP" sz="2200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LimitedActions-S3PutObject0000</a:t>
            </a:r>
            <a:r>
              <a:rPr lang="ja-JP" altLang="en-US" sz="2200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　</a:t>
            </a:r>
            <a:endParaRPr lang="en-US" altLang="ja-JP" sz="2200" u="sng" dirty="0" smtClean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を、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で作成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アタッチ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する（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”x”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の箇所はご利用の環境により可変です。）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手順４</a:t>
            </a:r>
            <a:r>
              <a:rPr lang="en-US" altLang="ja-JP" sz="22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 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Canary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の作成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時の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ロール設定には、手順１～３</a:t>
            </a:r>
            <a:r>
              <a:rPr lang="en-US" altLang="ja-JP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lang="ja-JP" altLang="en-US" sz="2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作成したロール</a:t>
            </a:r>
            <a:r>
              <a:rPr lang="ja-JP" altLang="en-US" sz="22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を選択する</a:t>
            </a:r>
            <a:endParaRPr lang="en-US" altLang="ja-JP" sz="22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0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68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20" y="1374000"/>
            <a:ext cx="8624735" cy="4883373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/>
              <a:t> 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ロールの指定にあたる注意事項（</a:t>
            </a:r>
            <a:r>
              <a:rPr lang="ja-JP" altLang="en-US" dirty="0" smtClean="0"/>
              <a:t>手順詳細）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896749" y="5048945"/>
            <a:ext cx="1969477" cy="38118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四角形吹き出し 16"/>
          <p:cNvSpPr/>
          <p:nvPr/>
        </p:nvSpPr>
        <p:spPr>
          <a:xfrm>
            <a:off x="5486400" y="3802142"/>
            <a:ext cx="6529787" cy="1113605"/>
          </a:xfrm>
          <a:prstGeom prst="wedgeRectCallout">
            <a:avLst>
              <a:gd name="adj1" fmla="val -50741"/>
              <a:gd name="adj2" fmla="val 7596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[IAM] &gt; [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ロール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&gt; [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ロールの作成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から信頼されたエンティティに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 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プロバイダー 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lambda.amazonaws.com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したロール（例：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a-gate-canary-role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）を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作成する。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手順１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マネジメントコンソール）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54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05" y="1368000"/>
            <a:ext cx="8456790" cy="4803857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/>
              <a:t> 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ロールの指定にあたる注意事項（</a:t>
            </a:r>
            <a:r>
              <a:rPr lang="ja-JP" altLang="en-US" dirty="0"/>
              <a:t>手順詳細）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マネジメントコンソール）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318335" y="4744208"/>
            <a:ext cx="7628235" cy="802063"/>
          </a:xfrm>
          <a:prstGeom prst="wedgeRectCallout">
            <a:avLst>
              <a:gd name="adj1" fmla="val -9576"/>
              <a:gd name="adj2" fmla="val -1427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dirty="0" err="1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CloudWatch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&gt; [Synthetics] &gt; [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Canaries] &gt; [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「新しいロールを作成」を選択し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Canary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を新規作成する。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11490" y="3190315"/>
            <a:ext cx="4118009" cy="5796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2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8" y="1245445"/>
            <a:ext cx="9406597" cy="5068269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/>
              <a:t> 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ロールの指定にあたる注意事項（</a:t>
            </a:r>
            <a:r>
              <a:rPr lang="ja-JP" altLang="en-US" dirty="0"/>
              <a:t>手順詳細）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マネジメントコンソール）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59986" y="4982875"/>
            <a:ext cx="5908431" cy="6864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6094188" y="3539941"/>
            <a:ext cx="5511160" cy="1341548"/>
          </a:xfrm>
          <a:prstGeom prst="wedgeRectCallout">
            <a:avLst>
              <a:gd name="adj1" fmla="val -54676"/>
              <a:gd name="adj2" fmla="val 6753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ポリシー違反検知・自動修復ルール「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AWSRule_0062_IAM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ポリシー（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管理ポリシー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）の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アタッチ」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が実行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され、当該ロールからポリシーが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デタッチされたことを確認する。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96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83" y="1368000"/>
            <a:ext cx="8579810" cy="4917282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</a:t>
            </a:r>
            <a:r>
              <a:rPr lang="en-US" altLang="ja-JP" dirty="0"/>
              <a:t> Canary</a:t>
            </a:r>
            <a:r>
              <a:rPr lang="ja-JP" altLang="en-US" dirty="0"/>
              <a:t>作成時の</a:t>
            </a:r>
            <a:r>
              <a:rPr lang="en-US" altLang="ja-JP" dirty="0"/>
              <a:t>IAM</a:t>
            </a:r>
            <a:r>
              <a:rPr lang="ja-JP" altLang="en-US" dirty="0"/>
              <a:t>ロールの指定にあたる注意事項（</a:t>
            </a:r>
            <a:r>
              <a:rPr lang="ja-JP" altLang="en-US" dirty="0"/>
              <a:t>手順詳細）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684000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手順２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マネジメントコンソール）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52294" y="3562038"/>
            <a:ext cx="1146796" cy="3208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5159022" y="4913578"/>
            <a:ext cx="6857166" cy="1371704"/>
          </a:xfrm>
          <a:prstGeom prst="wedgeRectCallout">
            <a:avLst>
              <a:gd name="adj1" fmla="val -40654"/>
              <a:gd name="adj2" fmla="val -12939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[IAM] &gt; [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ポリシ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検知修復によりデタッチされたポリシー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（例：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CloudWatchSyntheticsPolicy-a-gate-canary-255-7efc479afeab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）を確認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[</a:t>
            </a:r>
            <a:r>
              <a: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ポリシーの編集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Allow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している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Action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から”</a:t>
            </a:r>
            <a:r>
              <a:rPr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s3:PutObject</a:t>
            </a:r>
            <a:r>
              <a:rPr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“の行を削除する。</a:t>
            </a:r>
            <a:endParaRPr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9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6998</TotalTime>
  <Words>1631</Words>
  <Application>Microsoft Office PowerPoint</Application>
  <PresentationFormat>ワイド画面</PresentationFormat>
  <Paragraphs>159</Paragraphs>
  <Slides>19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HGPGothicE</vt:lpstr>
      <vt:lpstr>HGPGothicE</vt:lpstr>
      <vt:lpstr>HGP創英角ｺﾞｼｯｸUB</vt:lpstr>
      <vt:lpstr>Meiryo UI</vt:lpstr>
      <vt:lpstr>MS PGothic</vt:lpstr>
      <vt:lpstr>游ゴシック</vt:lpstr>
      <vt:lpstr>Arial</vt:lpstr>
      <vt:lpstr>プレゼンテーションテンプレート2017</vt:lpstr>
      <vt:lpstr>A-gateの使い方（CloudWatchSynthetics編）</vt:lpstr>
      <vt:lpstr>PowerPoint プレゼンテーション</vt:lpstr>
      <vt:lpstr>１．Canary作成時のIAMロールの指定にあたる注意事項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２．「VPCなし」のCanaryを作成した際の注意事項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NTTDATA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パブリッククラウド活用バイブル</dc:title>
  <dc:creator>山中 崇広</dc:creator>
  <cp:lastModifiedBy>山中 崇広</cp:lastModifiedBy>
  <cp:revision>460</cp:revision>
  <dcterms:created xsi:type="dcterms:W3CDTF">2018-07-31T01:26:43Z</dcterms:created>
  <dcterms:modified xsi:type="dcterms:W3CDTF">2020-09-23T14:48:15Z</dcterms:modified>
</cp:coreProperties>
</file>