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57" r:id="rId2"/>
    <p:sldId id="392" r:id="rId3"/>
    <p:sldId id="383" r:id="rId4"/>
    <p:sldId id="367" r:id="rId5"/>
    <p:sldId id="388" r:id="rId6"/>
    <p:sldId id="39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8" autoAdjust="0"/>
    <p:restoredTop sz="93675" autoAdjust="0"/>
  </p:normalViewPr>
  <p:slideViewPr>
    <p:cSldViewPr snapToGrid="0" showGuides="1">
      <p:cViewPr varScale="1">
        <p:scale>
          <a:sx n="116" d="100"/>
          <a:sy n="116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73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3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7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3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Cognito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連携サービス操作編）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本ドキュメントの位置付け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の一部のサービスでは、当該サービス内のユーザ管理に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が利用されるケースがあります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そのようなサービスでは、当該サービスのリソース作成と同時に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が自動で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リソースを作成しますが、当該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リソースが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の検知修復の対象となるケースがあり、そのようなケースでは事前に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の例外登録が必要になります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本紙では、上記に該当するそれぞれの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ケースで必要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となる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の例外登録の内容について説明します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例外登録については、例外登録する場合のリスクを確認いただいた上で、許容できる場合のみ実施するようにしてください。</a:t>
            </a:r>
            <a:endParaRPr lang="en-US" altLang="ja-JP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82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Index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573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CloudWatch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ダッシュボードの共有設定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Cloudwatch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ダッシュボードの</a:t>
            </a:r>
            <a: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共有設定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34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 err="1" smtClean="0"/>
              <a:t>CloudWatch</a:t>
            </a:r>
            <a:r>
              <a:rPr lang="ja-JP" altLang="en-US" dirty="0" smtClean="0"/>
              <a:t>ダッシュボードの共有設定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en-US" altLang="ja-JP" sz="2400" b="1" u="sng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リソースが作成される契機</a:t>
            </a:r>
            <a:endParaRPr lang="en-US" altLang="ja-JP" sz="24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CloudWatch</a:t>
            </a:r>
            <a:r>
              <a:rPr lang="ja-JP" altLang="en-US" sz="24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ダッシュボードを作成した後、共有</a:t>
            </a: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設定を行った</a:t>
            </a:r>
            <a:r>
              <a:rPr lang="ja-JP" altLang="en-US" sz="24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場合に</a:t>
            </a:r>
            <a:r>
              <a:rPr lang="en-US" altLang="ja-JP" sz="24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4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ユーザープールおよびアプリクライアントが作成されます。</a:t>
            </a:r>
            <a:endParaRPr lang="en-US" altLang="ja-JP" sz="24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例外登録内容</a:t>
            </a:r>
            <a:endParaRPr lang="en-US" altLang="ja-JP" sz="2400" b="1" u="sng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ja-JP" sz="24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Cognito_Cognito</a:t>
            </a: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のメール送信機能の利用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ユーザープール名：</a:t>
            </a: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CloudWatchDashboardSharing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のメール送信機能の使用許可：</a:t>
            </a: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アプリクライアントの作成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Cognito</a:t>
            </a: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ユーザープール名：</a:t>
            </a: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CloudWatchDashboardSharing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アプリクライアント名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371600" lvl="2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ユーザ名を用いた共有の場合：</a:t>
            </a: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CloudWatchDashboardSharing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371600" lvl="2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パブリック共有の場合：</a:t>
            </a:r>
            <a:r>
              <a:rPr lang="en-US" altLang="ja-JP" sz="24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CloudWatchDashboardSharingPublic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4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2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変更</a:t>
            </a:r>
            <a:r>
              <a:rPr lang="ja-JP" altLang="en-US" dirty="0" smtClean="0"/>
              <a:t>履歴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58074"/>
              </p:ext>
            </p:extLst>
          </p:nvPr>
        </p:nvGraphicFramePr>
        <p:xfrm>
          <a:off x="402489" y="965850"/>
          <a:ext cx="1146126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080">
                  <a:extLst>
                    <a:ext uri="{9D8B030D-6E8A-4147-A177-3AD203B41FA5}">
                      <a16:colId xmlns:a16="http://schemas.microsoft.com/office/drawing/2014/main" val="137099047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202643488"/>
                    </a:ext>
                  </a:extLst>
                </a:gridCol>
                <a:gridCol w="9179169">
                  <a:extLst>
                    <a:ext uri="{9D8B030D-6E8A-4147-A177-3AD203B41FA5}">
                      <a16:colId xmlns:a16="http://schemas.microsoft.com/office/drawing/2014/main" val="912498628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59356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項番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/>
                        <a:t>Ver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修正内容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修正日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1.00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初版制定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2021/6/2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5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6456</TotalTime>
  <Words>274</Words>
  <Application>Microsoft Office PowerPoint</Application>
  <PresentationFormat>ワイド画面</PresentationFormat>
  <Paragraphs>39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HGPGothicE</vt:lpstr>
      <vt:lpstr>HGPGothicE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 （Cognito連携サービス操作編）</vt:lpstr>
      <vt:lpstr>PowerPoint プレゼンテーション</vt:lpstr>
      <vt:lpstr>PowerPoint プレゼンテーション</vt:lpstr>
      <vt:lpstr>１．Cloudwatchダッシュボードの 共有設定</vt:lpstr>
      <vt:lpstr>PowerPoint プレゼンテーション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パブリッククラウド活用バイブル</dc:title>
  <dc:creator>山中 崇広</dc:creator>
  <cp:lastModifiedBy>田代　充良</cp:lastModifiedBy>
  <cp:revision>458</cp:revision>
  <dcterms:created xsi:type="dcterms:W3CDTF">2018-07-31T01:26:43Z</dcterms:created>
  <dcterms:modified xsi:type="dcterms:W3CDTF">2021-06-02T08:45:27Z</dcterms:modified>
</cp:coreProperties>
</file>