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57" r:id="rId2"/>
    <p:sldId id="383" r:id="rId3"/>
    <p:sldId id="367" r:id="rId4"/>
    <p:sldId id="384" r:id="rId5"/>
    <p:sldId id="385" r:id="rId6"/>
    <p:sldId id="386" r:id="rId7"/>
    <p:sldId id="38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8" autoAdjust="0"/>
    <p:restoredTop sz="93675" autoAdjust="0"/>
  </p:normalViewPr>
  <p:slideViewPr>
    <p:cSldViewPr snapToGrid="0" showGuides="1">
      <p:cViewPr varScale="1">
        <p:scale>
          <a:sx n="68" d="100"/>
          <a:sy n="68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1B30-7A82-43DF-A818-A3DE64774CB0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46937-DE2F-4665-9A21-62075272C2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3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37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21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44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54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A(白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0"/>
            <a:ext cx="12192119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6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9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47A7B74-48AA-304D-8A41-3EA692EE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6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B(Human Blue 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2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611DE41-3F6F-044D-8535-2B53BB9D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44" y="254820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6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20" name="タイトル 17"/>
          <p:cNvSpPr>
            <a:spLocks noGrp="1"/>
          </p:cNvSpPr>
          <p:nvPr>
            <p:ph type="title" hasCustomPrompt="1"/>
          </p:nvPr>
        </p:nvSpPr>
        <p:spPr>
          <a:xfrm>
            <a:off x="172188" y="275"/>
            <a:ext cx="11844000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ja-JP" altLang="en-US" spc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ja-JP" altLang="en-US" dirty="0"/>
              <a:t>［目次］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289684-E3E2-4735-801A-13BFBA854F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8212" y="908049"/>
            <a:ext cx="9446400" cy="5256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000"/>
            </a:lvl1pPr>
            <a:lvl2pPr marL="1123906" indent="-514350">
              <a:buFont typeface="+mj-lt"/>
              <a:buAutoNum type="arabicPeriod"/>
              <a:defRPr sz="2000"/>
            </a:lvl2pPr>
            <a:lvl3pPr marL="1733459" indent="-514350">
              <a:buFont typeface="+mj-lt"/>
              <a:buAutoNum type="arabicPeriod"/>
              <a:defRPr sz="2000"/>
            </a:lvl3pPr>
            <a:lvl4pPr marL="2343012" indent="-514350">
              <a:buFont typeface="+mj-lt"/>
              <a:buAutoNum type="arabicPeriod"/>
              <a:defRPr sz="2000"/>
            </a:lvl4pPr>
            <a:lvl5pPr marL="2952566" indent="-51435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ja-JP" altLang="en-US" dirty="0"/>
              <a:t>目次を入力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83717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7333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pos="139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中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79715"/>
            <a:ext cx="9097200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dirty="0"/>
              <a:t>［中扉］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59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accent2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ECC3-87F6-48DE-A3D9-ACE61020E0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400" y="9098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5569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pos="73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/>
        </p:nvSpPr>
        <p:spPr>
          <a:xfrm>
            <a:off x="0" y="0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7A6FB-DEB1-4E3B-A893-0522D7EE0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7588" y="9080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96208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コンテンツC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6" name="コンテンツ プレースホルダー 2"/>
          <p:cNvSpPr>
            <a:spLocks noGrp="1"/>
          </p:cNvSpPr>
          <p:nvPr>
            <p:ph idx="11" hasCustomPrompt="1"/>
          </p:nvPr>
        </p:nvSpPr>
        <p:spPr>
          <a:xfrm>
            <a:off x="4041690" y="2852936"/>
            <a:ext cx="4247179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indent="0" fontAlgn="ctr">
              <a:spcBef>
                <a:spcPts val="0"/>
              </a:spcBef>
              <a:buFontTx/>
              <a:buNone/>
              <a:defRPr sz="2000" b="0" i="0" spc="79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484862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69724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54588" indent="0">
              <a:buFontTx/>
              <a:buNone/>
              <a:defRPr>
                <a:solidFill>
                  <a:schemeClr val="tx2"/>
                </a:solidFill>
              </a:defRPr>
            </a:lvl4pPr>
            <a:lvl5pPr marL="1939450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写真</a:t>
            </a:r>
            <a:r>
              <a:rPr lang="en-US" altLang="ja-JP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/</a:t>
            </a:r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動画を貼付</a:t>
            </a:r>
            <a:endParaRPr lang="ja-JP" altLang="en-US" sz="1800" spc="200" dirty="0">
              <a:solidFill>
                <a:srgbClr val="FFFFFF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24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10416480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7310CC0-8B36-8146-A6F6-1F194745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6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80605_1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0"/>
            <a:ext cx="11844000" cy="684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800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 smtClean="0"/>
              <a:t>［タイトル］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1"/>
          </p:nvPr>
        </p:nvSpPr>
        <p:spPr>
          <a:xfrm>
            <a:off x="0" y="768350"/>
            <a:ext cx="12192000" cy="492443"/>
          </a:xfrm>
          <a:prstGeom prst="rect">
            <a:avLst/>
          </a:prstGeom>
          <a:solidFill>
            <a:srgbClr val="C9C9C9"/>
          </a:solidFill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600" b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3897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78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A-gate</a:t>
            </a:r>
            <a:r>
              <a:rPr kumimoji="1"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の使い方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3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KinesisDataFirehose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編）</a:t>
            </a:r>
            <a:endParaRPr kumimoji="1"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81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Index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5736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配信ストリーム作成時の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制約事項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6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．配信ストリーム作成時の制約事項</a:t>
            </a:r>
            <a:b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534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ja-JP" altLang="en-US" dirty="0"/>
              <a:t>配信ストリーム作成時の制約事項</a:t>
            </a: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11844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配信ストリームの作成方法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KinesisDataFirehose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の配信ストリーム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作成は下記に従い実施してください。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１．作成作業は</a:t>
            </a:r>
            <a:r>
              <a:rPr lang="ja-JP" altLang="en-US" sz="28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テナント管理ロール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で実施する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２．配信ストリームにアタッチする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のプリセットの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ロール「</a:t>
            </a:r>
            <a:r>
              <a:rPr lang="en-US" altLang="ja-JP" sz="2800" b="1" u="sng" dirty="0" err="1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TenantCreateServiceRoleFirehose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」を選択する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背景・補足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配信ストリームにアタッチする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ロールを選択すると、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2020/4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時点の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の仕様上、選択した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ロールに対しインラインポリシーが自動作成されます。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ではインラインポリシー作成の権限をご利用者様に開放しておりませんが、上記に記載した条件でのみ、インラインポリシーが付与できるようになっております。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（上記以外の手順で実施すると、配信ストリームの作成に失敗します。）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02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ja-JP" altLang="en-US" dirty="0"/>
              <a:t>配信ストリーム作成時の制約</a:t>
            </a:r>
            <a:r>
              <a:rPr lang="ja-JP" altLang="en-US" dirty="0" smtClean="0"/>
              <a:t>事項（手順詳細）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714" y="1218265"/>
            <a:ext cx="8378571" cy="5057143"/>
          </a:xfrm>
          <a:prstGeom prst="rect">
            <a:avLst/>
          </a:prstGeom>
        </p:spPr>
      </p:pic>
      <p:sp>
        <p:nvSpPr>
          <p:cNvPr id="3" name="四角形吹き出し 2"/>
          <p:cNvSpPr/>
          <p:nvPr/>
        </p:nvSpPr>
        <p:spPr>
          <a:xfrm>
            <a:off x="291152" y="4459459"/>
            <a:ext cx="3225771" cy="1195754"/>
          </a:xfrm>
          <a:prstGeom prst="wedgeRectCallout">
            <a:avLst>
              <a:gd name="adj1" fmla="val 35050"/>
              <a:gd name="adj2" fmla="val -980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　テナント管理ロールを利用して配信ストリームの作成に係る各種設定を行い、本画面まで進む</a:t>
            </a:r>
            <a:endParaRPr kumimoji="1" lang="ja-JP" altLang="en-US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011680" y="3446078"/>
            <a:ext cx="1659988" cy="29592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684000"/>
            <a:ext cx="118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19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714" y="1237917"/>
            <a:ext cx="8378571" cy="5057143"/>
          </a:xfrm>
          <a:prstGeom prst="rect">
            <a:avLst/>
          </a:prstGeom>
        </p:spPr>
      </p:pic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ja-JP" altLang="en-US" dirty="0"/>
              <a:t>配信ストリーム作成時の制約</a:t>
            </a:r>
            <a:r>
              <a:rPr lang="ja-JP" altLang="en-US" dirty="0" smtClean="0"/>
              <a:t>事項（手順詳細）</a:t>
            </a:r>
            <a:endParaRPr lang="en-US" altLang="ja-JP" dirty="0" smtClean="0"/>
          </a:p>
        </p:txBody>
      </p:sp>
      <p:sp>
        <p:nvSpPr>
          <p:cNvPr id="3" name="四角形吹き出し 2"/>
          <p:cNvSpPr/>
          <p:nvPr/>
        </p:nvSpPr>
        <p:spPr>
          <a:xfrm>
            <a:off x="122340" y="2672862"/>
            <a:ext cx="3225771" cy="1195754"/>
          </a:xfrm>
          <a:prstGeom prst="wedgeRectCallout">
            <a:avLst>
              <a:gd name="adj1" fmla="val 64705"/>
              <a:gd name="adj2" fmla="val 584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　配信ストリームに与える権限を選択する「</a:t>
            </a:r>
            <a:r>
              <a:rPr kumimoji="1"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Permissions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」項目にて、「</a:t>
            </a:r>
            <a:r>
              <a:rPr kumimoji="1"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Choose existing IAM role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」を選択</a:t>
            </a:r>
            <a:endParaRPr kumimoji="1" lang="ja-JP" altLang="en-US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42006" y="2767685"/>
            <a:ext cx="1223890" cy="285004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742005" y="3977506"/>
            <a:ext cx="4614203" cy="29907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714" y="1225198"/>
            <a:ext cx="8378571" cy="5057143"/>
          </a:xfrm>
          <a:prstGeom prst="rect">
            <a:avLst/>
          </a:prstGeom>
        </p:spPr>
      </p:pic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ja-JP" altLang="en-US" dirty="0"/>
              <a:t>配信ストリーム作成時の制約</a:t>
            </a:r>
            <a:r>
              <a:rPr lang="ja-JP" altLang="en-US" dirty="0" smtClean="0"/>
              <a:t>事項（手順詳細）</a:t>
            </a:r>
            <a:endParaRPr lang="en-US" altLang="ja-JP" dirty="0" smtClean="0"/>
          </a:p>
        </p:txBody>
      </p:sp>
      <p:sp>
        <p:nvSpPr>
          <p:cNvPr id="3" name="四角形吹き出し 2"/>
          <p:cNvSpPr/>
          <p:nvPr/>
        </p:nvSpPr>
        <p:spPr>
          <a:xfrm>
            <a:off x="172188" y="5030123"/>
            <a:ext cx="5645414" cy="393895"/>
          </a:xfrm>
          <a:prstGeom prst="wedgeRectCallout">
            <a:avLst>
              <a:gd name="adj1" fmla="val 38789"/>
              <a:gd name="adj2" fmla="val -11513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　「</a:t>
            </a:r>
            <a:r>
              <a:rPr kumimoji="1" lang="en-US" altLang="ja-JP" dirty="0" err="1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TenantCreateServiceRoleFirehose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」を選択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826412" y="4487594"/>
            <a:ext cx="3193366" cy="21101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7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テンプレート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0" id="{9071B18C-AB37-F449-AA4F-DC3EE43039E6}" vid="{7FA1D19E-BDD0-904D-BFB1-053B342FA9C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Presentation_Template_169_JP</Template>
  <TotalTime>6013</TotalTime>
  <Words>284</Words>
  <Application>Microsoft Office PowerPoint</Application>
  <PresentationFormat>ワイド画面</PresentationFormat>
  <Paragraphs>27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HGPｺﾞｼｯｸE</vt:lpstr>
      <vt:lpstr>HGPｺﾞｼｯｸE</vt:lpstr>
      <vt:lpstr>HGP創英角ｺﾞｼｯｸUB</vt:lpstr>
      <vt:lpstr>Meiryo UI</vt:lpstr>
      <vt:lpstr>MS PGothic</vt:lpstr>
      <vt:lpstr>游ゴシック</vt:lpstr>
      <vt:lpstr>Arial</vt:lpstr>
      <vt:lpstr>プレゼンテーションテンプレート2017</vt:lpstr>
      <vt:lpstr>A-gateの使い方（KinesisDataFirehose編）</vt:lpstr>
      <vt:lpstr>PowerPoint プレゼンテーション</vt:lpstr>
      <vt:lpstr>１．配信ストリーム作成時の制約事項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NTTDATA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パブリッククラウド活用バイブル</dc:title>
  <dc:creator>山中 崇広</dc:creator>
  <cp:lastModifiedBy>山中 崇広</cp:lastModifiedBy>
  <cp:revision>430</cp:revision>
  <dcterms:created xsi:type="dcterms:W3CDTF">2018-07-31T01:26:43Z</dcterms:created>
  <dcterms:modified xsi:type="dcterms:W3CDTF">2020-07-20T13:56:51Z</dcterms:modified>
</cp:coreProperties>
</file>