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7" r:id="rId2"/>
    <p:sldId id="383" r:id="rId3"/>
    <p:sldId id="392" r:id="rId4"/>
    <p:sldId id="384" r:id="rId5"/>
    <p:sldId id="394" r:id="rId6"/>
    <p:sldId id="395" r:id="rId7"/>
    <p:sldId id="397" r:id="rId8"/>
    <p:sldId id="398" r:id="rId9"/>
    <p:sldId id="39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8" autoAdjust="0"/>
    <p:restoredTop sz="93675" autoAdjust="0"/>
  </p:normalViewPr>
  <p:slideViewPr>
    <p:cSldViewPr snapToGrid="0" showGuides="1">
      <p:cViewPr varScale="1">
        <p:scale>
          <a:sx n="104" d="100"/>
          <a:sy n="104" d="100"/>
        </p:scale>
        <p:origin x="13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3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7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39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84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3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es/latest/DeveloperGuide/smtp-credentials.html#smtp-credentials-conve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ws.amazon.com/jp/premiumsupport/knowledge-center/ses-rotate-smtp-access-key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kumimoji="1"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SES SMTP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ユーザ認証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情報の作成編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Index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57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SES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SMTP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ユーザおよび認証情報の作成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手順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6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SES SMTP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および</a:t>
            </a:r>
            <a: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認証</a:t>
            </a:r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r>
              <a:rPr lang="ja-JP" altLang="en-US" sz="3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の作成手順</a:t>
            </a:r>
            <a:endParaRPr kumimoji="1"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9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en-US" altLang="ja-JP" dirty="0"/>
              <a:t>SES SMTP</a:t>
            </a:r>
            <a:r>
              <a:rPr lang="ja-JP" altLang="en-US" dirty="0"/>
              <a:t>ユーザおよび認証情報</a:t>
            </a:r>
            <a:r>
              <a:rPr lang="ja-JP" altLang="en-US" dirty="0" smtClean="0"/>
              <a:t>の作成</a:t>
            </a:r>
            <a:r>
              <a:rPr lang="ja-JP" altLang="en-US" dirty="0"/>
              <a:t>手順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はじめ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環境にて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 SMTP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ユーザの作成を実施する手順を示します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（補記）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2021/6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現在の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の仕様上、マネジメントコンソール上で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 SMTP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ユーザーを作成する画面が提供されています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しかし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、当該画面経由での作成は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が開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放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していない権限が必要となるため、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導入環境では実施いただくことができません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本紙では、代替する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 SMTP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ユーザの作成方法を示します。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2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en-US" altLang="ja-JP" dirty="0"/>
              <a:t>SES SMTP</a:t>
            </a:r>
            <a:r>
              <a:rPr lang="ja-JP" altLang="en-US" dirty="0"/>
              <a:t>ユーザおよび認証情報の作成手順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5052"/>
              </p:ext>
            </p:extLst>
          </p:nvPr>
        </p:nvGraphicFramePr>
        <p:xfrm>
          <a:off x="205509" y="1425111"/>
          <a:ext cx="11810678" cy="438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158">
                  <a:extLst>
                    <a:ext uri="{9D8B030D-6E8A-4147-A177-3AD203B41FA5}">
                      <a16:colId xmlns:a16="http://schemas.microsoft.com/office/drawing/2014/main" val="664838577"/>
                    </a:ext>
                  </a:extLst>
                </a:gridCol>
                <a:gridCol w="1895318">
                  <a:extLst>
                    <a:ext uri="{9D8B030D-6E8A-4147-A177-3AD203B41FA5}">
                      <a16:colId xmlns:a16="http://schemas.microsoft.com/office/drawing/2014/main" val="1086095444"/>
                    </a:ext>
                  </a:extLst>
                </a:gridCol>
                <a:gridCol w="7688948">
                  <a:extLst>
                    <a:ext uri="{9D8B030D-6E8A-4147-A177-3AD203B41FA5}">
                      <a16:colId xmlns:a16="http://schemas.microsoft.com/office/drawing/2014/main" val="1544465941"/>
                    </a:ext>
                  </a:extLst>
                </a:gridCol>
                <a:gridCol w="1712254">
                  <a:extLst>
                    <a:ext uri="{9D8B030D-6E8A-4147-A177-3AD203B41FA5}">
                      <a16:colId xmlns:a16="http://schemas.microsoft.com/office/drawing/2014/main" val="1498949012"/>
                    </a:ext>
                  </a:extLst>
                </a:gridCol>
              </a:tblGrid>
              <a:tr h="44585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操作内容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作業詳細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操作に利用する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</a:t>
                      </a:r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ロール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74045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管理アカウントに</a:t>
                      </a:r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</a:t>
                      </a:r>
                      <a:endParaRPr kumimoji="1" lang="en-US" altLang="ja-JP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詳細手順は以下を参考にしてください。</a:t>
                      </a:r>
                      <a:endParaRPr kumimoji="1" lang="en-US" altLang="ja-JP" sz="16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ドキュメント名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AWS_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ガイド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_A-gate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の使い方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_IAM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・基本操作編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_ver1.00</a:t>
                      </a:r>
                    </a:p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該当箇所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 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４．テナントアカウントの操作</a:t>
                      </a:r>
                      <a: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endParaRPr kumimoji="1" lang="ja-JP" alt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・テナント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管理ユーザ</a:t>
                      </a:r>
                      <a:endParaRPr kumimoji="1" lang="ja-JP" alt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72396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テナントアカウントに</a:t>
                      </a:r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スイッチロール</a:t>
                      </a:r>
                      <a:endParaRPr kumimoji="1" lang="en-US" altLang="ja-JP" sz="1600" dirty="0" smtClean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同上</a:t>
                      </a:r>
                      <a:endParaRPr kumimoji="1" lang="en-US" altLang="ja-JP" sz="16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管理ユーザ</a:t>
                      </a:r>
                      <a:endParaRPr kumimoji="1" lang="ja-JP" altLang="en-US" sz="16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04807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テナントアカウントに</a:t>
                      </a:r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IAM</a:t>
                      </a: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ユーザの作成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詳細手順は以下を参考にしてください。</a:t>
                      </a: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　ドキュメント名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AWS_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ガイド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_A-gate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の使い方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_IAM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・テナント開発編</a:t>
                      </a: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　該当箇所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４．アクセスキー／シークレットアクセスキー等の作成（プログラム向けのキー）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※VPC</a:t>
                      </a: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エンドポイント経由でメール送信する場合、</a:t>
                      </a:r>
                      <a:r>
                        <a:rPr kumimoji="1" lang="en-US" altLang="ja-JP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SMTP</a:t>
                      </a: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ユーザの接続元制御が行えません。</a:t>
                      </a:r>
                      <a:endParaRPr kumimoji="1" lang="en-US" altLang="ja-JP" sz="1600" b="0" kern="120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VPC</a:t>
                      </a: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エンドポイント経由でメール送信する場合の対処についてスライド</a:t>
                      </a:r>
                      <a:r>
                        <a:rPr kumimoji="1" lang="en-US" altLang="ja-JP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7,8</a:t>
                      </a: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に記載して</a:t>
                      </a: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いますので、</a:t>
                      </a:r>
                      <a:endParaRPr kumimoji="1" lang="en-US" altLang="ja-JP" sz="1600" b="0" kern="120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 ご確認ください。</a:t>
                      </a:r>
                      <a:endParaRPr kumimoji="1" lang="en-US" altLang="ja-JP" sz="1600" b="0" kern="120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管理ロール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A-gate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ポータルユーザ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5196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72188" y="852504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作業フロー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8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en-US" altLang="ja-JP" dirty="0"/>
              <a:t>SES SMTP</a:t>
            </a:r>
            <a:r>
              <a:rPr lang="ja-JP" altLang="en-US" dirty="0"/>
              <a:t>ユーザおよび認証情報の作成手順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13641"/>
              </p:ext>
            </p:extLst>
          </p:nvPr>
        </p:nvGraphicFramePr>
        <p:xfrm>
          <a:off x="205509" y="1425111"/>
          <a:ext cx="11810678" cy="524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158">
                  <a:extLst>
                    <a:ext uri="{9D8B030D-6E8A-4147-A177-3AD203B41FA5}">
                      <a16:colId xmlns:a16="http://schemas.microsoft.com/office/drawing/2014/main" val="664838577"/>
                    </a:ext>
                  </a:extLst>
                </a:gridCol>
                <a:gridCol w="1895318">
                  <a:extLst>
                    <a:ext uri="{9D8B030D-6E8A-4147-A177-3AD203B41FA5}">
                      <a16:colId xmlns:a16="http://schemas.microsoft.com/office/drawing/2014/main" val="1086095444"/>
                    </a:ext>
                  </a:extLst>
                </a:gridCol>
                <a:gridCol w="7705882">
                  <a:extLst>
                    <a:ext uri="{9D8B030D-6E8A-4147-A177-3AD203B41FA5}">
                      <a16:colId xmlns:a16="http://schemas.microsoft.com/office/drawing/2014/main" val="1544465941"/>
                    </a:ext>
                  </a:extLst>
                </a:gridCol>
                <a:gridCol w="1695320">
                  <a:extLst>
                    <a:ext uri="{9D8B030D-6E8A-4147-A177-3AD203B41FA5}">
                      <a16:colId xmlns:a16="http://schemas.microsoft.com/office/drawing/2014/main" val="1498949012"/>
                    </a:ext>
                  </a:extLst>
                </a:gridCol>
              </a:tblGrid>
              <a:tr h="44585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操作内容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作業詳細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操作に利用する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</a:t>
                      </a:r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ロール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74045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４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テナントアカウントに</a:t>
                      </a:r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IAM</a:t>
                      </a: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ポリシーの作成</a:t>
                      </a:r>
                      <a:endParaRPr kumimoji="1" lang="en-US" altLang="ja-JP" sz="1600" dirty="0" smtClean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詳細手順は以下を参考にしてください。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ドキュメント名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AWS_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ガイド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_A-gate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の使い方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_IAM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・テナント開発編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該当箇所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４．アクセスキー／シークレットアクセスキー等の作成（プログラム向けのキー）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ポリシー内容については以下を参考にしてください。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サイト名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3"/>
                        </a:rPr>
                        <a:t>Obtaining Amazon SES SMTP credentials by converting existing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3"/>
                        </a:rPr>
                        <a:t>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3"/>
                        </a:rPr>
                        <a:t>AWS credentials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該当箇所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IAM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ポリシーの内容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endParaRPr kumimoji="1" lang="ja-JP" altLang="en-US" sz="16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管理ロール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98384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  <a:endParaRPr kumimoji="1" lang="en-US" altLang="ja-JP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555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IAM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ユーザに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ポリシーのアタッチ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詳細手順は以下を参考にしてください。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ドキュメント名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AWS_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ガイド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_A-gate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の使い方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_IAM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・テナント開発編</a:t>
                      </a:r>
                    </a:p>
                    <a:p>
                      <a:pPr marL="0" algn="l" defTabSz="609555" rtl="0" eaLnBrk="1" latinLnBrk="0" hangingPunct="1"/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該当箇所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４．アクセスキー／シークレットアクセスキー等の作成（プログラム向けのキー）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</a:b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ポリシーのアタッチに例外登録は不要です。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・テナント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管理ロール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37979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SES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用クレデンシャルに変換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詳細手順は以下を参考にしてください。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サイト名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4"/>
                        </a:rPr>
                        <a:t>既存のシークレットアクセスキーを 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4"/>
                        </a:rPr>
                        <a:t>Amazon SES SMTP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hlinkClick r:id="rId4"/>
                        </a:rPr>
                        <a:t>形式に変換する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</a:t>
                      </a:r>
                      <a:endParaRPr kumimoji="1" lang="en-US" altLang="ja-JP" sz="16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該当箇所</a:t>
                      </a: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: </a:t>
                      </a:r>
                      <a:r>
                        <a:rPr kumimoji="1" lang="ja-JP" altLang="en-US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解決方法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82824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72188" y="852504"/>
            <a:ext cx="118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作業フロー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3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VPC</a:t>
            </a:r>
            <a:r>
              <a:rPr lang="ja-JP" altLang="en-US" dirty="0" smtClean="0"/>
              <a:t>エンドポイント経由での</a:t>
            </a:r>
            <a:r>
              <a:rPr lang="en-US" altLang="ja-JP" dirty="0" smtClean="0"/>
              <a:t>SES </a:t>
            </a:r>
            <a:r>
              <a:rPr lang="en-US" altLang="ja-JP" dirty="0" smtClean="0"/>
              <a:t>SMTP</a:t>
            </a:r>
            <a:r>
              <a:rPr lang="ja-JP" altLang="en-US" dirty="0" smtClean="0"/>
              <a:t>ユーザの接続制御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en-US" altLang="ja-JP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No.3 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テナントアカウント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ユーザの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 注意事項</a:t>
            </a:r>
            <a:endParaRPr lang="ja-JP" altLang="en-US" sz="2800" b="1" u="sng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 defTabSz="609555">
              <a:buFont typeface="Arial" panose="020B0604020202020204" pitchFamily="34" charset="0"/>
              <a:buChar char="•"/>
              <a:defRPr/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エンドポイント経由で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SMTP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を利用する場合、</a:t>
            </a:r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の仕様上、</a:t>
            </a:r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VPCID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</a:t>
            </a:r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CIDR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使って</a:t>
            </a:r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SMTP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ユーザの接続元制御が行えません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このため、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エンドポイント経由で</a:t>
            </a:r>
            <a:r>
              <a:rPr lang="en-US" altLang="ja-JP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SMTP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を利用する場合は、スライド８の手順でご対応をお願いいたします。</a:t>
            </a:r>
            <a:endParaRPr lang="ja-JP" altLang="en-US" sz="28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defTabSz="609555">
              <a:defRPr/>
            </a:pPr>
            <a:endParaRPr lang="ja-JP" altLang="en-US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lvl="0" indent="-457200" defTabSz="609555">
              <a:buFont typeface="Meiryo UI" panose="020B0604030504040204" pitchFamily="50" charset="-128"/>
              <a:buChar char="※"/>
              <a:defRPr/>
            </a:pP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インターネット経由でメール送信する場合に</a:t>
            </a:r>
            <a:r>
              <a:rPr lang="ja-JP" altLang="en-US" sz="2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グローバル</a:t>
            </a:r>
            <a:r>
              <a:rPr lang="en-US" altLang="ja-JP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で接続元</a:t>
            </a:r>
            <a:r>
              <a:rPr lang="ja-JP" altLang="en-US" sz="2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制御が可能です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No3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に記載の手順に沿って、グローバル</a:t>
            </a:r>
            <a:r>
              <a:rPr lang="en-US" altLang="ja-JP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で接続元の設定を</a:t>
            </a:r>
            <a:r>
              <a:rPr lang="ja-JP" altLang="en-US" sz="2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行ってください</a:t>
            </a:r>
            <a:r>
              <a:rPr lang="ja-JP" altLang="en-US" sz="22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ja-JP" altLang="en-US" sz="2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err="1" smtClean="0"/>
              <a:t>．</a:t>
            </a:r>
            <a:r>
              <a:rPr lang="en-US" altLang="ja-JP" dirty="0"/>
              <a:t>VPC</a:t>
            </a:r>
            <a:r>
              <a:rPr lang="ja-JP" altLang="en-US" dirty="0"/>
              <a:t>エンドポイント経由での</a:t>
            </a:r>
            <a:r>
              <a:rPr lang="en-US" altLang="ja-JP" dirty="0"/>
              <a:t>SES SMTP</a:t>
            </a:r>
            <a:r>
              <a:rPr lang="ja-JP" altLang="en-US" dirty="0"/>
              <a:t>ユーザの接続制御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188" y="852504"/>
            <a:ext cx="11844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VPC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エンドポイント経由で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</a:t>
            </a: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を行う場合には、</a:t>
            </a:r>
            <a:r>
              <a:rPr lang="en-US" altLang="ja-JP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IAM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ユーザ作成時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の接続制御はつぎのとおり設定してください。</a:t>
            </a:r>
            <a:endParaRPr lang="en-US" altLang="ja-JP" sz="2800" b="1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</a:t>
            </a:r>
            <a:r>
              <a:rPr lang="en-US" altLang="ja-JP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ポータルサイト</a:t>
            </a:r>
            <a:r>
              <a:rPr lang="ja-JP" altLang="en-US" sz="2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より接続元</a:t>
            </a:r>
            <a:r>
              <a:rPr lang="en-US" altLang="ja-JP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を以下に</a:t>
            </a:r>
            <a:r>
              <a:rPr lang="ja-JP" altLang="en-US" sz="2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設定してくださ</a:t>
            </a:r>
            <a:r>
              <a:rPr lang="ja-JP" altLang="en-US" sz="2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</a:t>
            </a:r>
            <a:r>
              <a:rPr lang="ja-JP" altLang="en-US" sz="2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sz="2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メニュー：</a:t>
            </a:r>
            <a:r>
              <a:rPr lang="en-US" altLang="ja-JP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ユーザー接続元の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endParaRPr lang="ja-JP" altLang="en-US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★「</a:t>
            </a:r>
            <a:r>
              <a:rPr lang="en-US" altLang="ja-JP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ユーザー接続元の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申請」画面における入力項目</a:t>
            </a:r>
            <a:endParaRPr lang="en-US" altLang="ja-JP" sz="2000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</a:t>
            </a:r>
            <a:r>
              <a:rPr lang="en-US" altLang="ja-JP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000" dirty="0" err="1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～３．：ご要件に合わせて入力をお願いいたします。</a:t>
            </a:r>
            <a:endParaRPr lang="en-US" altLang="ja-JP" sz="2000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</a:t>
            </a:r>
            <a:r>
              <a:rPr lang="en-US" altLang="ja-JP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2000" dirty="0" err="1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接続元種類：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グローバル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アドレス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200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接続元グローバル</a:t>
            </a:r>
            <a:r>
              <a:rPr lang="en-US" altLang="ja-JP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2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アドレス：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0.0.0.0/0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上記のとおり設定することでご利用いただくことが可能です。</a:t>
            </a:r>
            <a:endParaRPr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ただし、上記のとおり接続制御されていない状態ですので、</a:t>
            </a:r>
            <a: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クレデンシャル情報を使って任意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の接続元から対象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SMTP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ユーザを</a:t>
            </a:r>
            <a: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利用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可能な状態となります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このため、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クレデンシャル情報の管理についてご留意ください</a:t>
            </a: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2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796"/>
              </p:ext>
            </p:extLst>
          </p:nvPr>
        </p:nvGraphicFramePr>
        <p:xfrm>
          <a:off x="402489" y="965850"/>
          <a:ext cx="1146126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080">
                  <a:extLst>
                    <a:ext uri="{9D8B030D-6E8A-4147-A177-3AD203B41FA5}">
                      <a16:colId xmlns:a16="http://schemas.microsoft.com/office/drawing/2014/main" val="137099047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202643488"/>
                    </a:ext>
                  </a:extLst>
                </a:gridCol>
                <a:gridCol w="9179169">
                  <a:extLst>
                    <a:ext uri="{9D8B030D-6E8A-4147-A177-3AD203B41FA5}">
                      <a16:colId xmlns:a16="http://schemas.microsoft.com/office/drawing/2014/main" val="912498628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59356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項番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/>
                        <a:t>Ver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修正内容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修正日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初版制定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2021/6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VPC</a:t>
                      </a:r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エンドポイント経由でメール送信する場合の接続元</a:t>
                      </a:r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制御について追記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2021/12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1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6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AWS_ガイド_A-gateの使い方_KinesisDataFirehose編_ver1.00</Template>
  <TotalTime>1025</TotalTime>
  <Words>919</Words>
  <Application>Microsoft Office PowerPoint</Application>
  <PresentationFormat>ワイド画面</PresentationFormat>
  <Paragraphs>106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HGPｺﾞｼｯｸE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 （SES SMTPユーザ認証情報の作成編）</vt:lpstr>
      <vt:lpstr>PowerPoint プレゼンテーション</vt:lpstr>
      <vt:lpstr>1．SES SMTPユーザおよび 認証情報の作成手順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A-gateの使い方 （SES SMTPユーザ認証情報の作成編）</dc:title>
  <dc:creator>FS2 西 良樹/Nishi, Yoshiki (NTT DATA)</dc:creator>
  <cp:lastModifiedBy>山本　正智</cp:lastModifiedBy>
  <cp:revision>49</cp:revision>
  <dcterms:created xsi:type="dcterms:W3CDTF">2021-06-09T05:11:35Z</dcterms:created>
  <dcterms:modified xsi:type="dcterms:W3CDTF">2021-12-06T05:59:33Z</dcterms:modified>
</cp:coreProperties>
</file>