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2"/>
    <p:restoredTop sz="94593"/>
  </p:normalViewPr>
  <p:slideViewPr>
    <p:cSldViewPr snapToGrid="0" snapToObjects="1">
      <p:cViewPr varScale="1">
        <p:scale>
          <a:sx n="152" d="100"/>
          <a:sy n="152" d="100"/>
        </p:scale>
        <p:origin x="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83CCF-828B-EC49-9100-B3924853DEBC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23B77-1573-6848-9E29-21AF8CFCB5BE}">
      <dgm:prSet phldrT="[Text]"/>
      <dgm:spPr/>
      <dgm:t>
        <a:bodyPr/>
        <a:lstStyle/>
        <a:p>
          <a:r>
            <a:rPr lang="en-US" dirty="0"/>
            <a:t>Validator register</a:t>
          </a:r>
        </a:p>
      </dgm:t>
    </dgm:pt>
    <dgm:pt modelId="{2295D2D6-A650-7A4C-AD60-D1C7F6B1DFCF}" type="parTrans" cxnId="{6C1E9B99-4529-2549-B6C9-9B72D97FCA94}">
      <dgm:prSet/>
      <dgm:spPr/>
      <dgm:t>
        <a:bodyPr/>
        <a:lstStyle/>
        <a:p>
          <a:endParaRPr lang="en-US"/>
        </a:p>
      </dgm:t>
    </dgm:pt>
    <dgm:pt modelId="{3BC6B186-621F-F54E-86A7-BE58297329EA}" type="sibTrans" cxnId="{6C1E9B99-4529-2549-B6C9-9B72D97FCA94}">
      <dgm:prSet/>
      <dgm:spPr/>
      <dgm:t>
        <a:bodyPr/>
        <a:lstStyle/>
        <a:p>
          <a:endParaRPr lang="en-US"/>
        </a:p>
      </dgm:t>
    </dgm:pt>
    <dgm:pt modelId="{A37B3789-2029-E149-A96D-8C90BD3FDAF1}">
      <dgm:prSet phldrT="[Text]"/>
      <dgm:spPr/>
      <dgm:t>
        <a:bodyPr/>
        <a:lstStyle/>
        <a:p>
          <a:r>
            <a:rPr lang="en-US" dirty="0"/>
            <a:t>Shard formation</a:t>
          </a:r>
        </a:p>
      </dgm:t>
    </dgm:pt>
    <dgm:pt modelId="{3AC8EAB4-C0DD-834F-92E9-02DE0F7F15EB}" type="parTrans" cxnId="{67B70E7E-381C-4448-9C94-4418BFB63E8D}">
      <dgm:prSet/>
      <dgm:spPr/>
      <dgm:t>
        <a:bodyPr/>
        <a:lstStyle/>
        <a:p>
          <a:endParaRPr lang="en-US"/>
        </a:p>
      </dgm:t>
    </dgm:pt>
    <dgm:pt modelId="{69B16337-E923-2044-8BEC-D2F5401D61BD}" type="sibTrans" cxnId="{67B70E7E-381C-4448-9C94-4418BFB63E8D}">
      <dgm:prSet/>
      <dgm:spPr/>
      <dgm:t>
        <a:bodyPr/>
        <a:lstStyle/>
        <a:p>
          <a:endParaRPr lang="en-US"/>
        </a:p>
      </dgm:t>
    </dgm:pt>
    <dgm:pt modelId="{8389BE1B-5827-6148-BA8B-48CA93807ABD}">
      <dgm:prSet phldrT="[Text]"/>
      <dgm:spPr/>
      <dgm:t>
        <a:bodyPr/>
        <a:lstStyle/>
        <a:p>
          <a:r>
            <a:rPr lang="en-US" dirty="0"/>
            <a:t>Consensus within a shard</a:t>
          </a:r>
        </a:p>
      </dgm:t>
    </dgm:pt>
    <dgm:pt modelId="{86251AEE-8901-D847-8CE3-7AF90C89A4C7}" type="parTrans" cxnId="{FC7121BD-CA41-2E47-BA73-99D11FABDDF8}">
      <dgm:prSet/>
      <dgm:spPr/>
      <dgm:t>
        <a:bodyPr/>
        <a:lstStyle/>
        <a:p>
          <a:endParaRPr lang="en-US"/>
        </a:p>
      </dgm:t>
    </dgm:pt>
    <dgm:pt modelId="{C07D5B10-70A8-FC4C-A072-D4F8C4C4967D}" type="sibTrans" cxnId="{FC7121BD-CA41-2E47-BA73-99D11FABDDF8}">
      <dgm:prSet/>
      <dgm:spPr/>
      <dgm:t>
        <a:bodyPr/>
        <a:lstStyle/>
        <a:p>
          <a:endParaRPr lang="en-US"/>
        </a:p>
      </dgm:t>
    </dgm:pt>
    <dgm:pt modelId="{3067CC59-91EE-4348-98F6-08956C5C361D}">
      <dgm:prSet phldrT="[Text]"/>
      <dgm:spPr/>
      <dgm:t>
        <a:bodyPr/>
        <a:lstStyle/>
        <a:p>
          <a:r>
            <a:rPr lang="en-US" dirty="0"/>
            <a:t>Commit to the </a:t>
          </a:r>
          <a:r>
            <a:rPr lang="en-US" dirty="0" err="1"/>
            <a:t>rootchain</a:t>
          </a:r>
          <a:endParaRPr lang="en-US" dirty="0"/>
        </a:p>
      </dgm:t>
    </dgm:pt>
    <dgm:pt modelId="{6DC7D0BD-A98B-F242-B2B3-B2F5764031B1}" type="parTrans" cxnId="{6C537C33-B81F-6341-BE2B-DED278CC38FE}">
      <dgm:prSet/>
      <dgm:spPr/>
      <dgm:t>
        <a:bodyPr/>
        <a:lstStyle/>
        <a:p>
          <a:endParaRPr lang="en-US"/>
        </a:p>
      </dgm:t>
    </dgm:pt>
    <dgm:pt modelId="{C85A488A-17C4-D249-8735-07DA1253FEC2}" type="sibTrans" cxnId="{6C537C33-B81F-6341-BE2B-DED278CC38FE}">
      <dgm:prSet/>
      <dgm:spPr/>
      <dgm:t>
        <a:bodyPr/>
        <a:lstStyle/>
        <a:p>
          <a:endParaRPr lang="en-US"/>
        </a:p>
      </dgm:t>
    </dgm:pt>
    <dgm:pt modelId="{359FF1DC-7DA0-1F4C-8CC7-A9BB593ED654}" type="pres">
      <dgm:prSet presAssocID="{5BB83CCF-828B-EC49-9100-B3924853DEBC}" presName="cycle" presStyleCnt="0">
        <dgm:presLayoutVars>
          <dgm:dir/>
          <dgm:resizeHandles val="exact"/>
        </dgm:presLayoutVars>
      </dgm:prSet>
      <dgm:spPr/>
    </dgm:pt>
    <dgm:pt modelId="{57548CDC-4F5E-0A48-9145-E4A462B27821}" type="pres">
      <dgm:prSet presAssocID="{82E23B77-1573-6848-9E29-21AF8CFCB5BE}" presName="node" presStyleLbl="node1" presStyleIdx="0" presStyleCnt="4">
        <dgm:presLayoutVars>
          <dgm:bulletEnabled val="1"/>
        </dgm:presLayoutVars>
      </dgm:prSet>
      <dgm:spPr/>
    </dgm:pt>
    <dgm:pt modelId="{3FD618FD-93F7-D04D-B14D-A01A4AEF0277}" type="pres">
      <dgm:prSet presAssocID="{3BC6B186-621F-F54E-86A7-BE58297329EA}" presName="sibTrans" presStyleLbl="sibTrans2D1" presStyleIdx="0" presStyleCnt="4"/>
      <dgm:spPr/>
    </dgm:pt>
    <dgm:pt modelId="{9887FB7D-81DE-B84D-835C-B1F0DBB0CF3B}" type="pres">
      <dgm:prSet presAssocID="{3BC6B186-621F-F54E-86A7-BE58297329EA}" presName="connectorText" presStyleLbl="sibTrans2D1" presStyleIdx="0" presStyleCnt="4"/>
      <dgm:spPr/>
    </dgm:pt>
    <dgm:pt modelId="{B5CF1F3A-810F-274C-894E-D29D3F054F4F}" type="pres">
      <dgm:prSet presAssocID="{A37B3789-2029-E149-A96D-8C90BD3FDAF1}" presName="node" presStyleLbl="node1" presStyleIdx="1" presStyleCnt="4">
        <dgm:presLayoutVars>
          <dgm:bulletEnabled val="1"/>
        </dgm:presLayoutVars>
      </dgm:prSet>
      <dgm:spPr/>
    </dgm:pt>
    <dgm:pt modelId="{32939A28-E74C-EE40-A967-71DB219D60B4}" type="pres">
      <dgm:prSet presAssocID="{69B16337-E923-2044-8BEC-D2F5401D61BD}" presName="sibTrans" presStyleLbl="sibTrans2D1" presStyleIdx="1" presStyleCnt="4"/>
      <dgm:spPr/>
    </dgm:pt>
    <dgm:pt modelId="{8F0DBD53-1BE1-A346-AEF0-4162CB453D75}" type="pres">
      <dgm:prSet presAssocID="{69B16337-E923-2044-8BEC-D2F5401D61BD}" presName="connectorText" presStyleLbl="sibTrans2D1" presStyleIdx="1" presStyleCnt="4"/>
      <dgm:spPr/>
    </dgm:pt>
    <dgm:pt modelId="{E8870F70-A847-A342-BA17-4D064E3A4801}" type="pres">
      <dgm:prSet presAssocID="{8389BE1B-5827-6148-BA8B-48CA93807ABD}" presName="node" presStyleLbl="node1" presStyleIdx="2" presStyleCnt="4">
        <dgm:presLayoutVars>
          <dgm:bulletEnabled val="1"/>
        </dgm:presLayoutVars>
      </dgm:prSet>
      <dgm:spPr/>
    </dgm:pt>
    <dgm:pt modelId="{D2E1E0C2-4193-3741-B271-7EFEA11125EB}" type="pres">
      <dgm:prSet presAssocID="{C07D5B10-70A8-FC4C-A072-D4F8C4C4967D}" presName="sibTrans" presStyleLbl="sibTrans2D1" presStyleIdx="2" presStyleCnt="4"/>
      <dgm:spPr/>
    </dgm:pt>
    <dgm:pt modelId="{E0A850EA-2779-9A49-A56E-3ED20FFA5AF3}" type="pres">
      <dgm:prSet presAssocID="{C07D5B10-70A8-FC4C-A072-D4F8C4C4967D}" presName="connectorText" presStyleLbl="sibTrans2D1" presStyleIdx="2" presStyleCnt="4"/>
      <dgm:spPr/>
    </dgm:pt>
    <dgm:pt modelId="{7E830A62-178C-1645-AD65-C54EE7F1C26A}" type="pres">
      <dgm:prSet presAssocID="{3067CC59-91EE-4348-98F6-08956C5C361D}" presName="node" presStyleLbl="node1" presStyleIdx="3" presStyleCnt="4">
        <dgm:presLayoutVars>
          <dgm:bulletEnabled val="1"/>
        </dgm:presLayoutVars>
      </dgm:prSet>
      <dgm:spPr/>
    </dgm:pt>
    <dgm:pt modelId="{D53126D6-47F9-1D4C-A20A-BFC4D60CFDC8}" type="pres">
      <dgm:prSet presAssocID="{C85A488A-17C4-D249-8735-07DA1253FEC2}" presName="sibTrans" presStyleLbl="sibTrans2D1" presStyleIdx="3" presStyleCnt="4"/>
      <dgm:spPr/>
    </dgm:pt>
    <dgm:pt modelId="{AD0D117F-E982-2544-AF12-EC4458C1D5C1}" type="pres">
      <dgm:prSet presAssocID="{C85A488A-17C4-D249-8735-07DA1253FEC2}" presName="connectorText" presStyleLbl="sibTrans2D1" presStyleIdx="3" presStyleCnt="4"/>
      <dgm:spPr/>
    </dgm:pt>
  </dgm:ptLst>
  <dgm:cxnLst>
    <dgm:cxn modelId="{4E354E18-C62D-754C-A2C5-4F42B4568727}" type="presOf" srcId="{A37B3789-2029-E149-A96D-8C90BD3FDAF1}" destId="{B5CF1F3A-810F-274C-894E-D29D3F054F4F}" srcOrd="0" destOrd="0" presId="urn:microsoft.com/office/officeart/2005/8/layout/cycle2"/>
    <dgm:cxn modelId="{0135052F-9B3C-9045-B872-52E6B3C94D17}" type="presOf" srcId="{C07D5B10-70A8-FC4C-A072-D4F8C4C4967D}" destId="{D2E1E0C2-4193-3741-B271-7EFEA11125EB}" srcOrd="0" destOrd="0" presId="urn:microsoft.com/office/officeart/2005/8/layout/cycle2"/>
    <dgm:cxn modelId="{6C537C33-B81F-6341-BE2B-DED278CC38FE}" srcId="{5BB83CCF-828B-EC49-9100-B3924853DEBC}" destId="{3067CC59-91EE-4348-98F6-08956C5C361D}" srcOrd="3" destOrd="0" parTransId="{6DC7D0BD-A98B-F242-B2B3-B2F5764031B1}" sibTransId="{C85A488A-17C4-D249-8735-07DA1253FEC2}"/>
    <dgm:cxn modelId="{84C05935-AC5D-2A41-870B-0B27728E7649}" type="presOf" srcId="{C85A488A-17C4-D249-8735-07DA1253FEC2}" destId="{AD0D117F-E982-2544-AF12-EC4458C1D5C1}" srcOrd="1" destOrd="0" presId="urn:microsoft.com/office/officeart/2005/8/layout/cycle2"/>
    <dgm:cxn modelId="{178A0A38-D753-9F4E-87AE-F7EA6D9E2C5E}" type="presOf" srcId="{3BC6B186-621F-F54E-86A7-BE58297329EA}" destId="{9887FB7D-81DE-B84D-835C-B1F0DBB0CF3B}" srcOrd="1" destOrd="0" presId="urn:microsoft.com/office/officeart/2005/8/layout/cycle2"/>
    <dgm:cxn modelId="{1F7B153B-AAE2-9F4A-8A56-1C2CABBE6899}" type="presOf" srcId="{C07D5B10-70A8-FC4C-A072-D4F8C4C4967D}" destId="{E0A850EA-2779-9A49-A56E-3ED20FFA5AF3}" srcOrd="1" destOrd="0" presId="urn:microsoft.com/office/officeart/2005/8/layout/cycle2"/>
    <dgm:cxn modelId="{3AA02549-6D8E-394C-9214-3FD895DC5413}" type="presOf" srcId="{3067CC59-91EE-4348-98F6-08956C5C361D}" destId="{7E830A62-178C-1645-AD65-C54EE7F1C26A}" srcOrd="0" destOrd="0" presId="urn:microsoft.com/office/officeart/2005/8/layout/cycle2"/>
    <dgm:cxn modelId="{CAF62749-95E1-2F47-BBB8-5E02EAD26388}" type="presOf" srcId="{69B16337-E923-2044-8BEC-D2F5401D61BD}" destId="{32939A28-E74C-EE40-A967-71DB219D60B4}" srcOrd="0" destOrd="0" presId="urn:microsoft.com/office/officeart/2005/8/layout/cycle2"/>
    <dgm:cxn modelId="{3D165F6D-7C85-EA46-9D3C-FD3B2350A25E}" type="presOf" srcId="{8389BE1B-5827-6148-BA8B-48CA93807ABD}" destId="{E8870F70-A847-A342-BA17-4D064E3A4801}" srcOrd="0" destOrd="0" presId="urn:microsoft.com/office/officeart/2005/8/layout/cycle2"/>
    <dgm:cxn modelId="{8F3F4752-1A52-0242-9048-8E25D37F7DB6}" type="presOf" srcId="{C85A488A-17C4-D249-8735-07DA1253FEC2}" destId="{D53126D6-47F9-1D4C-A20A-BFC4D60CFDC8}" srcOrd="0" destOrd="0" presId="urn:microsoft.com/office/officeart/2005/8/layout/cycle2"/>
    <dgm:cxn modelId="{67B70E7E-381C-4448-9C94-4418BFB63E8D}" srcId="{5BB83CCF-828B-EC49-9100-B3924853DEBC}" destId="{A37B3789-2029-E149-A96D-8C90BD3FDAF1}" srcOrd="1" destOrd="0" parTransId="{3AC8EAB4-C0DD-834F-92E9-02DE0F7F15EB}" sibTransId="{69B16337-E923-2044-8BEC-D2F5401D61BD}"/>
    <dgm:cxn modelId="{17F8E795-6461-2A49-B32D-1DC87142204E}" type="presOf" srcId="{69B16337-E923-2044-8BEC-D2F5401D61BD}" destId="{8F0DBD53-1BE1-A346-AEF0-4162CB453D75}" srcOrd="1" destOrd="0" presId="urn:microsoft.com/office/officeart/2005/8/layout/cycle2"/>
    <dgm:cxn modelId="{6C1E9B99-4529-2549-B6C9-9B72D97FCA94}" srcId="{5BB83CCF-828B-EC49-9100-B3924853DEBC}" destId="{82E23B77-1573-6848-9E29-21AF8CFCB5BE}" srcOrd="0" destOrd="0" parTransId="{2295D2D6-A650-7A4C-AD60-D1C7F6B1DFCF}" sibTransId="{3BC6B186-621F-F54E-86A7-BE58297329EA}"/>
    <dgm:cxn modelId="{B2E4509E-6810-AD45-BF91-5F447811247D}" type="presOf" srcId="{5BB83CCF-828B-EC49-9100-B3924853DEBC}" destId="{359FF1DC-7DA0-1F4C-8CC7-A9BB593ED654}" srcOrd="0" destOrd="0" presId="urn:microsoft.com/office/officeart/2005/8/layout/cycle2"/>
    <dgm:cxn modelId="{C5D4F6B5-8D96-0645-9AD0-B458049FBD72}" type="presOf" srcId="{3BC6B186-621F-F54E-86A7-BE58297329EA}" destId="{3FD618FD-93F7-D04D-B14D-A01A4AEF0277}" srcOrd="0" destOrd="0" presId="urn:microsoft.com/office/officeart/2005/8/layout/cycle2"/>
    <dgm:cxn modelId="{FC7121BD-CA41-2E47-BA73-99D11FABDDF8}" srcId="{5BB83CCF-828B-EC49-9100-B3924853DEBC}" destId="{8389BE1B-5827-6148-BA8B-48CA93807ABD}" srcOrd="2" destOrd="0" parTransId="{86251AEE-8901-D847-8CE3-7AF90C89A4C7}" sibTransId="{C07D5B10-70A8-FC4C-A072-D4F8C4C4967D}"/>
    <dgm:cxn modelId="{4999BCCF-14A9-1145-9EE3-FFAAACD9FD47}" type="presOf" srcId="{82E23B77-1573-6848-9E29-21AF8CFCB5BE}" destId="{57548CDC-4F5E-0A48-9145-E4A462B27821}" srcOrd="0" destOrd="0" presId="urn:microsoft.com/office/officeart/2005/8/layout/cycle2"/>
    <dgm:cxn modelId="{13715BC4-AF5F-644C-9D99-10A29C830683}" type="presParOf" srcId="{359FF1DC-7DA0-1F4C-8CC7-A9BB593ED654}" destId="{57548CDC-4F5E-0A48-9145-E4A462B27821}" srcOrd="0" destOrd="0" presId="urn:microsoft.com/office/officeart/2005/8/layout/cycle2"/>
    <dgm:cxn modelId="{1D20511B-AFDB-524A-B915-1B321F81D6A4}" type="presParOf" srcId="{359FF1DC-7DA0-1F4C-8CC7-A9BB593ED654}" destId="{3FD618FD-93F7-D04D-B14D-A01A4AEF0277}" srcOrd="1" destOrd="0" presId="urn:microsoft.com/office/officeart/2005/8/layout/cycle2"/>
    <dgm:cxn modelId="{F958D085-3280-A54A-B3B4-BB95E055D3BD}" type="presParOf" srcId="{3FD618FD-93F7-D04D-B14D-A01A4AEF0277}" destId="{9887FB7D-81DE-B84D-835C-B1F0DBB0CF3B}" srcOrd="0" destOrd="0" presId="urn:microsoft.com/office/officeart/2005/8/layout/cycle2"/>
    <dgm:cxn modelId="{5F4CBB2B-E0F1-8C4A-ADB8-32919DC34868}" type="presParOf" srcId="{359FF1DC-7DA0-1F4C-8CC7-A9BB593ED654}" destId="{B5CF1F3A-810F-274C-894E-D29D3F054F4F}" srcOrd="2" destOrd="0" presId="urn:microsoft.com/office/officeart/2005/8/layout/cycle2"/>
    <dgm:cxn modelId="{4192E839-4612-8C43-8AC5-4D4688C22D21}" type="presParOf" srcId="{359FF1DC-7DA0-1F4C-8CC7-A9BB593ED654}" destId="{32939A28-E74C-EE40-A967-71DB219D60B4}" srcOrd="3" destOrd="0" presId="urn:microsoft.com/office/officeart/2005/8/layout/cycle2"/>
    <dgm:cxn modelId="{DFD3B39F-E6E2-9D4C-87B5-C9C55379F439}" type="presParOf" srcId="{32939A28-E74C-EE40-A967-71DB219D60B4}" destId="{8F0DBD53-1BE1-A346-AEF0-4162CB453D75}" srcOrd="0" destOrd="0" presId="urn:microsoft.com/office/officeart/2005/8/layout/cycle2"/>
    <dgm:cxn modelId="{0EB49496-FDB4-CB4E-83BD-556FE5947961}" type="presParOf" srcId="{359FF1DC-7DA0-1F4C-8CC7-A9BB593ED654}" destId="{E8870F70-A847-A342-BA17-4D064E3A4801}" srcOrd="4" destOrd="0" presId="urn:microsoft.com/office/officeart/2005/8/layout/cycle2"/>
    <dgm:cxn modelId="{DFE4B0F5-502C-5646-A02D-76D51ACA7CCD}" type="presParOf" srcId="{359FF1DC-7DA0-1F4C-8CC7-A9BB593ED654}" destId="{D2E1E0C2-4193-3741-B271-7EFEA11125EB}" srcOrd="5" destOrd="0" presId="urn:microsoft.com/office/officeart/2005/8/layout/cycle2"/>
    <dgm:cxn modelId="{7E42A242-9FA7-4A41-B6B1-48532C2D75D3}" type="presParOf" srcId="{D2E1E0C2-4193-3741-B271-7EFEA11125EB}" destId="{E0A850EA-2779-9A49-A56E-3ED20FFA5AF3}" srcOrd="0" destOrd="0" presId="urn:microsoft.com/office/officeart/2005/8/layout/cycle2"/>
    <dgm:cxn modelId="{B3161EC3-715F-B842-A853-1FECA47BA9B3}" type="presParOf" srcId="{359FF1DC-7DA0-1F4C-8CC7-A9BB593ED654}" destId="{7E830A62-178C-1645-AD65-C54EE7F1C26A}" srcOrd="6" destOrd="0" presId="urn:microsoft.com/office/officeart/2005/8/layout/cycle2"/>
    <dgm:cxn modelId="{80B755BF-A97E-F547-A0B2-ABE239C9DEF3}" type="presParOf" srcId="{359FF1DC-7DA0-1F4C-8CC7-A9BB593ED654}" destId="{D53126D6-47F9-1D4C-A20A-BFC4D60CFDC8}" srcOrd="7" destOrd="0" presId="urn:microsoft.com/office/officeart/2005/8/layout/cycle2"/>
    <dgm:cxn modelId="{D500B5CE-4C2A-6C48-AA65-F29C2400E53F}" type="presParOf" srcId="{D53126D6-47F9-1D4C-A20A-BFC4D60CFDC8}" destId="{AD0D117F-E982-2544-AF12-EC4458C1D5C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48CDC-4F5E-0A48-9145-E4A462B27821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Validator register</a:t>
          </a:r>
        </a:p>
      </dsp:txBody>
      <dsp:txXfrm>
        <a:off x="4765841" y="204893"/>
        <a:ext cx="983916" cy="983916"/>
      </dsp:txXfrm>
    </dsp:sp>
    <dsp:sp modelId="{3FD618FD-93F7-D04D-B14D-A01A4AEF0277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20609" y="1248606"/>
        <a:ext cx="259661" cy="281772"/>
      </dsp:txXfrm>
    </dsp:sp>
    <dsp:sp modelId="{B5CF1F3A-810F-274C-894E-D29D3F054F4F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Shard formation</a:t>
          </a:r>
        </a:p>
      </dsp:txBody>
      <dsp:txXfrm>
        <a:off x="6244658" y="1683710"/>
        <a:ext cx="983916" cy="983916"/>
      </dsp:txXfrm>
    </dsp:sp>
    <dsp:sp modelId="{32939A28-E74C-EE40-A967-71DB219D60B4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914145" y="2727423"/>
        <a:ext cx="259661" cy="281772"/>
      </dsp:txXfrm>
    </dsp:sp>
    <dsp:sp modelId="{E8870F70-A847-A342-BA17-4D064E3A4801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Consensus within a shard</a:t>
          </a:r>
        </a:p>
      </dsp:txBody>
      <dsp:txXfrm>
        <a:off x="4765841" y="3162527"/>
        <a:ext cx="983916" cy="983916"/>
      </dsp:txXfrm>
    </dsp:sp>
    <dsp:sp modelId="{D2E1E0C2-4193-3741-B271-7EFEA11125EB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435328" y="2820958"/>
        <a:ext cx="259661" cy="281772"/>
      </dsp:txXfrm>
    </dsp:sp>
    <dsp:sp modelId="{7E830A62-178C-1645-AD65-C54EE7F1C26A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the </a:t>
          </a:r>
          <a:r>
            <a:rPr lang="en-US" sz="1700" kern="1200" dirty="0" err="1"/>
            <a:t>rootchain</a:t>
          </a:r>
          <a:endParaRPr lang="en-US" sz="1700" kern="1200" dirty="0"/>
        </a:p>
      </dsp:txBody>
      <dsp:txXfrm>
        <a:off x="3287024" y="1683710"/>
        <a:ext cx="983916" cy="983916"/>
      </dsp:txXfrm>
    </dsp:sp>
    <dsp:sp modelId="{D53126D6-47F9-1D4C-A20A-BFC4D60CFDC8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69BB-09BA-C942-BDA2-F058C61F371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5B45-052E-454E-8CD7-FB5D03C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55B45-052E-454E-8CD7-FB5D03C64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908F-F73C-044B-B27E-21B3073D717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5908-654F-3A44-8F1B-C780A56F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645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ルートチェーン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Ethereum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3056" y="2781872"/>
            <a:ext cx="7876032" cy="3304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2988950"/>
            <a:ext cx="2950464" cy="1084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メインシャード</a:t>
            </a:r>
            <a:endParaRPr lang="en-US" sz="2000" dirty="0"/>
          </a:p>
        </p:txBody>
      </p:sp>
      <p:sp>
        <p:nvSpPr>
          <p:cNvPr id="15" name="Up-Down Arrow 14"/>
          <p:cNvSpPr/>
          <p:nvPr/>
        </p:nvSpPr>
        <p:spPr>
          <a:xfrm>
            <a:off x="6124932" y="2011679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3264960" y="4073339"/>
            <a:ext cx="3026112" cy="938499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0"/>
            <a:endCxn id="6" idx="2"/>
          </p:cNvCxnSpPr>
          <p:nvPr/>
        </p:nvCxnSpPr>
        <p:spPr>
          <a:xfrm flipV="1">
            <a:off x="5141527" y="4073339"/>
            <a:ext cx="1149545" cy="93849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5" idx="0"/>
            <a:endCxn id="6" idx="2"/>
          </p:cNvCxnSpPr>
          <p:nvPr/>
        </p:nvCxnSpPr>
        <p:spPr>
          <a:xfrm flipH="1" flipV="1">
            <a:off x="6291072" y="4073339"/>
            <a:ext cx="3013251" cy="9659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80498" y="29334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Gormos</a:t>
            </a:r>
            <a:endParaRPr lang="en-US" sz="2000" dirty="0"/>
          </a:p>
          <a:p>
            <a:r>
              <a:rPr lang="ja-JP" altLang="en-US" sz="2000" dirty="0"/>
              <a:t>チェーン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25078" y="5011838"/>
            <a:ext cx="1479763" cy="902825"/>
            <a:chOff x="2525078" y="4857750"/>
            <a:chExt cx="1989772" cy="1056913"/>
          </a:xfrm>
        </p:grpSpPr>
        <p:sp>
          <p:nvSpPr>
            <p:cNvPr id="7" name="Rectangle 6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</a:t>
              </a:r>
              <a:r>
                <a:rPr lang="en-US" sz="1400" dirty="0"/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79551" y="5435304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取引ペア</a:t>
              </a:r>
              <a:r>
                <a:rPr lang="en-US" sz="1400" dirty="0"/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01645" y="5011837"/>
            <a:ext cx="1479763" cy="902825"/>
            <a:chOff x="2525078" y="4857750"/>
            <a:chExt cx="1989772" cy="1056913"/>
          </a:xfrm>
        </p:grpSpPr>
        <p:sp>
          <p:nvSpPr>
            <p:cNvPr id="28" name="Rectangle 27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</a:t>
              </a:r>
              <a:r>
                <a:rPr lang="en-US" altLang="ja-JP" sz="14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551" y="5440215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取引ペア</a:t>
              </a:r>
              <a:r>
                <a:rPr lang="en-US" sz="1400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87875" y="5011836"/>
            <a:ext cx="1479763" cy="902825"/>
            <a:chOff x="2525078" y="4857750"/>
            <a:chExt cx="1989772" cy="1056913"/>
          </a:xfrm>
        </p:grpSpPr>
        <p:sp>
          <p:nvSpPr>
            <p:cNvPr id="32" name="Rectangle 31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</a:t>
              </a:r>
              <a:r>
                <a:rPr lang="en-US" sz="1400" dirty="0"/>
                <a:t>...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79551" y="5440214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取引ペア </a:t>
              </a:r>
              <a:r>
                <a:rPr lang="en-US" sz="1400" dirty="0"/>
                <a:t>...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64441" y="5039314"/>
            <a:ext cx="1479763" cy="902825"/>
            <a:chOff x="2525078" y="4857750"/>
            <a:chExt cx="1989772" cy="1056913"/>
          </a:xfrm>
        </p:grpSpPr>
        <p:sp>
          <p:nvSpPr>
            <p:cNvPr id="35" name="Rectangle 34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</a:t>
              </a:r>
              <a:r>
                <a:rPr lang="en-US" altLang="ja-JP" sz="1400" dirty="0"/>
                <a:t> 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9551" y="5425484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取引ペア </a:t>
              </a:r>
              <a:r>
                <a:rPr lang="en-US" sz="1400" dirty="0"/>
                <a:t>n</a:t>
              </a:r>
            </a:p>
          </p:txBody>
        </p:sp>
      </p:grpSp>
      <p:cxnSp>
        <p:nvCxnSpPr>
          <p:cNvPr id="37" name="Straight Arrow Connector 36"/>
          <p:cNvCxnSpPr>
            <a:stCxn id="32" idx="0"/>
            <a:endCxn id="6" idx="2"/>
          </p:cNvCxnSpPr>
          <p:nvPr/>
        </p:nvCxnSpPr>
        <p:spPr>
          <a:xfrm flipH="1" flipV="1">
            <a:off x="6291072" y="4073339"/>
            <a:ext cx="1136685" cy="93849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645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ルートチェーン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Ethereum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3056" y="2781871"/>
            <a:ext cx="7876032" cy="35957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15840" y="2988950"/>
            <a:ext cx="2950464" cy="1084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メインシャード</a:t>
            </a:r>
            <a:endParaRPr lang="en-US" sz="2000" dirty="0"/>
          </a:p>
          <a:p>
            <a:pPr algn="ctr"/>
            <a:r>
              <a:rPr lang="ja-JP" altLang="en-US" dirty="0"/>
              <a:t>ベース通貨</a:t>
            </a:r>
            <a:r>
              <a:rPr lang="en-US" dirty="0"/>
              <a:t>: {ETH,BTC}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6124932" y="2011679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  <a:endCxn id="8" idx="2"/>
          </p:cNvCxnSpPr>
          <p:nvPr/>
        </p:nvCxnSpPr>
        <p:spPr>
          <a:xfrm flipV="1">
            <a:off x="3264960" y="4073339"/>
            <a:ext cx="3026112" cy="938499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141527" y="4073339"/>
            <a:ext cx="1149545" cy="93849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2"/>
          </p:cNvCxnSpPr>
          <p:nvPr/>
        </p:nvCxnSpPr>
        <p:spPr>
          <a:xfrm flipH="1" flipV="1">
            <a:off x="6291072" y="4073339"/>
            <a:ext cx="3013251" cy="9659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0" y="2960207"/>
            <a:ext cx="191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ユーザーの残高は異なるシャードで管理される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25078" y="5011854"/>
            <a:ext cx="1479763" cy="902828"/>
            <a:chOff x="2525078" y="4857750"/>
            <a:chExt cx="1989772" cy="1056913"/>
          </a:xfrm>
        </p:grpSpPr>
        <p:sp>
          <p:nvSpPr>
            <p:cNvPr id="13" name="Rectangle 12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 </a:t>
              </a:r>
              <a:r>
                <a:rPr lang="en-US" altLang="ja-JP" sz="1400" dirty="0"/>
                <a:t>1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9551" y="5479118"/>
              <a:ext cx="1880824" cy="3603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KNC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87875" y="5011836"/>
            <a:ext cx="1479763" cy="902825"/>
            <a:chOff x="2525078" y="4857750"/>
            <a:chExt cx="1989772" cy="1056913"/>
          </a:xfrm>
        </p:grpSpPr>
        <p:sp>
          <p:nvSpPr>
            <p:cNvPr id="19" name="Rectangle 18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 </a:t>
              </a:r>
              <a:r>
                <a:rPr lang="en-US" sz="1400" dirty="0"/>
                <a:t>...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9551" y="5459852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ZEC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64441" y="5011833"/>
            <a:ext cx="1479763" cy="902825"/>
            <a:chOff x="2525078" y="4825579"/>
            <a:chExt cx="1989772" cy="1056913"/>
          </a:xfrm>
        </p:grpSpPr>
        <p:sp>
          <p:nvSpPr>
            <p:cNvPr id="22" name="Rectangle 21"/>
            <p:cNvSpPr/>
            <p:nvPr/>
          </p:nvSpPr>
          <p:spPr>
            <a:xfrm>
              <a:off x="2525078" y="4825579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 </a:t>
              </a:r>
              <a:r>
                <a:rPr lang="en-US" sz="1400" dirty="0"/>
                <a:t>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79551" y="5415665"/>
              <a:ext cx="1880824" cy="360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LTC</a:t>
              </a:r>
            </a:p>
          </p:txBody>
        </p:sp>
      </p:grpSp>
      <p:cxnSp>
        <p:nvCxnSpPr>
          <p:cNvPr id="24" name="Straight Arrow Connector 23"/>
          <p:cNvCxnSpPr>
            <a:endCxn id="8" idx="2"/>
          </p:cNvCxnSpPr>
          <p:nvPr/>
        </p:nvCxnSpPr>
        <p:spPr>
          <a:xfrm flipH="1" flipV="1">
            <a:off x="6291072" y="4073339"/>
            <a:ext cx="1136685" cy="93849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373992" y="5011833"/>
            <a:ext cx="1479763" cy="902827"/>
            <a:chOff x="2525078" y="4857750"/>
            <a:chExt cx="1989772" cy="1056913"/>
          </a:xfrm>
        </p:grpSpPr>
        <p:sp>
          <p:nvSpPr>
            <p:cNvPr id="26" name="Rectangle 25"/>
            <p:cNvSpPr/>
            <p:nvPr/>
          </p:nvSpPr>
          <p:spPr>
            <a:xfrm>
              <a:off x="2525078" y="4857750"/>
              <a:ext cx="1989772" cy="105691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 dirty="0"/>
                <a:t>ローカル</a:t>
              </a:r>
              <a:br>
                <a:rPr lang="en-US" altLang="ja-JP" sz="1400" dirty="0"/>
              </a:br>
              <a:r>
                <a:rPr lang="ja-JP" altLang="en-US" sz="1400" dirty="0"/>
                <a:t>シャード</a:t>
              </a:r>
              <a:r>
                <a:rPr lang="en-US" sz="1400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6993" y="5469301"/>
              <a:ext cx="1935299" cy="36030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{ETH, BTC}, OMG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6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940"/>
              </p:ext>
            </p:extLst>
          </p:nvPr>
        </p:nvGraphicFramePr>
        <p:xfrm>
          <a:off x="2032000" y="807720"/>
          <a:ext cx="54186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86">
                <a:tc gridSpan="2"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7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68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06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2980" y="944976"/>
            <a:ext cx="3778853" cy="108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ルートチェーン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Ethereum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391" y="2781871"/>
            <a:ext cx="7876032" cy="35957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4474230" y="1980318"/>
            <a:ext cx="332280" cy="770193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8267" y="4736811"/>
            <a:ext cx="1591733" cy="1450050"/>
            <a:chOff x="2556932" y="4736811"/>
            <a:chExt cx="1591733" cy="1450050"/>
          </a:xfrm>
        </p:grpSpPr>
        <p:sp>
          <p:nvSpPr>
            <p:cNvPr id="2" name="Oval 1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879939" y="3020858"/>
            <a:ext cx="560493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バリデータープール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80266" y="4736811"/>
            <a:ext cx="1591733" cy="1450050"/>
            <a:chOff x="2556932" y="4736811"/>
            <a:chExt cx="1591733" cy="1450050"/>
          </a:xfrm>
        </p:grpSpPr>
        <p:sp>
          <p:nvSpPr>
            <p:cNvPr id="29" name="Oval 28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8547" y="4736811"/>
            <a:ext cx="1591733" cy="1450050"/>
            <a:chOff x="2556932" y="4736811"/>
            <a:chExt cx="1591733" cy="1450050"/>
          </a:xfrm>
        </p:grpSpPr>
        <p:sp>
          <p:nvSpPr>
            <p:cNvPr id="32" name="Oval 31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16828" y="4736811"/>
            <a:ext cx="1591733" cy="1450050"/>
            <a:chOff x="2556932" y="4736811"/>
            <a:chExt cx="1591733" cy="1450050"/>
          </a:xfrm>
        </p:grpSpPr>
        <p:sp>
          <p:nvSpPr>
            <p:cNvPr id="35" name="Oval 34"/>
            <p:cNvSpPr/>
            <p:nvPr/>
          </p:nvSpPr>
          <p:spPr>
            <a:xfrm>
              <a:off x="2556932" y="4736811"/>
              <a:ext cx="1591733" cy="14500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7198" y="5150123"/>
              <a:ext cx="711200" cy="62342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7" name="Straight Arrow Connector 36"/>
          <p:cNvCxnSpPr>
            <a:stCxn id="15" idx="2"/>
            <a:endCxn id="2" idx="0"/>
          </p:cNvCxnSpPr>
          <p:nvPr/>
        </p:nvCxnSpPr>
        <p:spPr>
          <a:xfrm flipH="1">
            <a:off x="1744134" y="3935258"/>
            <a:ext cx="2938272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29" idx="0"/>
          </p:cNvCxnSpPr>
          <p:nvPr/>
        </p:nvCxnSpPr>
        <p:spPr>
          <a:xfrm flipH="1">
            <a:off x="3776133" y="3935258"/>
            <a:ext cx="906273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2" idx="0"/>
          </p:cNvCxnSpPr>
          <p:nvPr/>
        </p:nvCxnSpPr>
        <p:spPr>
          <a:xfrm>
            <a:off x="4682406" y="3935258"/>
            <a:ext cx="962008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35" idx="0"/>
          </p:cNvCxnSpPr>
          <p:nvPr/>
        </p:nvCxnSpPr>
        <p:spPr>
          <a:xfrm>
            <a:off x="4682406" y="3935258"/>
            <a:ext cx="2830289" cy="801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03353" y="1734096"/>
            <a:ext cx="305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</a:t>
            </a:r>
            <a:r>
              <a:rPr lang="ja-JP" altLang="en-US" sz="1600" dirty="0"/>
              <a:t>ルートチェーンにデポジット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774517" y="2878469"/>
            <a:ext cx="298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altLang="ja-JP" sz="1600" dirty="0"/>
              <a:t>GORMOS</a:t>
            </a:r>
            <a:r>
              <a:rPr lang="ja-JP" altLang="en-US" sz="1600" dirty="0"/>
              <a:t>チェーンのアクティブなバリデータープールに参加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8774516" y="4084397"/>
            <a:ext cx="298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</a:t>
            </a:r>
            <a:r>
              <a:rPr lang="ja-JP" altLang="en-US" sz="1600" dirty="0"/>
              <a:t>さまざまなシャードに分散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703353" y="4982548"/>
            <a:ext cx="305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</a:t>
            </a:r>
            <a:r>
              <a:rPr lang="ja-JP" altLang="en-US" sz="1600" dirty="0"/>
              <a:t>コンセンサスバリデーター（灰色の箇所）に選出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86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15497</TotalTime>
  <Words>141</Words>
  <Application>Microsoft Office PowerPoint</Application>
  <PresentationFormat>ワイド画面</PresentationFormat>
  <Paragraphs>56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Mangal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Loi Luu</dc:creator>
  <cp:lastModifiedBy>加嵜 長門</cp:lastModifiedBy>
  <cp:revision>42</cp:revision>
  <dcterms:created xsi:type="dcterms:W3CDTF">2018-05-06T17:12:37Z</dcterms:created>
  <dcterms:modified xsi:type="dcterms:W3CDTF">2018-09-12T07:00:37Z</dcterms:modified>
</cp:coreProperties>
</file>