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17.svg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17.svg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D011E-C3E6-4C30-8E23-289C04623B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4DDD5A-88B4-4CA4-A41C-4A926A3E00B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Todo júnior acha que é engenheiro;</a:t>
          </a:r>
          <a:endParaRPr lang="en-US"/>
        </a:p>
      </dgm:t>
    </dgm:pt>
    <dgm:pt modelId="{BB22AFFA-F08C-4653-B32E-68AF6888E4F5}" type="parTrans" cxnId="{9379C540-DFD7-4F52-9A66-63CB0CE6A2D3}">
      <dgm:prSet/>
      <dgm:spPr/>
      <dgm:t>
        <a:bodyPr/>
        <a:lstStyle/>
        <a:p>
          <a:endParaRPr lang="en-US"/>
        </a:p>
      </dgm:t>
    </dgm:pt>
    <dgm:pt modelId="{F8A37B96-EE58-4371-B7C5-C12ECA708E36}" type="sibTrans" cxnId="{9379C540-DFD7-4F52-9A66-63CB0CE6A2D3}">
      <dgm:prSet/>
      <dgm:spPr/>
      <dgm:t>
        <a:bodyPr/>
        <a:lstStyle/>
        <a:p>
          <a:endParaRPr lang="en-US"/>
        </a:p>
      </dgm:t>
    </dgm:pt>
    <dgm:pt modelId="{0D1F858A-9260-4742-B1F8-7198F7DD182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Venho do .Net, minha IDE já identava;</a:t>
          </a:r>
          <a:endParaRPr lang="en-US"/>
        </a:p>
      </dgm:t>
    </dgm:pt>
    <dgm:pt modelId="{3FB7DF44-E975-4B93-AD58-494F270EDAE8}" type="parTrans" cxnId="{9577CEC3-3CFD-47A4-9CE6-E93B2A8A416D}">
      <dgm:prSet/>
      <dgm:spPr/>
      <dgm:t>
        <a:bodyPr/>
        <a:lstStyle/>
        <a:p>
          <a:endParaRPr lang="en-US"/>
        </a:p>
      </dgm:t>
    </dgm:pt>
    <dgm:pt modelId="{F49BEAF9-F5F1-406D-9753-2D2E2668455D}" type="sibTrans" cxnId="{9577CEC3-3CFD-47A4-9CE6-E93B2A8A416D}">
      <dgm:prSet/>
      <dgm:spPr/>
      <dgm:t>
        <a:bodyPr/>
        <a:lstStyle/>
        <a:p>
          <a:endParaRPr lang="en-US"/>
        </a:p>
      </dgm:t>
    </dgm:pt>
    <dgm:pt modelId="{85D205FE-CB07-42A7-8291-4448FF31379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Como assim não precisa tipar?</a:t>
          </a:r>
          <a:endParaRPr lang="en-US"/>
        </a:p>
      </dgm:t>
    </dgm:pt>
    <dgm:pt modelId="{D7EFD32A-CCA8-43A8-9FF4-BA213860D1A2}" type="parTrans" cxnId="{77A85928-2E66-4DAF-A885-6F6A4DDC7DFB}">
      <dgm:prSet/>
      <dgm:spPr/>
      <dgm:t>
        <a:bodyPr/>
        <a:lstStyle/>
        <a:p>
          <a:endParaRPr lang="en-US"/>
        </a:p>
      </dgm:t>
    </dgm:pt>
    <dgm:pt modelId="{3867C775-4E3A-4423-8DB0-064B53F06099}" type="sibTrans" cxnId="{77A85928-2E66-4DAF-A885-6F6A4DDC7DFB}">
      <dgm:prSet/>
      <dgm:spPr/>
      <dgm:t>
        <a:bodyPr/>
        <a:lstStyle/>
        <a:p>
          <a:endParaRPr lang="en-US"/>
        </a:p>
      </dgm:t>
    </dgm:pt>
    <dgm:pt modelId="{3717F554-AC36-4FDF-8548-96D6EF3DB6F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Vige! Não roda?</a:t>
          </a:r>
          <a:endParaRPr lang="en-US" dirty="0"/>
        </a:p>
      </dgm:t>
    </dgm:pt>
    <dgm:pt modelId="{2D4C767C-24AA-40D4-AB6B-94F0167491D8}" type="parTrans" cxnId="{954CB572-C0FA-45A1-9BF3-289DDB021EF3}">
      <dgm:prSet/>
      <dgm:spPr/>
      <dgm:t>
        <a:bodyPr/>
        <a:lstStyle/>
        <a:p>
          <a:endParaRPr lang="en-US"/>
        </a:p>
      </dgm:t>
    </dgm:pt>
    <dgm:pt modelId="{4B08EA74-CDF0-43AE-8EA2-04783136E28B}" type="sibTrans" cxnId="{954CB572-C0FA-45A1-9BF3-289DDB021EF3}">
      <dgm:prSet/>
      <dgm:spPr/>
      <dgm:t>
        <a:bodyPr/>
        <a:lstStyle/>
        <a:p>
          <a:endParaRPr lang="en-US"/>
        </a:p>
      </dgm:t>
    </dgm:pt>
    <dgm:pt modelId="{9C77BA70-B8B5-43B2-B93D-05FD07F65D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 Legal, é Só colocar no HTML que roda!</a:t>
          </a:r>
          <a:endParaRPr lang="en-US"/>
        </a:p>
      </dgm:t>
    </dgm:pt>
    <dgm:pt modelId="{8321284E-8476-4100-8AC3-4A32D8B57A41}" type="parTrans" cxnId="{1C91559B-9822-4F9F-91CA-A874D9B98774}">
      <dgm:prSet/>
      <dgm:spPr/>
      <dgm:t>
        <a:bodyPr/>
        <a:lstStyle/>
        <a:p>
          <a:endParaRPr lang="en-US"/>
        </a:p>
      </dgm:t>
    </dgm:pt>
    <dgm:pt modelId="{15B3D9D5-2677-418E-8944-C59B64C4794C}" type="sibTrans" cxnId="{1C91559B-9822-4F9F-91CA-A874D9B98774}">
      <dgm:prSet/>
      <dgm:spPr/>
      <dgm:t>
        <a:bodyPr/>
        <a:lstStyle/>
        <a:p>
          <a:endParaRPr lang="en-US"/>
        </a:p>
      </dgm:t>
    </dgm:pt>
    <dgm:pt modelId="{E5E34FE0-F60F-491B-BB41-64067F3C1714}" type="pres">
      <dgm:prSet presAssocID="{10FD011E-C3E6-4C30-8E23-289C04623BF8}" presName="root" presStyleCnt="0">
        <dgm:presLayoutVars>
          <dgm:dir/>
          <dgm:resizeHandles val="exact"/>
        </dgm:presLayoutVars>
      </dgm:prSet>
      <dgm:spPr/>
    </dgm:pt>
    <dgm:pt modelId="{18045934-CA0C-4B01-9474-366D6FFA9C21}" type="pres">
      <dgm:prSet presAssocID="{1C4DDD5A-88B4-4CA4-A41C-4A926A3E00BD}" presName="compNode" presStyleCnt="0"/>
      <dgm:spPr/>
    </dgm:pt>
    <dgm:pt modelId="{A78E849C-9E73-4A9C-9DC7-13501D8EB1DE}" type="pres">
      <dgm:prSet presAssocID="{1C4DDD5A-88B4-4CA4-A41C-4A926A3E00BD}" presName="bgRect" presStyleLbl="bgShp" presStyleIdx="0" presStyleCnt="5"/>
      <dgm:spPr/>
    </dgm:pt>
    <dgm:pt modelId="{4AB42488-B57C-4F2B-A940-58DF6E0F881D}" type="pres">
      <dgm:prSet presAssocID="{1C4DDD5A-88B4-4CA4-A41C-4A926A3E00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02D10DF1-0479-415C-8DB3-419F4905E75C}" type="pres">
      <dgm:prSet presAssocID="{1C4DDD5A-88B4-4CA4-A41C-4A926A3E00BD}" presName="spaceRect" presStyleCnt="0"/>
      <dgm:spPr/>
    </dgm:pt>
    <dgm:pt modelId="{504768E2-35C9-46B8-98D1-2977E402F5BF}" type="pres">
      <dgm:prSet presAssocID="{1C4DDD5A-88B4-4CA4-A41C-4A926A3E00BD}" presName="parTx" presStyleLbl="revTx" presStyleIdx="0" presStyleCnt="5">
        <dgm:presLayoutVars>
          <dgm:chMax val="0"/>
          <dgm:chPref val="0"/>
        </dgm:presLayoutVars>
      </dgm:prSet>
      <dgm:spPr/>
    </dgm:pt>
    <dgm:pt modelId="{F5F6802C-64EE-4D1B-B5C9-B52D717FF146}" type="pres">
      <dgm:prSet presAssocID="{F8A37B96-EE58-4371-B7C5-C12ECA708E36}" presName="sibTrans" presStyleCnt="0"/>
      <dgm:spPr/>
    </dgm:pt>
    <dgm:pt modelId="{B1BD7788-D276-4CC7-86C4-49135C262E08}" type="pres">
      <dgm:prSet presAssocID="{0D1F858A-9260-4742-B1F8-7198F7DD1824}" presName="compNode" presStyleCnt="0"/>
      <dgm:spPr/>
    </dgm:pt>
    <dgm:pt modelId="{93EF8648-ECD3-4E62-B2A3-1110EC780BE2}" type="pres">
      <dgm:prSet presAssocID="{0D1F858A-9260-4742-B1F8-7198F7DD1824}" presName="bgRect" presStyleLbl="bgShp" presStyleIdx="1" presStyleCnt="5"/>
      <dgm:spPr/>
    </dgm:pt>
    <dgm:pt modelId="{46360B9C-A5D6-417B-B1D1-022AE1A1F393}" type="pres">
      <dgm:prSet presAssocID="{0D1F858A-9260-4742-B1F8-7198F7DD18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95B5752C-92F7-4901-87AC-06819B1BA1EF}" type="pres">
      <dgm:prSet presAssocID="{0D1F858A-9260-4742-B1F8-7198F7DD1824}" presName="spaceRect" presStyleCnt="0"/>
      <dgm:spPr/>
    </dgm:pt>
    <dgm:pt modelId="{7A73AFE1-01BB-44C1-A718-71BFB486CCF5}" type="pres">
      <dgm:prSet presAssocID="{0D1F858A-9260-4742-B1F8-7198F7DD1824}" presName="parTx" presStyleLbl="revTx" presStyleIdx="1" presStyleCnt="5">
        <dgm:presLayoutVars>
          <dgm:chMax val="0"/>
          <dgm:chPref val="0"/>
        </dgm:presLayoutVars>
      </dgm:prSet>
      <dgm:spPr/>
    </dgm:pt>
    <dgm:pt modelId="{924DA312-AAF5-429B-9FAD-FF4F6167F99C}" type="pres">
      <dgm:prSet presAssocID="{F49BEAF9-F5F1-406D-9753-2D2E2668455D}" presName="sibTrans" presStyleCnt="0"/>
      <dgm:spPr/>
    </dgm:pt>
    <dgm:pt modelId="{3F4B6D9D-B483-4FCB-B650-CDFF4806F4AA}" type="pres">
      <dgm:prSet presAssocID="{85D205FE-CB07-42A7-8291-4448FF313790}" presName="compNode" presStyleCnt="0"/>
      <dgm:spPr/>
    </dgm:pt>
    <dgm:pt modelId="{DB5BB722-810C-4A1B-966F-D58E73D8E2F7}" type="pres">
      <dgm:prSet presAssocID="{85D205FE-CB07-42A7-8291-4448FF313790}" presName="bgRect" presStyleLbl="bgShp" presStyleIdx="2" presStyleCnt="5"/>
      <dgm:spPr/>
    </dgm:pt>
    <dgm:pt modelId="{A9DBC423-F516-48C5-A724-684AC1E44336}" type="pres">
      <dgm:prSet presAssocID="{85D205FE-CB07-42A7-8291-4448FF3137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0E88564-2E17-4F5B-B501-E963E7A1FA45}" type="pres">
      <dgm:prSet presAssocID="{85D205FE-CB07-42A7-8291-4448FF313790}" presName="spaceRect" presStyleCnt="0"/>
      <dgm:spPr/>
    </dgm:pt>
    <dgm:pt modelId="{0F76231B-E645-4C38-9FB5-3FFE05F2D1CC}" type="pres">
      <dgm:prSet presAssocID="{85D205FE-CB07-42A7-8291-4448FF313790}" presName="parTx" presStyleLbl="revTx" presStyleIdx="2" presStyleCnt="5">
        <dgm:presLayoutVars>
          <dgm:chMax val="0"/>
          <dgm:chPref val="0"/>
        </dgm:presLayoutVars>
      </dgm:prSet>
      <dgm:spPr/>
    </dgm:pt>
    <dgm:pt modelId="{381A4F2D-671B-4D46-8CC7-2AF7A4379A80}" type="pres">
      <dgm:prSet presAssocID="{3867C775-4E3A-4423-8DB0-064B53F06099}" presName="sibTrans" presStyleCnt="0"/>
      <dgm:spPr/>
    </dgm:pt>
    <dgm:pt modelId="{1F814F6F-EB44-4300-8472-64192CA252A2}" type="pres">
      <dgm:prSet presAssocID="{3717F554-AC36-4FDF-8548-96D6EF3DB6F1}" presName="compNode" presStyleCnt="0"/>
      <dgm:spPr/>
    </dgm:pt>
    <dgm:pt modelId="{91527532-9DC6-4FBB-9F84-30C94415B747}" type="pres">
      <dgm:prSet presAssocID="{3717F554-AC36-4FDF-8548-96D6EF3DB6F1}" presName="bgRect" presStyleLbl="bgShp" presStyleIdx="3" presStyleCnt="5"/>
      <dgm:spPr/>
    </dgm:pt>
    <dgm:pt modelId="{8497CAD1-FF19-43C2-AA7F-827D0BAAA49A}" type="pres">
      <dgm:prSet presAssocID="{3717F554-AC36-4FDF-8548-96D6EF3DB6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6855A43D-A367-4C61-A188-2269204E6585}" type="pres">
      <dgm:prSet presAssocID="{3717F554-AC36-4FDF-8548-96D6EF3DB6F1}" presName="spaceRect" presStyleCnt="0"/>
      <dgm:spPr/>
    </dgm:pt>
    <dgm:pt modelId="{13AEC0D9-0624-4D17-9A1F-82B9837B0F0E}" type="pres">
      <dgm:prSet presAssocID="{3717F554-AC36-4FDF-8548-96D6EF3DB6F1}" presName="parTx" presStyleLbl="revTx" presStyleIdx="3" presStyleCnt="5">
        <dgm:presLayoutVars>
          <dgm:chMax val="0"/>
          <dgm:chPref val="0"/>
        </dgm:presLayoutVars>
      </dgm:prSet>
      <dgm:spPr/>
    </dgm:pt>
    <dgm:pt modelId="{E9765C42-E7CA-47A1-8F0C-33D19D187429}" type="pres">
      <dgm:prSet presAssocID="{4B08EA74-CDF0-43AE-8EA2-04783136E28B}" presName="sibTrans" presStyleCnt="0"/>
      <dgm:spPr/>
    </dgm:pt>
    <dgm:pt modelId="{E3BB553E-1194-4130-8DDA-F84EA2290F34}" type="pres">
      <dgm:prSet presAssocID="{9C77BA70-B8B5-43B2-B93D-05FD07F65D63}" presName="compNode" presStyleCnt="0"/>
      <dgm:spPr/>
    </dgm:pt>
    <dgm:pt modelId="{EBC69C75-0B51-46B4-880B-83764D1188EB}" type="pres">
      <dgm:prSet presAssocID="{9C77BA70-B8B5-43B2-B93D-05FD07F65D63}" presName="bgRect" presStyleLbl="bgShp" presStyleIdx="4" presStyleCnt="5"/>
      <dgm:spPr/>
    </dgm:pt>
    <dgm:pt modelId="{BD598275-B5CC-4BCC-99A3-69CAF81B2F5F}" type="pres">
      <dgm:prSet presAssocID="{9C77BA70-B8B5-43B2-B93D-05FD07F65D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53E5B7D4-81BB-471C-ACA6-7F0082BBE81C}" type="pres">
      <dgm:prSet presAssocID="{9C77BA70-B8B5-43B2-B93D-05FD07F65D63}" presName="spaceRect" presStyleCnt="0"/>
      <dgm:spPr/>
    </dgm:pt>
    <dgm:pt modelId="{60B5401B-26F8-4F75-BF19-3F637C162BF9}" type="pres">
      <dgm:prSet presAssocID="{9C77BA70-B8B5-43B2-B93D-05FD07F65D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A85928-2E66-4DAF-A885-6F6A4DDC7DFB}" srcId="{10FD011E-C3E6-4C30-8E23-289C04623BF8}" destId="{85D205FE-CB07-42A7-8291-4448FF313790}" srcOrd="2" destOrd="0" parTransId="{D7EFD32A-CCA8-43A8-9FF4-BA213860D1A2}" sibTransId="{3867C775-4E3A-4423-8DB0-064B53F06099}"/>
    <dgm:cxn modelId="{100E8035-2C92-4AA6-9E00-264A9F863EF7}" type="presOf" srcId="{1C4DDD5A-88B4-4CA4-A41C-4A926A3E00BD}" destId="{504768E2-35C9-46B8-98D1-2977E402F5BF}" srcOrd="0" destOrd="0" presId="urn:microsoft.com/office/officeart/2018/2/layout/IconVerticalSolidList"/>
    <dgm:cxn modelId="{9379C540-DFD7-4F52-9A66-63CB0CE6A2D3}" srcId="{10FD011E-C3E6-4C30-8E23-289C04623BF8}" destId="{1C4DDD5A-88B4-4CA4-A41C-4A926A3E00BD}" srcOrd="0" destOrd="0" parTransId="{BB22AFFA-F08C-4653-B32E-68AF6888E4F5}" sibTransId="{F8A37B96-EE58-4371-B7C5-C12ECA708E36}"/>
    <dgm:cxn modelId="{6BBDD461-A4AE-41AD-983C-766F732EE9CE}" type="presOf" srcId="{9C77BA70-B8B5-43B2-B93D-05FD07F65D63}" destId="{60B5401B-26F8-4F75-BF19-3F637C162BF9}" srcOrd="0" destOrd="0" presId="urn:microsoft.com/office/officeart/2018/2/layout/IconVerticalSolidList"/>
    <dgm:cxn modelId="{39D75D63-259C-485A-9FAC-5403800C16F9}" type="presOf" srcId="{10FD011E-C3E6-4C30-8E23-289C04623BF8}" destId="{E5E34FE0-F60F-491B-BB41-64067F3C1714}" srcOrd="0" destOrd="0" presId="urn:microsoft.com/office/officeart/2018/2/layout/IconVerticalSolidList"/>
    <dgm:cxn modelId="{A51CD750-5044-41D2-B297-85F190470D7A}" type="presOf" srcId="{0D1F858A-9260-4742-B1F8-7198F7DD1824}" destId="{7A73AFE1-01BB-44C1-A718-71BFB486CCF5}" srcOrd="0" destOrd="0" presId="urn:microsoft.com/office/officeart/2018/2/layout/IconVerticalSolidList"/>
    <dgm:cxn modelId="{954CB572-C0FA-45A1-9BF3-289DDB021EF3}" srcId="{10FD011E-C3E6-4C30-8E23-289C04623BF8}" destId="{3717F554-AC36-4FDF-8548-96D6EF3DB6F1}" srcOrd="3" destOrd="0" parTransId="{2D4C767C-24AA-40D4-AB6B-94F0167491D8}" sibTransId="{4B08EA74-CDF0-43AE-8EA2-04783136E28B}"/>
    <dgm:cxn modelId="{1C91559B-9822-4F9F-91CA-A874D9B98774}" srcId="{10FD011E-C3E6-4C30-8E23-289C04623BF8}" destId="{9C77BA70-B8B5-43B2-B93D-05FD07F65D63}" srcOrd="4" destOrd="0" parTransId="{8321284E-8476-4100-8AC3-4A32D8B57A41}" sibTransId="{15B3D9D5-2677-418E-8944-C59B64C4794C}"/>
    <dgm:cxn modelId="{9577CEC3-3CFD-47A4-9CE6-E93B2A8A416D}" srcId="{10FD011E-C3E6-4C30-8E23-289C04623BF8}" destId="{0D1F858A-9260-4742-B1F8-7198F7DD1824}" srcOrd="1" destOrd="0" parTransId="{3FB7DF44-E975-4B93-AD58-494F270EDAE8}" sibTransId="{F49BEAF9-F5F1-406D-9753-2D2E2668455D}"/>
    <dgm:cxn modelId="{E8FF89EF-4367-4C7C-8507-9BFD07C3A3EA}" type="presOf" srcId="{3717F554-AC36-4FDF-8548-96D6EF3DB6F1}" destId="{13AEC0D9-0624-4D17-9A1F-82B9837B0F0E}" srcOrd="0" destOrd="0" presId="urn:microsoft.com/office/officeart/2018/2/layout/IconVerticalSolidList"/>
    <dgm:cxn modelId="{CD7DD8F9-C92C-418A-92C7-6A6FDEFEA14F}" type="presOf" srcId="{85D205FE-CB07-42A7-8291-4448FF313790}" destId="{0F76231B-E645-4C38-9FB5-3FFE05F2D1CC}" srcOrd="0" destOrd="0" presId="urn:microsoft.com/office/officeart/2018/2/layout/IconVerticalSolidList"/>
    <dgm:cxn modelId="{1843AB73-BE66-4730-AE0C-853541A0ADDF}" type="presParOf" srcId="{E5E34FE0-F60F-491B-BB41-64067F3C1714}" destId="{18045934-CA0C-4B01-9474-366D6FFA9C21}" srcOrd="0" destOrd="0" presId="urn:microsoft.com/office/officeart/2018/2/layout/IconVerticalSolidList"/>
    <dgm:cxn modelId="{6D1CAAF2-6811-4382-9124-411F28473E51}" type="presParOf" srcId="{18045934-CA0C-4B01-9474-366D6FFA9C21}" destId="{A78E849C-9E73-4A9C-9DC7-13501D8EB1DE}" srcOrd="0" destOrd="0" presId="urn:microsoft.com/office/officeart/2018/2/layout/IconVerticalSolidList"/>
    <dgm:cxn modelId="{8F1A8221-DAEE-42EE-8F4A-3D76CE8B4CBE}" type="presParOf" srcId="{18045934-CA0C-4B01-9474-366D6FFA9C21}" destId="{4AB42488-B57C-4F2B-A940-58DF6E0F881D}" srcOrd="1" destOrd="0" presId="urn:microsoft.com/office/officeart/2018/2/layout/IconVerticalSolidList"/>
    <dgm:cxn modelId="{FBD31169-8B12-4FFA-A1F3-210FF9297DD6}" type="presParOf" srcId="{18045934-CA0C-4B01-9474-366D6FFA9C21}" destId="{02D10DF1-0479-415C-8DB3-419F4905E75C}" srcOrd="2" destOrd="0" presId="urn:microsoft.com/office/officeart/2018/2/layout/IconVerticalSolidList"/>
    <dgm:cxn modelId="{9F276787-2449-4523-A3DE-C76C10EE4E91}" type="presParOf" srcId="{18045934-CA0C-4B01-9474-366D6FFA9C21}" destId="{504768E2-35C9-46B8-98D1-2977E402F5BF}" srcOrd="3" destOrd="0" presId="urn:microsoft.com/office/officeart/2018/2/layout/IconVerticalSolidList"/>
    <dgm:cxn modelId="{A3CDC857-A2BE-4560-B930-8BB409E9B073}" type="presParOf" srcId="{E5E34FE0-F60F-491B-BB41-64067F3C1714}" destId="{F5F6802C-64EE-4D1B-B5C9-B52D717FF146}" srcOrd="1" destOrd="0" presId="urn:microsoft.com/office/officeart/2018/2/layout/IconVerticalSolidList"/>
    <dgm:cxn modelId="{846FF1B3-CE5E-46A8-B1FE-3D8034D3F3CD}" type="presParOf" srcId="{E5E34FE0-F60F-491B-BB41-64067F3C1714}" destId="{B1BD7788-D276-4CC7-86C4-49135C262E08}" srcOrd="2" destOrd="0" presId="urn:microsoft.com/office/officeart/2018/2/layout/IconVerticalSolidList"/>
    <dgm:cxn modelId="{A81BFED5-495F-43FF-9C2E-F8EA25CA036D}" type="presParOf" srcId="{B1BD7788-D276-4CC7-86C4-49135C262E08}" destId="{93EF8648-ECD3-4E62-B2A3-1110EC780BE2}" srcOrd="0" destOrd="0" presId="urn:microsoft.com/office/officeart/2018/2/layout/IconVerticalSolidList"/>
    <dgm:cxn modelId="{E3A83E54-02BC-4B6F-858C-42761F2F3639}" type="presParOf" srcId="{B1BD7788-D276-4CC7-86C4-49135C262E08}" destId="{46360B9C-A5D6-417B-B1D1-022AE1A1F393}" srcOrd="1" destOrd="0" presId="urn:microsoft.com/office/officeart/2018/2/layout/IconVerticalSolidList"/>
    <dgm:cxn modelId="{5DFC6770-5719-4AD1-B536-22E75120D69D}" type="presParOf" srcId="{B1BD7788-D276-4CC7-86C4-49135C262E08}" destId="{95B5752C-92F7-4901-87AC-06819B1BA1EF}" srcOrd="2" destOrd="0" presId="urn:microsoft.com/office/officeart/2018/2/layout/IconVerticalSolidList"/>
    <dgm:cxn modelId="{20ED6624-7AC6-4445-960A-CEB9B1E2EB85}" type="presParOf" srcId="{B1BD7788-D276-4CC7-86C4-49135C262E08}" destId="{7A73AFE1-01BB-44C1-A718-71BFB486CCF5}" srcOrd="3" destOrd="0" presId="urn:microsoft.com/office/officeart/2018/2/layout/IconVerticalSolidList"/>
    <dgm:cxn modelId="{F99C9017-877D-482E-BA4F-DEB7F4CCAD3F}" type="presParOf" srcId="{E5E34FE0-F60F-491B-BB41-64067F3C1714}" destId="{924DA312-AAF5-429B-9FAD-FF4F6167F99C}" srcOrd="3" destOrd="0" presId="urn:microsoft.com/office/officeart/2018/2/layout/IconVerticalSolidList"/>
    <dgm:cxn modelId="{2024CAA8-0FFA-41D4-AAFF-819A884CAF09}" type="presParOf" srcId="{E5E34FE0-F60F-491B-BB41-64067F3C1714}" destId="{3F4B6D9D-B483-4FCB-B650-CDFF4806F4AA}" srcOrd="4" destOrd="0" presId="urn:microsoft.com/office/officeart/2018/2/layout/IconVerticalSolidList"/>
    <dgm:cxn modelId="{490B3C54-E001-42E3-8F69-CE7A714A91EF}" type="presParOf" srcId="{3F4B6D9D-B483-4FCB-B650-CDFF4806F4AA}" destId="{DB5BB722-810C-4A1B-966F-D58E73D8E2F7}" srcOrd="0" destOrd="0" presId="urn:microsoft.com/office/officeart/2018/2/layout/IconVerticalSolidList"/>
    <dgm:cxn modelId="{90BAC77F-A3B6-4EBA-B5C2-1672FF4C5DD1}" type="presParOf" srcId="{3F4B6D9D-B483-4FCB-B650-CDFF4806F4AA}" destId="{A9DBC423-F516-48C5-A724-684AC1E44336}" srcOrd="1" destOrd="0" presId="urn:microsoft.com/office/officeart/2018/2/layout/IconVerticalSolidList"/>
    <dgm:cxn modelId="{7BCF5375-8A46-4136-BD32-7D0BB69656D0}" type="presParOf" srcId="{3F4B6D9D-B483-4FCB-B650-CDFF4806F4AA}" destId="{00E88564-2E17-4F5B-B501-E963E7A1FA45}" srcOrd="2" destOrd="0" presId="urn:microsoft.com/office/officeart/2018/2/layout/IconVerticalSolidList"/>
    <dgm:cxn modelId="{0942F2B4-501E-4869-92FC-09E93416D7BC}" type="presParOf" srcId="{3F4B6D9D-B483-4FCB-B650-CDFF4806F4AA}" destId="{0F76231B-E645-4C38-9FB5-3FFE05F2D1CC}" srcOrd="3" destOrd="0" presId="urn:microsoft.com/office/officeart/2018/2/layout/IconVerticalSolidList"/>
    <dgm:cxn modelId="{D330AD79-05CD-4210-A1BA-B0BA10023413}" type="presParOf" srcId="{E5E34FE0-F60F-491B-BB41-64067F3C1714}" destId="{381A4F2D-671B-4D46-8CC7-2AF7A4379A80}" srcOrd="5" destOrd="0" presId="urn:microsoft.com/office/officeart/2018/2/layout/IconVerticalSolidList"/>
    <dgm:cxn modelId="{42C8F5E8-8332-4D37-8F5E-9566518A4D0F}" type="presParOf" srcId="{E5E34FE0-F60F-491B-BB41-64067F3C1714}" destId="{1F814F6F-EB44-4300-8472-64192CA252A2}" srcOrd="6" destOrd="0" presId="urn:microsoft.com/office/officeart/2018/2/layout/IconVerticalSolidList"/>
    <dgm:cxn modelId="{51A993A0-BEA0-4617-8FBF-6EBAC02EBD8C}" type="presParOf" srcId="{1F814F6F-EB44-4300-8472-64192CA252A2}" destId="{91527532-9DC6-4FBB-9F84-30C94415B747}" srcOrd="0" destOrd="0" presId="urn:microsoft.com/office/officeart/2018/2/layout/IconVerticalSolidList"/>
    <dgm:cxn modelId="{26BBF7CA-6F59-402B-8B17-0E8DE685107E}" type="presParOf" srcId="{1F814F6F-EB44-4300-8472-64192CA252A2}" destId="{8497CAD1-FF19-43C2-AA7F-827D0BAAA49A}" srcOrd="1" destOrd="0" presId="urn:microsoft.com/office/officeart/2018/2/layout/IconVerticalSolidList"/>
    <dgm:cxn modelId="{0D050479-C485-4285-862B-C544BC00CD59}" type="presParOf" srcId="{1F814F6F-EB44-4300-8472-64192CA252A2}" destId="{6855A43D-A367-4C61-A188-2269204E6585}" srcOrd="2" destOrd="0" presId="urn:microsoft.com/office/officeart/2018/2/layout/IconVerticalSolidList"/>
    <dgm:cxn modelId="{A418A032-1A1F-47E9-B5BE-1911EDD7C181}" type="presParOf" srcId="{1F814F6F-EB44-4300-8472-64192CA252A2}" destId="{13AEC0D9-0624-4D17-9A1F-82B9837B0F0E}" srcOrd="3" destOrd="0" presId="urn:microsoft.com/office/officeart/2018/2/layout/IconVerticalSolidList"/>
    <dgm:cxn modelId="{7ED3416E-F134-4B65-B6A9-19D182060426}" type="presParOf" srcId="{E5E34FE0-F60F-491B-BB41-64067F3C1714}" destId="{E9765C42-E7CA-47A1-8F0C-33D19D187429}" srcOrd="7" destOrd="0" presId="urn:microsoft.com/office/officeart/2018/2/layout/IconVerticalSolidList"/>
    <dgm:cxn modelId="{24BB032F-08DF-4555-8939-28C83E4D1743}" type="presParOf" srcId="{E5E34FE0-F60F-491B-BB41-64067F3C1714}" destId="{E3BB553E-1194-4130-8DDA-F84EA2290F34}" srcOrd="8" destOrd="0" presId="urn:microsoft.com/office/officeart/2018/2/layout/IconVerticalSolidList"/>
    <dgm:cxn modelId="{1FED4DA9-5CF8-451C-8FA4-E959929B0DD7}" type="presParOf" srcId="{E3BB553E-1194-4130-8DDA-F84EA2290F34}" destId="{EBC69C75-0B51-46B4-880B-83764D1188EB}" srcOrd="0" destOrd="0" presId="urn:microsoft.com/office/officeart/2018/2/layout/IconVerticalSolidList"/>
    <dgm:cxn modelId="{B1333B5D-2628-456A-8CB7-DF9F9161B196}" type="presParOf" srcId="{E3BB553E-1194-4130-8DDA-F84EA2290F34}" destId="{BD598275-B5CC-4BCC-99A3-69CAF81B2F5F}" srcOrd="1" destOrd="0" presId="urn:microsoft.com/office/officeart/2018/2/layout/IconVerticalSolidList"/>
    <dgm:cxn modelId="{37797873-92D7-4515-98FA-CE26727217B7}" type="presParOf" srcId="{E3BB553E-1194-4130-8DDA-F84EA2290F34}" destId="{53E5B7D4-81BB-471C-ACA6-7F0082BBE81C}" srcOrd="2" destOrd="0" presId="urn:microsoft.com/office/officeart/2018/2/layout/IconVerticalSolidList"/>
    <dgm:cxn modelId="{62514D7B-E306-4881-BEAC-F70C5DA652B7}" type="presParOf" srcId="{E3BB553E-1194-4130-8DDA-F84EA2290F34}" destId="{60B5401B-26F8-4F75-BF19-3F637C162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3FBD7-F88B-4B0A-AFD8-D4B510420F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C41630-E452-45F7-9E43-42020BFF6C34}">
      <dgm:prSet/>
      <dgm:spPr/>
      <dgm:t>
        <a:bodyPr/>
        <a:lstStyle/>
        <a:p>
          <a:r>
            <a:rPr lang="pt-BR" dirty="0"/>
            <a:t>Programando orientado a objeto</a:t>
          </a:r>
          <a:endParaRPr lang="en-US" dirty="0"/>
        </a:p>
      </dgm:t>
    </dgm:pt>
    <dgm:pt modelId="{D2ED0BA1-CF8E-477C-A44D-526FF5948039}" type="parTrans" cxnId="{D4174F7C-789F-4667-AA6C-BFB6DD516853}">
      <dgm:prSet/>
      <dgm:spPr/>
      <dgm:t>
        <a:bodyPr/>
        <a:lstStyle/>
        <a:p>
          <a:endParaRPr lang="en-US"/>
        </a:p>
      </dgm:t>
    </dgm:pt>
    <dgm:pt modelId="{D2B5B647-59F9-4D65-AA38-416F106C6458}" type="sibTrans" cxnId="{D4174F7C-789F-4667-AA6C-BFB6DD516853}">
      <dgm:prSet/>
      <dgm:spPr/>
      <dgm:t>
        <a:bodyPr/>
        <a:lstStyle/>
        <a:p>
          <a:endParaRPr lang="en-US"/>
        </a:p>
      </dgm:t>
    </dgm:pt>
    <dgm:pt modelId="{023ECADD-AA7F-4711-BC0F-9F17161A23BA}">
      <dgm:prSet/>
      <dgm:spPr/>
      <dgm:t>
        <a:bodyPr/>
        <a:lstStyle/>
        <a:p>
          <a:r>
            <a:rPr lang="pt-BR" dirty="0"/>
            <a:t>Classes e Métodos;</a:t>
          </a:r>
          <a:endParaRPr lang="en-US" dirty="0"/>
        </a:p>
      </dgm:t>
    </dgm:pt>
    <dgm:pt modelId="{F3DD6FA6-DDB3-4F2D-8133-2E76BAB6B42D}" type="parTrans" cxnId="{E9D536F3-B957-44D9-BEE4-78C8B83A5FF4}">
      <dgm:prSet/>
      <dgm:spPr/>
      <dgm:t>
        <a:bodyPr/>
        <a:lstStyle/>
        <a:p>
          <a:endParaRPr lang="en-US"/>
        </a:p>
      </dgm:t>
    </dgm:pt>
    <dgm:pt modelId="{10A94E66-4763-4C80-9F1B-E5A2200C7CD2}" type="sibTrans" cxnId="{E9D536F3-B957-44D9-BEE4-78C8B83A5FF4}">
      <dgm:prSet/>
      <dgm:spPr/>
      <dgm:t>
        <a:bodyPr/>
        <a:lstStyle/>
        <a:p>
          <a:endParaRPr lang="en-US"/>
        </a:p>
      </dgm:t>
    </dgm:pt>
    <dgm:pt modelId="{2FFFD756-5670-4886-B48D-5824222E09A9}">
      <dgm:prSet/>
      <dgm:spPr/>
      <dgm:t>
        <a:bodyPr/>
        <a:lstStyle/>
        <a:p>
          <a:r>
            <a:rPr lang="pt-BR" dirty="0"/>
            <a:t>DAO, </a:t>
          </a:r>
          <a:r>
            <a:rPr lang="pt-BR" dirty="0" err="1"/>
            <a:t>Dominio</a:t>
          </a:r>
          <a:r>
            <a:rPr lang="pt-BR" dirty="0"/>
            <a:t>, PDO...</a:t>
          </a:r>
          <a:endParaRPr lang="en-US" dirty="0"/>
        </a:p>
      </dgm:t>
    </dgm:pt>
    <dgm:pt modelId="{780F001B-AC73-4F7D-BB4E-7BD7964E54DF}" type="parTrans" cxnId="{062350B4-2180-46CA-9B4B-93514A739C36}">
      <dgm:prSet/>
      <dgm:spPr/>
      <dgm:t>
        <a:bodyPr/>
        <a:lstStyle/>
        <a:p>
          <a:endParaRPr lang="en-US"/>
        </a:p>
      </dgm:t>
    </dgm:pt>
    <dgm:pt modelId="{A7B21BBD-9B6D-46D1-BFAC-E8411D8EFABD}" type="sibTrans" cxnId="{062350B4-2180-46CA-9B4B-93514A739C36}">
      <dgm:prSet/>
      <dgm:spPr/>
      <dgm:t>
        <a:bodyPr/>
        <a:lstStyle/>
        <a:p>
          <a:endParaRPr lang="en-US"/>
        </a:p>
      </dgm:t>
    </dgm:pt>
    <dgm:pt modelId="{F3085F80-4F36-4704-8A54-B28010E7ED1F}">
      <dgm:prSet/>
      <dgm:spPr/>
      <dgm:t>
        <a:bodyPr/>
        <a:lstStyle/>
        <a:p>
          <a:r>
            <a:rPr lang="pt-BR" dirty="0"/>
            <a:t>Olha Eu sou Muito Bom;</a:t>
          </a:r>
          <a:endParaRPr lang="en-US" dirty="0"/>
        </a:p>
      </dgm:t>
    </dgm:pt>
    <dgm:pt modelId="{88EA4C87-F86C-49CB-9693-79E0BC119B76}" type="parTrans" cxnId="{FFCDED16-1F14-49CC-8902-30B71D3DDA93}">
      <dgm:prSet/>
      <dgm:spPr/>
      <dgm:t>
        <a:bodyPr/>
        <a:lstStyle/>
        <a:p>
          <a:endParaRPr lang="en-US"/>
        </a:p>
      </dgm:t>
    </dgm:pt>
    <dgm:pt modelId="{8EE11EEF-FCBD-4F02-B5B9-58E3EEFAB5D6}" type="sibTrans" cxnId="{FFCDED16-1F14-49CC-8902-30B71D3DDA93}">
      <dgm:prSet/>
      <dgm:spPr/>
      <dgm:t>
        <a:bodyPr/>
        <a:lstStyle/>
        <a:p>
          <a:endParaRPr lang="en-US"/>
        </a:p>
      </dgm:t>
    </dgm:pt>
    <dgm:pt modelId="{09B0874C-52C8-4113-B882-58ED02F44AE8}">
      <dgm:prSet/>
      <dgm:spPr/>
      <dgm:t>
        <a:bodyPr/>
        <a:lstStyle/>
        <a:p>
          <a:r>
            <a:rPr lang="pt-BR" dirty="0"/>
            <a:t>Usando Self, Métodos estáticos;</a:t>
          </a:r>
          <a:endParaRPr lang="en-US" dirty="0"/>
        </a:p>
      </dgm:t>
    </dgm:pt>
    <dgm:pt modelId="{EB23FD67-40CC-421E-85E1-EFD1C274C7EA}" type="parTrans" cxnId="{9F92D3C0-A952-4A3D-815C-C68BEC98A917}">
      <dgm:prSet/>
      <dgm:spPr/>
      <dgm:t>
        <a:bodyPr/>
        <a:lstStyle/>
        <a:p>
          <a:endParaRPr lang="en-US"/>
        </a:p>
      </dgm:t>
    </dgm:pt>
    <dgm:pt modelId="{00688B11-5919-4AC1-97C5-9464ED0A4797}" type="sibTrans" cxnId="{9F92D3C0-A952-4A3D-815C-C68BEC98A917}">
      <dgm:prSet/>
      <dgm:spPr/>
      <dgm:t>
        <a:bodyPr/>
        <a:lstStyle/>
        <a:p>
          <a:endParaRPr lang="en-US"/>
        </a:p>
      </dgm:t>
    </dgm:pt>
    <dgm:pt modelId="{6D2CF85F-CA17-45F3-B876-004D6EABB27A}">
      <dgm:prSet/>
      <dgm:spPr/>
      <dgm:t>
        <a:bodyPr/>
        <a:lstStyle/>
        <a:p>
          <a:r>
            <a:rPr lang="pt-BR"/>
            <a:t>Controller, API...</a:t>
          </a:r>
          <a:endParaRPr lang="en-US"/>
        </a:p>
      </dgm:t>
    </dgm:pt>
    <dgm:pt modelId="{6BEABE48-2B90-4440-BA3D-6FCC9CAE2344}" type="parTrans" cxnId="{0A645DDF-75EE-4C40-AF35-6E94F8D341F9}">
      <dgm:prSet/>
      <dgm:spPr/>
      <dgm:t>
        <a:bodyPr/>
        <a:lstStyle/>
        <a:p>
          <a:endParaRPr lang="en-US"/>
        </a:p>
      </dgm:t>
    </dgm:pt>
    <dgm:pt modelId="{AF2FC1D5-A37C-46EA-894F-457B4B73D99F}" type="sibTrans" cxnId="{0A645DDF-75EE-4C40-AF35-6E94F8D341F9}">
      <dgm:prSet/>
      <dgm:spPr/>
      <dgm:t>
        <a:bodyPr/>
        <a:lstStyle/>
        <a:p>
          <a:endParaRPr lang="en-US"/>
        </a:p>
      </dgm:t>
    </dgm:pt>
    <dgm:pt modelId="{B73C8E01-C864-4E07-8977-09EFF545075F}">
      <dgm:prSet/>
      <dgm:spPr/>
      <dgm:t>
        <a:bodyPr/>
        <a:lstStyle/>
        <a:p>
          <a:r>
            <a:rPr lang="pt-BR"/>
            <a:t>Algo de errado não está certo.</a:t>
          </a:r>
          <a:endParaRPr lang="en-US"/>
        </a:p>
      </dgm:t>
    </dgm:pt>
    <dgm:pt modelId="{1FB01044-2B25-4F7F-A4E5-959AF795CBA1}" type="parTrans" cxnId="{F2CB9DB7-DB19-4601-BFB3-3B391B161462}">
      <dgm:prSet/>
      <dgm:spPr/>
      <dgm:t>
        <a:bodyPr/>
        <a:lstStyle/>
        <a:p>
          <a:endParaRPr lang="en-US"/>
        </a:p>
      </dgm:t>
    </dgm:pt>
    <dgm:pt modelId="{F7F13086-A663-4EE7-8140-B0936C994D2A}" type="sibTrans" cxnId="{F2CB9DB7-DB19-4601-BFB3-3B391B161462}">
      <dgm:prSet/>
      <dgm:spPr/>
      <dgm:t>
        <a:bodyPr/>
        <a:lstStyle/>
        <a:p>
          <a:endParaRPr lang="en-US"/>
        </a:p>
      </dgm:t>
    </dgm:pt>
    <dgm:pt modelId="{54FB67E7-95D2-4390-B1F6-5F318959A154}" type="pres">
      <dgm:prSet presAssocID="{ADC3FBD7-F88B-4B0A-AFD8-D4B510420FA8}" presName="root" presStyleCnt="0">
        <dgm:presLayoutVars>
          <dgm:dir/>
          <dgm:resizeHandles val="exact"/>
        </dgm:presLayoutVars>
      </dgm:prSet>
      <dgm:spPr/>
    </dgm:pt>
    <dgm:pt modelId="{6CC2349B-5CDE-470B-B276-853044C62589}" type="pres">
      <dgm:prSet presAssocID="{6FC41630-E452-45F7-9E43-42020BFF6C34}" presName="compNode" presStyleCnt="0"/>
      <dgm:spPr/>
    </dgm:pt>
    <dgm:pt modelId="{099AC658-0495-48D4-A5AB-ABA792FAF8CA}" type="pres">
      <dgm:prSet presAssocID="{6FC41630-E452-45F7-9E43-42020BFF6C34}" presName="bgRect" presStyleLbl="bgShp" presStyleIdx="0" presStyleCnt="7"/>
      <dgm:spPr/>
    </dgm:pt>
    <dgm:pt modelId="{B7342E07-F8A4-460A-8663-84514CA12103}" type="pres">
      <dgm:prSet presAssocID="{6FC41630-E452-45F7-9E43-42020BFF6C3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7BEC172-CB4E-4644-9EA8-CFF0EAE302E0}" type="pres">
      <dgm:prSet presAssocID="{6FC41630-E452-45F7-9E43-42020BFF6C34}" presName="spaceRect" presStyleCnt="0"/>
      <dgm:spPr/>
    </dgm:pt>
    <dgm:pt modelId="{23F01428-6459-49E8-A232-172962D8BE63}" type="pres">
      <dgm:prSet presAssocID="{6FC41630-E452-45F7-9E43-42020BFF6C34}" presName="parTx" presStyleLbl="revTx" presStyleIdx="0" presStyleCnt="7">
        <dgm:presLayoutVars>
          <dgm:chMax val="0"/>
          <dgm:chPref val="0"/>
        </dgm:presLayoutVars>
      </dgm:prSet>
      <dgm:spPr/>
    </dgm:pt>
    <dgm:pt modelId="{D33C4B5A-D36B-4D19-80B9-AF910A07664D}" type="pres">
      <dgm:prSet presAssocID="{D2B5B647-59F9-4D65-AA38-416F106C6458}" presName="sibTrans" presStyleCnt="0"/>
      <dgm:spPr/>
    </dgm:pt>
    <dgm:pt modelId="{A7D1114A-1F63-4F76-8EEB-C0555BC04CA0}" type="pres">
      <dgm:prSet presAssocID="{023ECADD-AA7F-4711-BC0F-9F17161A23BA}" presName="compNode" presStyleCnt="0"/>
      <dgm:spPr/>
    </dgm:pt>
    <dgm:pt modelId="{D7CFCEA3-2380-473F-A697-28F65526FA5E}" type="pres">
      <dgm:prSet presAssocID="{023ECADD-AA7F-4711-BC0F-9F17161A23BA}" presName="bgRect" presStyleLbl="bgShp" presStyleIdx="1" presStyleCnt="7"/>
      <dgm:spPr/>
    </dgm:pt>
    <dgm:pt modelId="{7F196E3C-2304-4DF5-B7A1-BA1E09CC683B}" type="pres">
      <dgm:prSet presAssocID="{023ECADD-AA7F-4711-BC0F-9F17161A23B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1D6CBAD-100B-41BC-BF7D-5942D8495801}" type="pres">
      <dgm:prSet presAssocID="{023ECADD-AA7F-4711-BC0F-9F17161A23BA}" presName="spaceRect" presStyleCnt="0"/>
      <dgm:spPr/>
    </dgm:pt>
    <dgm:pt modelId="{F929FA36-FECD-44B6-8FF3-56ED5A0BA9DE}" type="pres">
      <dgm:prSet presAssocID="{023ECADD-AA7F-4711-BC0F-9F17161A23BA}" presName="parTx" presStyleLbl="revTx" presStyleIdx="1" presStyleCnt="7">
        <dgm:presLayoutVars>
          <dgm:chMax val="0"/>
          <dgm:chPref val="0"/>
        </dgm:presLayoutVars>
      </dgm:prSet>
      <dgm:spPr/>
    </dgm:pt>
    <dgm:pt modelId="{AF499ABC-0215-481B-A25C-00E0FDF48524}" type="pres">
      <dgm:prSet presAssocID="{10A94E66-4763-4C80-9F1B-E5A2200C7CD2}" presName="sibTrans" presStyleCnt="0"/>
      <dgm:spPr/>
    </dgm:pt>
    <dgm:pt modelId="{AE353869-9AF2-45FD-8630-63E4FBC51EA6}" type="pres">
      <dgm:prSet presAssocID="{2FFFD756-5670-4886-B48D-5824222E09A9}" presName="compNode" presStyleCnt="0"/>
      <dgm:spPr/>
    </dgm:pt>
    <dgm:pt modelId="{DE186F27-DF40-4C0C-8848-23142746F390}" type="pres">
      <dgm:prSet presAssocID="{2FFFD756-5670-4886-B48D-5824222E09A9}" presName="bgRect" presStyleLbl="bgShp" presStyleIdx="2" presStyleCnt="7"/>
      <dgm:spPr/>
    </dgm:pt>
    <dgm:pt modelId="{4B3893DD-DCC9-456D-8A75-972F50FFC3D8}" type="pres">
      <dgm:prSet presAssocID="{2FFFD756-5670-4886-B48D-5824222E09A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7505B6A-F9BE-4172-A904-A4274142C428}" type="pres">
      <dgm:prSet presAssocID="{2FFFD756-5670-4886-B48D-5824222E09A9}" presName="spaceRect" presStyleCnt="0"/>
      <dgm:spPr/>
    </dgm:pt>
    <dgm:pt modelId="{72A7475B-486D-47CD-AA8B-278A4529D050}" type="pres">
      <dgm:prSet presAssocID="{2FFFD756-5670-4886-B48D-5824222E09A9}" presName="parTx" presStyleLbl="revTx" presStyleIdx="2" presStyleCnt="7">
        <dgm:presLayoutVars>
          <dgm:chMax val="0"/>
          <dgm:chPref val="0"/>
        </dgm:presLayoutVars>
      </dgm:prSet>
      <dgm:spPr/>
    </dgm:pt>
    <dgm:pt modelId="{59A9FE98-ECAD-4149-A317-44AE91BBCE6F}" type="pres">
      <dgm:prSet presAssocID="{A7B21BBD-9B6D-46D1-BFAC-E8411D8EFABD}" presName="sibTrans" presStyleCnt="0"/>
      <dgm:spPr/>
    </dgm:pt>
    <dgm:pt modelId="{59174178-5338-4E02-99AF-C1F555C47B8B}" type="pres">
      <dgm:prSet presAssocID="{F3085F80-4F36-4704-8A54-B28010E7ED1F}" presName="compNode" presStyleCnt="0"/>
      <dgm:spPr/>
    </dgm:pt>
    <dgm:pt modelId="{66DB3718-7943-4531-B4B3-8DDD9233CD3D}" type="pres">
      <dgm:prSet presAssocID="{F3085F80-4F36-4704-8A54-B28010E7ED1F}" presName="bgRect" presStyleLbl="bgShp" presStyleIdx="3" presStyleCnt="7"/>
      <dgm:spPr/>
    </dgm:pt>
    <dgm:pt modelId="{725EE8A3-F008-4C72-8162-24B420DBB73A}" type="pres">
      <dgm:prSet presAssocID="{F3085F80-4F36-4704-8A54-B28010E7ED1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00EDAB3-3A0B-43A6-AD40-A05F211270EB}" type="pres">
      <dgm:prSet presAssocID="{F3085F80-4F36-4704-8A54-B28010E7ED1F}" presName="spaceRect" presStyleCnt="0"/>
      <dgm:spPr/>
    </dgm:pt>
    <dgm:pt modelId="{4A6BFC0F-BCE1-4948-AC5A-56E32B27E882}" type="pres">
      <dgm:prSet presAssocID="{F3085F80-4F36-4704-8A54-B28010E7ED1F}" presName="parTx" presStyleLbl="revTx" presStyleIdx="3" presStyleCnt="7">
        <dgm:presLayoutVars>
          <dgm:chMax val="0"/>
          <dgm:chPref val="0"/>
        </dgm:presLayoutVars>
      </dgm:prSet>
      <dgm:spPr/>
    </dgm:pt>
    <dgm:pt modelId="{41D14C4C-0651-456B-A341-98864AEC0E86}" type="pres">
      <dgm:prSet presAssocID="{8EE11EEF-FCBD-4F02-B5B9-58E3EEFAB5D6}" presName="sibTrans" presStyleCnt="0"/>
      <dgm:spPr/>
    </dgm:pt>
    <dgm:pt modelId="{D4836926-DAA5-4639-8030-F94340C1B6DA}" type="pres">
      <dgm:prSet presAssocID="{09B0874C-52C8-4113-B882-58ED02F44AE8}" presName="compNode" presStyleCnt="0"/>
      <dgm:spPr/>
    </dgm:pt>
    <dgm:pt modelId="{D5D192F6-6716-466E-B024-318DEAC24681}" type="pres">
      <dgm:prSet presAssocID="{09B0874C-52C8-4113-B882-58ED02F44AE8}" presName="bgRect" presStyleLbl="bgShp" presStyleIdx="4" presStyleCnt="7"/>
      <dgm:spPr/>
    </dgm:pt>
    <dgm:pt modelId="{59592E6B-7704-4CA6-9196-0CB407FE6726}" type="pres">
      <dgm:prSet presAssocID="{09B0874C-52C8-4113-B882-58ED02F44AE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9490940E-EDE6-4113-B659-FF0522CFC2D5}" type="pres">
      <dgm:prSet presAssocID="{09B0874C-52C8-4113-B882-58ED02F44AE8}" presName="spaceRect" presStyleCnt="0"/>
      <dgm:spPr/>
    </dgm:pt>
    <dgm:pt modelId="{02CCB6D4-57F1-4AD1-8580-B4C56F572177}" type="pres">
      <dgm:prSet presAssocID="{09B0874C-52C8-4113-B882-58ED02F44AE8}" presName="parTx" presStyleLbl="revTx" presStyleIdx="4" presStyleCnt="7">
        <dgm:presLayoutVars>
          <dgm:chMax val="0"/>
          <dgm:chPref val="0"/>
        </dgm:presLayoutVars>
      </dgm:prSet>
      <dgm:spPr/>
    </dgm:pt>
    <dgm:pt modelId="{33709C60-272A-4230-8521-9904DD5309AC}" type="pres">
      <dgm:prSet presAssocID="{00688B11-5919-4AC1-97C5-9464ED0A4797}" presName="sibTrans" presStyleCnt="0"/>
      <dgm:spPr/>
    </dgm:pt>
    <dgm:pt modelId="{E4C1D9D6-15C3-4DB9-9D6F-9314CF0C4F64}" type="pres">
      <dgm:prSet presAssocID="{6D2CF85F-CA17-45F3-B876-004D6EABB27A}" presName="compNode" presStyleCnt="0"/>
      <dgm:spPr/>
    </dgm:pt>
    <dgm:pt modelId="{6982C6CA-C43D-418A-A027-E8D72F50CEDD}" type="pres">
      <dgm:prSet presAssocID="{6D2CF85F-CA17-45F3-B876-004D6EABB27A}" presName="bgRect" presStyleLbl="bgShp" presStyleIdx="5" presStyleCnt="7"/>
      <dgm:spPr/>
    </dgm:pt>
    <dgm:pt modelId="{95048522-B0E9-4C7E-A52B-1B40F741C358}" type="pres">
      <dgm:prSet presAssocID="{6D2CF85F-CA17-45F3-B876-004D6EABB27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44FA9E-E747-41F6-A1EB-1ABCD2B4C369}" type="pres">
      <dgm:prSet presAssocID="{6D2CF85F-CA17-45F3-B876-004D6EABB27A}" presName="spaceRect" presStyleCnt="0"/>
      <dgm:spPr/>
    </dgm:pt>
    <dgm:pt modelId="{0DAAD8B4-36D8-4D41-8B02-4FFFE0CA8D7A}" type="pres">
      <dgm:prSet presAssocID="{6D2CF85F-CA17-45F3-B876-004D6EABB27A}" presName="parTx" presStyleLbl="revTx" presStyleIdx="5" presStyleCnt="7">
        <dgm:presLayoutVars>
          <dgm:chMax val="0"/>
          <dgm:chPref val="0"/>
        </dgm:presLayoutVars>
      </dgm:prSet>
      <dgm:spPr/>
    </dgm:pt>
    <dgm:pt modelId="{99256B01-FEE4-45B1-8FFA-FB3E0152D250}" type="pres">
      <dgm:prSet presAssocID="{AF2FC1D5-A37C-46EA-894F-457B4B73D99F}" presName="sibTrans" presStyleCnt="0"/>
      <dgm:spPr/>
    </dgm:pt>
    <dgm:pt modelId="{EF457FA6-3431-47EF-A5C0-83281BC9E272}" type="pres">
      <dgm:prSet presAssocID="{B73C8E01-C864-4E07-8977-09EFF545075F}" presName="compNode" presStyleCnt="0"/>
      <dgm:spPr/>
    </dgm:pt>
    <dgm:pt modelId="{DB4CC434-B786-48F9-BC8E-02E35898C1DF}" type="pres">
      <dgm:prSet presAssocID="{B73C8E01-C864-4E07-8977-09EFF545075F}" presName="bgRect" presStyleLbl="bgShp" presStyleIdx="6" presStyleCnt="7"/>
      <dgm:spPr/>
    </dgm:pt>
    <dgm:pt modelId="{719F669D-3090-4381-8682-BC212C5CC375}" type="pres">
      <dgm:prSet presAssocID="{B73C8E01-C864-4E07-8977-09EFF545075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3E7C544-D205-4F47-BD4A-1A879A54A781}" type="pres">
      <dgm:prSet presAssocID="{B73C8E01-C864-4E07-8977-09EFF545075F}" presName="spaceRect" presStyleCnt="0"/>
      <dgm:spPr/>
    </dgm:pt>
    <dgm:pt modelId="{1C08A9E6-709C-4019-8102-7D85BE51D30C}" type="pres">
      <dgm:prSet presAssocID="{B73C8E01-C864-4E07-8977-09EFF545075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FCDED16-1F14-49CC-8902-30B71D3DDA93}" srcId="{ADC3FBD7-F88B-4B0A-AFD8-D4B510420FA8}" destId="{F3085F80-4F36-4704-8A54-B28010E7ED1F}" srcOrd="3" destOrd="0" parTransId="{88EA4C87-F86C-49CB-9693-79E0BC119B76}" sibTransId="{8EE11EEF-FCBD-4F02-B5B9-58E3EEFAB5D6}"/>
    <dgm:cxn modelId="{4777381E-DA26-4FB2-8FA6-E3037BF53AEE}" type="presOf" srcId="{B73C8E01-C864-4E07-8977-09EFF545075F}" destId="{1C08A9E6-709C-4019-8102-7D85BE51D30C}" srcOrd="0" destOrd="0" presId="urn:microsoft.com/office/officeart/2018/2/layout/IconVerticalSolidList"/>
    <dgm:cxn modelId="{3F6A5E26-E406-4B87-BB1A-1C4BAFF92A32}" type="presOf" srcId="{09B0874C-52C8-4113-B882-58ED02F44AE8}" destId="{02CCB6D4-57F1-4AD1-8580-B4C56F572177}" srcOrd="0" destOrd="0" presId="urn:microsoft.com/office/officeart/2018/2/layout/IconVerticalSolidList"/>
    <dgm:cxn modelId="{AEE7E241-ADF4-4CE3-93D7-5D59A80FEC58}" type="presOf" srcId="{6FC41630-E452-45F7-9E43-42020BFF6C34}" destId="{23F01428-6459-49E8-A232-172962D8BE63}" srcOrd="0" destOrd="0" presId="urn:microsoft.com/office/officeart/2018/2/layout/IconVerticalSolidList"/>
    <dgm:cxn modelId="{D4174F7C-789F-4667-AA6C-BFB6DD516853}" srcId="{ADC3FBD7-F88B-4B0A-AFD8-D4B510420FA8}" destId="{6FC41630-E452-45F7-9E43-42020BFF6C34}" srcOrd="0" destOrd="0" parTransId="{D2ED0BA1-CF8E-477C-A44D-526FF5948039}" sibTransId="{D2B5B647-59F9-4D65-AA38-416F106C6458}"/>
    <dgm:cxn modelId="{00EBD27F-0A69-4385-A138-5A5DB4EFF3F6}" type="presOf" srcId="{2FFFD756-5670-4886-B48D-5824222E09A9}" destId="{72A7475B-486D-47CD-AA8B-278A4529D050}" srcOrd="0" destOrd="0" presId="urn:microsoft.com/office/officeart/2018/2/layout/IconVerticalSolidList"/>
    <dgm:cxn modelId="{062350B4-2180-46CA-9B4B-93514A739C36}" srcId="{ADC3FBD7-F88B-4B0A-AFD8-D4B510420FA8}" destId="{2FFFD756-5670-4886-B48D-5824222E09A9}" srcOrd="2" destOrd="0" parTransId="{780F001B-AC73-4F7D-BB4E-7BD7964E54DF}" sibTransId="{A7B21BBD-9B6D-46D1-BFAC-E8411D8EFABD}"/>
    <dgm:cxn modelId="{F2CB9DB7-DB19-4601-BFB3-3B391B161462}" srcId="{ADC3FBD7-F88B-4B0A-AFD8-D4B510420FA8}" destId="{B73C8E01-C864-4E07-8977-09EFF545075F}" srcOrd="6" destOrd="0" parTransId="{1FB01044-2B25-4F7F-A4E5-959AF795CBA1}" sibTransId="{F7F13086-A663-4EE7-8140-B0936C994D2A}"/>
    <dgm:cxn modelId="{56F87DC0-70F1-4456-B65B-C5688210F5B5}" type="presOf" srcId="{023ECADD-AA7F-4711-BC0F-9F17161A23BA}" destId="{F929FA36-FECD-44B6-8FF3-56ED5A0BA9DE}" srcOrd="0" destOrd="0" presId="urn:microsoft.com/office/officeart/2018/2/layout/IconVerticalSolidList"/>
    <dgm:cxn modelId="{9F92D3C0-A952-4A3D-815C-C68BEC98A917}" srcId="{ADC3FBD7-F88B-4B0A-AFD8-D4B510420FA8}" destId="{09B0874C-52C8-4113-B882-58ED02F44AE8}" srcOrd="4" destOrd="0" parTransId="{EB23FD67-40CC-421E-85E1-EFD1C274C7EA}" sibTransId="{00688B11-5919-4AC1-97C5-9464ED0A4797}"/>
    <dgm:cxn modelId="{972B83D1-C327-4645-BA8F-EEE8F4C06DE8}" type="presOf" srcId="{6D2CF85F-CA17-45F3-B876-004D6EABB27A}" destId="{0DAAD8B4-36D8-4D41-8B02-4FFFE0CA8D7A}" srcOrd="0" destOrd="0" presId="urn:microsoft.com/office/officeart/2018/2/layout/IconVerticalSolidList"/>
    <dgm:cxn modelId="{0A645DDF-75EE-4C40-AF35-6E94F8D341F9}" srcId="{ADC3FBD7-F88B-4B0A-AFD8-D4B510420FA8}" destId="{6D2CF85F-CA17-45F3-B876-004D6EABB27A}" srcOrd="5" destOrd="0" parTransId="{6BEABE48-2B90-4440-BA3D-6FCC9CAE2344}" sibTransId="{AF2FC1D5-A37C-46EA-894F-457B4B73D99F}"/>
    <dgm:cxn modelId="{C55D46E1-176F-45B8-9DF5-5B45F13A79AD}" type="presOf" srcId="{F3085F80-4F36-4704-8A54-B28010E7ED1F}" destId="{4A6BFC0F-BCE1-4948-AC5A-56E32B27E882}" srcOrd="0" destOrd="0" presId="urn:microsoft.com/office/officeart/2018/2/layout/IconVerticalSolidList"/>
    <dgm:cxn modelId="{E9D536F3-B957-44D9-BEE4-78C8B83A5FF4}" srcId="{ADC3FBD7-F88B-4B0A-AFD8-D4B510420FA8}" destId="{023ECADD-AA7F-4711-BC0F-9F17161A23BA}" srcOrd="1" destOrd="0" parTransId="{F3DD6FA6-DDB3-4F2D-8133-2E76BAB6B42D}" sibTransId="{10A94E66-4763-4C80-9F1B-E5A2200C7CD2}"/>
    <dgm:cxn modelId="{4F8257FD-B0BB-471C-8C3F-115751BD1B16}" type="presOf" srcId="{ADC3FBD7-F88B-4B0A-AFD8-D4B510420FA8}" destId="{54FB67E7-95D2-4390-B1F6-5F318959A154}" srcOrd="0" destOrd="0" presId="urn:microsoft.com/office/officeart/2018/2/layout/IconVerticalSolidList"/>
    <dgm:cxn modelId="{F8244143-F9F0-4B6A-9DF0-E2B086C589AE}" type="presParOf" srcId="{54FB67E7-95D2-4390-B1F6-5F318959A154}" destId="{6CC2349B-5CDE-470B-B276-853044C62589}" srcOrd="0" destOrd="0" presId="urn:microsoft.com/office/officeart/2018/2/layout/IconVerticalSolidList"/>
    <dgm:cxn modelId="{24171C88-D3CD-4CBC-8603-6E103D14EDDC}" type="presParOf" srcId="{6CC2349B-5CDE-470B-B276-853044C62589}" destId="{099AC658-0495-48D4-A5AB-ABA792FAF8CA}" srcOrd="0" destOrd="0" presId="urn:microsoft.com/office/officeart/2018/2/layout/IconVerticalSolidList"/>
    <dgm:cxn modelId="{F959F995-B917-4C5F-B8C1-26325809201D}" type="presParOf" srcId="{6CC2349B-5CDE-470B-B276-853044C62589}" destId="{B7342E07-F8A4-460A-8663-84514CA12103}" srcOrd="1" destOrd="0" presId="urn:microsoft.com/office/officeart/2018/2/layout/IconVerticalSolidList"/>
    <dgm:cxn modelId="{BB2014C5-9FBC-4291-87C8-CE83B72B1BAF}" type="presParOf" srcId="{6CC2349B-5CDE-470B-B276-853044C62589}" destId="{D7BEC172-CB4E-4644-9EA8-CFF0EAE302E0}" srcOrd="2" destOrd="0" presId="urn:microsoft.com/office/officeart/2018/2/layout/IconVerticalSolidList"/>
    <dgm:cxn modelId="{2724B446-3326-494A-897E-DA586DE1A2AB}" type="presParOf" srcId="{6CC2349B-5CDE-470B-B276-853044C62589}" destId="{23F01428-6459-49E8-A232-172962D8BE63}" srcOrd="3" destOrd="0" presId="urn:microsoft.com/office/officeart/2018/2/layout/IconVerticalSolidList"/>
    <dgm:cxn modelId="{68FCBFDC-16DE-431C-8F54-8DCD5EBD9986}" type="presParOf" srcId="{54FB67E7-95D2-4390-B1F6-5F318959A154}" destId="{D33C4B5A-D36B-4D19-80B9-AF910A07664D}" srcOrd="1" destOrd="0" presId="urn:microsoft.com/office/officeart/2018/2/layout/IconVerticalSolidList"/>
    <dgm:cxn modelId="{4756F67C-AE94-41DD-9587-B82532C5F166}" type="presParOf" srcId="{54FB67E7-95D2-4390-B1F6-5F318959A154}" destId="{A7D1114A-1F63-4F76-8EEB-C0555BC04CA0}" srcOrd="2" destOrd="0" presId="urn:microsoft.com/office/officeart/2018/2/layout/IconVerticalSolidList"/>
    <dgm:cxn modelId="{C5FF9C01-93BF-4769-BBA5-C585AD43E609}" type="presParOf" srcId="{A7D1114A-1F63-4F76-8EEB-C0555BC04CA0}" destId="{D7CFCEA3-2380-473F-A697-28F65526FA5E}" srcOrd="0" destOrd="0" presId="urn:microsoft.com/office/officeart/2018/2/layout/IconVerticalSolidList"/>
    <dgm:cxn modelId="{1C5C7267-63CD-4828-B7F3-7F5F422F56F6}" type="presParOf" srcId="{A7D1114A-1F63-4F76-8EEB-C0555BC04CA0}" destId="{7F196E3C-2304-4DF5-B7A1-BA1E09CC683B}" srcOrd="1" destOrd="0" presId="urn:microsoft.com/office/officeart/2018/2/layout/IconVerticalSolidList"/>
    <dgm:cxn modelId="{5A9B532B-81B2-44D6-A5D0-216F43CEF902}" type="presParOf" srcId="{A7D1114A-1F63-4F76-8EEB-C0555BC04CA0}" destId="{51D6CBAD-100B-41BC-BF7D-5942D8495801}" srcOrd="2" destOrd="0" presId="urn:microsoft.com/office/officeart/2018/2/layout/IconVerticalSolidList"/>
    <dgm:cxn modelId="{EB328247-3AA4-4919-A5DB-86E6ED009958}" type="presParOf" srcId="{A7D1114A-1F63-4F76-8EEB-C0555BC04CA0}" destId="{F929FA36-FECD-44B6-8FF3-56ED5A0BA9DE}" srcOrd="3" destOrd="0" presId="urn:microsoft.com/office/officeart/2018/2/layout/IconVerticalSolidList"/>
    <dgm:cxn modelId="{80AC4A1C-07FA-4E82-962D-A4D61F92E6CF}" type="presParOf" srcId="{54FB67E7-95D2-4390-B1F6-5F318959A154}" destId="{AF499ABC-0215-481B-A25C-00E0FDF48524}" srcOrd="3" destOrd="0" presId="urn:microsoft.com/office/officeart/2018/2/layout/IconVerticalSolidList"/>
    <dgm:cxn modelId="{851F74D2-2ACB-48B1-8CC4-4146A3469307}" type="presParOf" srcId="{54FB67E7-95D2-4390-B1F6-5F318959A154}" destId="{AE353869-9AF2-45FD-8630-63E4FBC51EA6}" srcOrd="4" destOrd="0" presId="urn:microsoft.com/office/officeart/2018/2/layout/IconVerticalSolidList"/>
    <dgm:cxn modelId="{3F2E339C-4243-4DF5-9219-489F9D6BAB18}" type="presParOf" srcId="{AE353869-9AF2-45FD-8630-63E4FBC51EA6}" destId="{DE186F27-DF40-4C0C-8848-23142746F390}" srcOrd="0" destOrd="0" presId="urn:microsoft.com/office/officeart/2018/2/layout/IconVerticalSolidList"/>
    <dgm:cxn modelId="{FC3D3F54-9FCA-4CCE-A29A-C66DACFCB100}" type="presParOf" srcId="{AE353869-9AF2-45FD-8630-63E4FBC51EA6}" destId="{4B3893DD-DCC9-456D-8A75-972F50FFC3D8}" srcOrd="1" destOrd="0" presId="urn:microsoft.com/office/officeart/2018/2/layout/IconVerticalSolidList"/>
    <dgm:cxn modelId="{DCCEA290-E9A8-43D3-8462-257D3A01A562}" type="presParOf" srcId="{AE353869-9AF2-45FD-8630-63E4FBC51EA6}" destId="{D7505B6A-F9BE-4172-A904-A4274142C428}" srcOrd="2" destOrd="0" presId="urn:microsoft.com/office/officeart/2018/2/layout/IconVerticalSolidList"/>
    <dgm:cxn modelId="{B8F802A2-4D16-4728-B487-40F3BA2D9F0C}" type="presParOf" srcId="{AE353869-9AF2-45FD-8630-63E4FBC51EA6}" destId="{72A7475B-486D-47CD-AA8B-278A4529D050}" srcOrd="3" destOrd="0" presId="urn:microsoft.com/office/officeart/2018/2/layout/IconVerticalSolidList"/>
    <dgm:cxn modelId="{1FBF1A3B-B144-4735-9A45-E6032FCE281E}" type="presParOf" srcId="{54FB67E7-95D2-4390-B1F6-5F318959A154}" destId="{59A9FE98-ECAD-4149-A317-44AE91BBCE6F}" srcOrd="5" destOrd="0" presId="urn:microsoft.com/office/officeart/2018/2/layout/IconVerticalSolidList"/>
    <dgm:cxn modelId="{70112C6B-198F-4A90-BCD5-EDFD794EEDD1}" type="presParOf" srcId="{54FB67E7-95D2-4390-B1F6-5F318959A154}" destId="{59174178-5338-4E02-99AF-C1F555C47B8B}" srcOrd="6" destOrd="0" presId="urn:microsoft.com/office/officeart/2018/2/layout/IconVerticalSolidList"/>
    <dgm:cxn modelId="{43E6C08D-E982-4461-AB85-24A840FDFAF6}" type="presParOf" srcId="{59174178-5338-4E02-99AF-C1F555C47B8B}" destId="{66DB3718-7943-4531-B4B3-8DDD9233CD3D}" srcOrd="0" destOrd="0" presId="urn:microsoft.com/office/officeart/2018/2/layout/IconVerticalSolidList"/>
    <dgm:cxn modelId="{D89207D6-00E5-4398-9777-F5BD3BB43A73}" type="presParOf" srcId="{59174178-5338-4E02-99AF-C1F555C47B8B}" destId="{725EE8A3-F008-4C72-8162-24B420DBB73A}" srcOrd="1" destOrd="0" presId="urn:microsoft.com/office/officeart/2018/2/layout/IconVerticalSolidList"/>
    <dgm:cxn modelId="{7395E11A-5579-4E84-9AA3-A2BF5EED8379}" type="presParOf" srcId="{59174178-5338-4E02-99AF-C1F555C47B8B}" destId="{D00EDAB3-3A0B-43A6-AD40-A05F211270EB}" srcOrd="2" destOrd="0" presId="urn:microsoft.com/office/officeart/2018/2/layout/IconVerticalSolidList"/>
    <dgm:cxn modelId="{76984424-1587-4808-8F82-B9D659E97748}" type="presParOf" srcId="{59174178-5338-4E02-99AF-C1F555C47B8B}" destId="{4A6BFC0F-BCE1-4948-AC5A-56E32B27E882}" srcOrd="3" destOrd="0" presId="urn:microsoft.com/office/officeart/2018/2/layout/IconVerticalSolidList"/>
    <dgm:cxn modelId="{C85234C1-0CFE-427C-BAC9-7B6D9B9B9EF9}" type="presParOf" srcId="{54FB67E7-95D2-4390-B1F6-5F318959A154}" destId="{41D14C4C-0651-456B-A341-98864AEC0E86}" srcOrd="7" destOrd="0" presId="urn:microsoft.com/office/officeart/2018/2/layout/IconVerticalSolidList"/>
    <dgm:cxn modelId="{1929EA81-7D09-42AB-AA1E-0FC5D33CD02F}" type="presParOf" srcId="{54FB67E7-95D2-4390-B1F6-5F318959A154}" destId="{D4836926-DAA5-4639-8030-F94340C1B6DA}" srcOrd="8" destOrd="0" presId="urn:microsoft.com/office/officeart/2018/2/layout/IconVerticalSolidList"/>
    <dgm:cxn modelId="{A8F57004-15F6-4E38-A5B2-F68847143B2A}" type="presParOf" srcId="{D4836926-DAA5-4639-8030-F94340C1B6DA}" destId="{D5D192F6-6716-466E-B024-318DEAC24681}" srcOrd="0" destOrd="0" presId="urn:microsoft.com/office/officeart/2018/2/layout/IconVerticalSolidList"/>
    <dgm:cxn modelId="{3629E337-DEA4-47FA-AC59-1911EB63BF59}" type="presParOf" srcId="{D4836926-DAA5-4639-8030-F94340C1B6DA}" destId="{59592E6B-7704-4CA6-9196-0CB407FE6726}" srcOrd="1" destOrd="0" presId="urn:microsoft.com/office/officeart/2018/2/layout/IconVerticalSolidList"/>
    <dgm:cxn modelId="{AA8D9470-FB09-44A4-9043-79B2BE28B5E6}" type="presParOf" srcId="{D4836926-DAA5-4639-8030-F94340C1B6DA}" destId="{9490940E-EDE6-4113-B659-FF0522CFC2D5}" srcOrd="2" destOrd="0" presId="urn:microsoft.com/office/officeart/2018/2/layout/IconVerticalSolidList"/>
    <dgm:cxn modelId="{4DB052F1-6D9D-4721-B0FC-9504A79C3E67}" type="presParOf" srcId="{D4836926-DAA5-4639-8030-F94340C1B6DA}" destId="{02CCB6D4-57F1-4AD1-8580-B4C56F572177}" srcOrd="3" destOrd="0" presId="urn:microsoft.com/office/officeart/2018/2/layout/IconVerticalSolidList"/>
    <dgm:cxn modelId="{01024D49-6C2C-4EF3-8A13-8B929A2B9291}" type="presParOf" srcId="{54FB67E7-95D2-4390-B1F6-5F318959A154}" destId="{33709C60-272A-4230-8521-9904DD5309AC}" srcOrd="9" destOrd="0" presId="urn:microsoft.com/office/officeart/2018/2/layout/IconVerticalSolidList"/>
    <dgm:cxn modelId="{C3FE8F1F-DB6C-4602-B9A8-94673F7A2AC9}" type="presParOf" srcId="{54FB67E7-95D2-4390-B1F6-5F318959A154}" destId="{E4C1D9D6-15C3-4DB9-9D6F-9314CF0C4F64}" srcOrd="10" destOrd="0" presId="urn:microsoft.com/office/officeart/2018/2/layout/IconVerticalSolidList"/>
    <dgm:cxn modelId="{B620B129-5DAC-4E86-BA2F-83F8E32B4C05}" type="presParOf" srcId="{E4C1D9D6-15C3-4DB9-9D6F-9314CF0C4F64}" destId="{6982C6CA-C43D-418A-A027-E8D72F50CEDD}" srcOrd="0" destOrd="0" presId="urn:microsoft.com/office/officeart/2018/2/layout/IconVerticalSolidList"/>
    <dgm:cxn modelId="{B5E2A8E6-ABF5-4DAE-9033-FFAE046F1DC4}" type="presParOf" srcId="{E4C1D9D6-15C3-4DB9-9D6F-9314CF0C4F64}" destId="{95048522-B0E9-4C7E-A52B-1B40F741C358}" srcOrd="1" destOrd="0" presId="urn:microsoft.com/office/officeart/2018/2/layout/IconVerticalSolidList"/>
    <dgm:cxn modelId="{4A501386-AD19-45D9-8EEA-40F3F4FC69F6}" type="presParOf" srcId="{E4C1D9D6-15C3-4DB9-9D6F-9314CF0C4F64}" destId="{D744FA9E-E747-41F6-A1EB-1ABCD2B4C369}" srcOrd="2" destOrd="0" presId="urn:microsoft.com/office/officeart/2018/2/layout/IconVerticalSolidList"/>
    <dgm:cxn modelId="{87DC1B64-C0BE-43FC-BBA3-87F7A50D2E06}" type="presParOf" srcId="{E4C1D9D6-15C3-4DB9-9D6F-9314CF0C4F64}" destId="{0DAAD8B4-36D8-4D41-8B02-4FFFE0CA8D7A}" srcOrd="3" destOrd="0" presId="urn:microsoft.com/office/officeart/2018/2/layout/IconVerticalSolidList"/>
    <dgm:cxn modelId="{12981690-42D0-4DB0-897C-F6E2FF55DAC7}" type="presParOf" srcId="{54FB67E7-95D2-4390-B1F6-5F318959A154}" destId="{99256B01-FEE4-45B1-8FFA-FB3E0152D250}" srcOrd="11" destOrd="0" presId="urn:microsoft.com/office/officeart/2018/2/layout/IconVerticalSolidList"/>
    <dgm:cxn modelId="{A44678D1-24F3-4E74-89FD-050285DF4FDC}" type="presParOf" srcId="{54FB67E7-95D2-4390-B1F6-5F318959A154}" destId="{EF457FA6-3431-47EF-A5C0-83281BC9E272}" srcOrd="12" destOrd="0" presId="urn:microsoft.com/office/officeart/2018/2/layout/IconVerticalSolidList"/>
    <dgm:cxn modelId="{1570095C-796B-42B9-A79C-A88E592148EA}" type="presParOf" srcId="{EF457FA6-3431-47EF-A5C0-83281BC9E272}" destId="{DB4CC434-B786-48F9-BC8E-02E35898C1DF}" srcOrd="0" destOrd="0" presId="urn:microsoft.com/office/officeart/2018/2/layout/IconVerticalSolidList"/>
    <dgm:cxn modelId="{5CA1BF6E-D0DA-485D-B04B-74F0EFEF9241}" type="presParOf" srcId="{EF457FA6-3431-47EF-A5C0-83281BC9E272}" destId="{719F669D-3090-4381-8682-BC212C5CC375}" srcOrd="1" destOrd="0" presId="urn:microsoft.com/office/officeart/2018/2/layout/IconVerticalSolidList"/>
    <dgm:cxn modelId="{CDD4F539-6E52-4BB2-B75C-FBC09D3A7A28}" type="presParOf" srcId="{EF457FA6-3431-47EF-A5C0-83281BC9E272}" destId="{F3E7C544-D205-4F47-BD4A-1A879A54A781}" srcOrd="2" destOrd="0" presId="urn:microsoft.com/office/officeart/2018/2/layout/IconVerticalSolidList"/>
    <dgm:cxn modelId="{91BD9AC6-98F5-4655-B367-546BFF36E2B5}" type="presParOf" srcId="{EF457FA6-3431-47EF-A5C0-83281BC9E272}" destId="{1C08A9E6-709C-4019-8102-7D85BE51D3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79E84-EDDE-49F8-ADDA-C9533BEA1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77BF30-56FA-417D-9506-92BE4B609A95}">
      <dgm:prSet/>
      <dgm:spPr/>
      <dgm:t>
        <a:bodyPr/>
        <a:lstStyle/>
        <a:p>
          <a:r>
            <a:rPr lang="pt-BR"/>
            <a:t>Não está Direcionando...</a:t>
          </a:r>
          <a:endParaRPr lang="en-US"/>
        </a:p>
      </dgm:t>
    </dgm:pt>
    <dgm:pt modelId="{D6B3E718-A290-412C-B44F-96A2C1EFA69E}" type="parTrans" cxnId="{2D325E62-5BA9-42B1-944B-1684181E6733}">
      <dgm:prSet/>
      <dgm:spPr/>
      <dgm:t>
        <a:bodyPr/>
        <a:lstStyle/>
        <a:p>
          <a:endParaRPr lang="en-US"/>
        </a:p>
      </dgm:t>
    </dgm:pt>
    <dgm:pt modelId="{C84A764F-2E3F-41F5-83FB-39A81C46B0F2}" type="sibTrans" cxnId="{2D325E62-5BA9-42B1-944B-1684181E6733}">
      <dgm:prSet/>
      <dgm:spPr/>
      <dgm:t>
        <a:bodyPr/>
        <a:lstStyle/>
        <a:p>
          <a:endParaRPr lang="en-US"/>
        </a:p>
      </dgm:t>
    </dgm:pt>
    <dgm:pt modelId="{68B295C6-C947-4F3A-AEEC-2DCB6840BE8B}">
      <dgm:prSet/>
      <dgm:spPr/>
      <dgm:t>
        <a:bodyPr/>
        <a:lstStyle/>
        <a:p>
          <a:r>
            <a:rPr lang="pt-BR"/>
            <a:t>Google Me ajuda...</a:t>
          </a:r>
          <a:endParaRPr lang="en-US"/>
        </a:p>
      </dgm:t>
    </dgm:pt>
    <dgm:pt modelId="{8AB30196-36A7-4722-871A-244C37ED611A}" type="parTrans" cxnId="{F313E5DC-B830-46B6-96DA-3F830C21CA64}">
      <dgm:prSet/>
      <dgm:spPr/>
      <dgm:t>
        <a:bodyPr/>
        <a:lstStyle/>
        <a:p>
          <a:endParaRPr lang="en-US"/>
        </a:p>
      </dgm:t>
    </dgm:pt>
    <dgm:pt modelId="{0D1B8881-4A75-4D2D-9CCD-25DC048A9314}" type="sibTrans" cxnId="{F313E5DC-B830-46B6-96DA-3F830C21CA64}">
      <dgm:prSet/>
      <dgm:spPr/>
      <dgm:t>
        <a:bodyPr/>
        <a:lstStyle/>
        <a:p>
          <a:endParaRPr lang="en-US"/>
        </a:p>
      </dgm:t>
    </dgm:pt>
    <dgm:pt modelId="{E3C365B8-661B-44C0-BA49-B746F856A1FD}">
      <dgm:prSet/>
      <dgm:spPr/>
      <dgm:t>
        <a:bodyPr/>
        <a:lstStyle/>
        <a:p>
          <a:r>
            <a:rPr lang="pt-BR"/>
            <a:t>“Deus” da progaramação</a:t>
          </a:r>
          <a:endParaRPr lang="en-US"/>
        </a:p>
      </dgm:t>
    </dgm:pt>
    <dgm:pt modelId="{AD3EBF0A-3AAE-4CE1-A36C-D3CB2428C4DE}" type="parTrans" cxnId="{6A426503-AD0E-40C8-9FE0-F83CF70C4C12}">
      <dgm:prSet/>
      <dgm:spPr/>
      <dgm:t>
        <a:bodyPr/>
        <a:lstStyle/>
        <a:p>
          <a:endParaRPr lang="en-US"/>
        </a:p>
      </dgm:t>
    </dgm:pt>
    <dgm:pt modelId="{732FB8F8-E64C-4C58-AE79-7244C047C4F8}" type="sibTrans" cxnId="{6A426503-AD0E-40C8-9FE0-F83CF70C4C12}">
      <dgm:prSet/>
      <dgm:spPr/>
      <dgm:t>
        <a:bodyPr/>
        <a:lstStyle/>
        <a:p>
          <a:endParaRPr lang="en-US"/>
        </a:p>
      </dgm:t>
    </dgm:pt>
    <dgm:pt modelId="{441465C8-D3D3-4D71-B746-3E44FD1DBFC5}">
      <dgm:prSet/>
      <dgm:spPr/>
      <dgm:t>
        <a:bodyPr/>
        <a:lstStyle/>
        <a:p>
          <a:r>
            <a:rPr lang="pt-BR"/>
            <a:t>Deixa eu Olhar...</a:t>
          </a:r>
          <a:endParaRPr lang="en-US"/>
        </a:p>
      </dgm:t>
    </dgm:pt>
    <dgm:pt modelId="{3A4F8BDF-B737-4F00-823F-33CBF28A87A7}" type="parTrans" cxnId="{2FC4271B-4707-4354-99B2-161BF7C81108}">
      <dgm:prSet/>
      <dgm:spPr/>
      <dgm:t>
        <a:bodyPr/>
        <a:lstStyle/>
        <a:p>
          <a:endParaRPr lang="en-US"/>
        </a:p>
      </dgm:t>
    </dgm:pt>
    <dgm:pt modelId="{15F326C9-8DBC-4449-913E-E6F1527F992D}" type="sibTrans" cxnId="{2FC4271B-4707-4354-99B2-161BF7C81108}">
      <dgm:prSet/>
      <dgm:spPr/>
      <dgm:t>
        <a:bodyPr/>
        <a:lstStyle/>
        <a:p>
          <a:endParaRPr lang="en-US"/>
        </a:p>
      </dgm:t>
    </dgm:pt>
    <dgm:pt modelId="{E57B2853-7815-4587-8B99-D00E68FD2696}">
      <dgm:prSet/>
      <dgm:spPr/>
      <dgm:t>
        <a:bodyPr/>
        <a:lstStyle/>
        <a:p>
          <a:r>
            <a:rPr lang="pt-BR"/>
            <a:t>Quem fez isso??</a:t>
          </a:r>
          <a:endParaRPr lang="en-US"/>
        </a:p>
      </dgm:t>
    </dgm:pt>
    <dgm:pt modelId="{FFF52722-CEFB-468D-BC3C-6B303B74AAD6}" type="parTrans" cxnId="{DC825630-9073-4B07-841F-47E57FA57DB6}">
      <dgm:prSet/>
      <dgm:spPr/>
      <dgm:t>
        <a:bodyPr/>
        <a:lstStyle/>
        <a:p>
          <a:endParaRPr lang="en-US"/>
        </a:p>
      </dgm:t>
    </dgm:pt>
    <dgm:pt modelId="{572C828B-903C-4234-93A9-FD5C3873C3D3}" type="sibTrans" cxnId="{DC825630-9073-4B07-841F-47E57FA57DB6}">
      <dgm:prSet/>
      <dgm:spPr/>
      <dgm:t>
        <a:bodyPr/>
        <a:lstStyle/>
        <a:p>
          <a:endParaRPr lang="en-US"/>
        </a:p>
      </dgm:t>
    </dgm:pt>
    <dgm:pt modelId="{959D4383-3339-41B9-A132-11AC7C0FEC98}">
      <dgm:prSet/>
      <dgm:spPr/>
      <dgm:t>
        <a:bodyPr/>
        <a:lstStyle/>
        <a:p>
          <a:r>
            <a:rPr lang="pt-BR"/>
            <a:t>TÁ UMA BOSTA!</a:t>
          </a:r>
          <a:endParaRPr lang="en-US"/>
        </a:p>
      </dgm:t>
    </dgm:pt>
    <dgm:pt modelId="{54CECDB7-8A25-4CC7-A15E-671F36486A2E}" type="parTrans" cxnId="{8FCC77ED-688F-48FA-B373-EEB086BB615D}">
      <dgm:prSet/>
      <dgm:spPr/>
      <dgm:t>
        <a:bodyPr/>
        <a:lstStyle/>
        <a:p>
          <a:endParaRPr lang="en-US"/>
        </a:p>
      </dgm:t>
    </dgm:pt>
    <dgm:pt modelId="{8717F718-0E83-4B85-A37D-4B0123FD5F33}" type="sibTrans" cxnId="{8FCC77ED-688F-48FA-B373-EEB086BB615D}">
      <dgm:prSet/>
      <dgm:spPr/>
      <dgm:t>
        <a:bodyPr/>
        <a:lstStyle/>
        <a:p>
          <a:endParaRPr lang="en-US"/>
        </a:p>
      </dgm:t>
    </dgm:pt>
    <dgm:pt modelId="{451886CE-A308-4981-9D16-7FE318B2E3BA}" type="pres">
      <dgm:prSet presAssocID="{CD379E84-EDDE-49F8-ADDA-C9533BEA1047}" presName="root" presStyleCnt="0">
        <dgm:presLayoutVars>
          <dgm:dir/>
          <dgm:resizeHandles val="exact"/>
        </dgm:presLayoutVars>
      </dgm:prSet>
      <dgm:spPr/>
    </dgm:pt>
    <dgm:pt modelId="{6F2642A2-9103-44EE-8E62-DA594F094B96}" type="pres">
      <dgm:prSet presAssocID="{2977BF30-56FA-417D-9506-92BE4B609A95}" presName="compNode" presStyleCnt="0"/>
      <dgm:spPr/>
    </dgm:pt>
    <dgm:pt modelId="{CEA2D195-15B5-4ED1-B895-03C7D752DE26}" type="pres">
      <dgm:prSet presAssocID="{2977BF30-56FA-417D-9506-92BE4B609A95}" presName="bgRect" presStyleLbl="bgShp" presStyleIdx="0" presStyleCnt="3"/>
      <dgm:spPr/>
    </dgm:pt>
    <dgm:pt modelId="{8C208F8E-5CA0-4782-B8F0-CE4BDD355164}" type="pres">
      <dgm:prSet presAssocID="{2977BF30-56FA-417D-9506-92BE4B609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7FB8C405-E1CA-4039-B294-3075D0D73490}" type="pres">
      <dgm:prSet presAssocID="{2977BF30-56FA-417D-9506-92BE4B609A95}" presName="spaceRect" presStyleCnt="0"/>
      <dgm:spPr/>
    </dgm:pt>
    <dgm:pt modelId="{1FFF3DB1-FC74-4E8A-86EE-59B27CBBB7FE}" type="pres">
      <dgm:prSet presAssocID="{2977BF30-56FA-417D-9506-92BE4B609A95}" presName="parTx" presStyleLbl="revTx" presStyleIdx="0" presStyleCnt="4">
        <dgm:presLayoutVars>
          <dgm:chMax val="0"/>
          <dgm:chPref val="0"/>
        </dgm:presLayoutVars>
      </dgm:prSet>
      <dgm:spPr/>
    </dgm:pt>
    <dgm:pt modelId="{75B5F26B-6CA8-4F3F-B67A-30F535D5CE76}" type="pres">
      <dgm:prSet presAssocID="{C84A764F-2E3F-41F5-83FB-39A81C46B0F2}" presName="sibTrans" presStyleCnt="0"/>
      <dgm:spPr/>
    </dgm:pt>
    <dgm:pt modelId="{A45E86E2-2963-4908-AA8A-363D910178E6}" type="pres">
      <dgm:prSet presAssocID="{68B295C6-C947-4F3A-AEEC-2DCB6840BE8B}" presName="compNode" presStyleCnt="0"/>
      <dgm:spPr/>
    </dgm:pt>
    <dgm:pt modelId="{D307EE8D-121E-4168-8D29-EA7F881D5CA5}" type="pres">
      <dgm:prSet presAssocID="{68B295C6-C947-4F3A-AEEC-2DCB6840BE8B}" presName="bgRect" presStyleLbl="bgShp" presStyleIdx="1" presStyleCnt="3"/>
      <dgm:spPr/>
    </dgm:pt>
    <dgm:pt modelId="{BE9AA992-7D48-4F4C-9DE6-2831D575B7A3}" type="pres">
      <dgm:prSet presAssocID="{68B295C6-C947-4F3A-AEEC-2DCB6840BE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34EB9F7-E3CD-4F60-A262-6BE836B0F4E4}" type="pres">
      <dgm:prSet presAssocID="{68B295C6-C947-4F3A-AEEC-2DCB6840BE8B}" presName="spaceRect" presStyleCnt="0"/>
      <dgm:spPr/>
    </dgm:pt>
    <dgm:pt modelId="{34F56473-5CDF-4DAE-B6EE-E68322A5A43D}" type="pres">
      <dgm:prSet presAssocID="{68B295C6-C947-4F3A-AEEC-2DCB6840BE8B}" presName="parTx" presStyleLbl="revTx" presStyleIdx="1" presStyleCnt="4">
        <dgm:presLayoutVars>
          <dgm:chMax val="0"/>
          <dgm:chPref val="0"/>
        </dgm:presLayoutVars>
      </dgm:prSet>
      <dgm:spPr/>
    </dgm:pt>
    <dgm:pt modelId="{F64B26FB-4E6E-4547-9F58-F7C8F356D3D7}" type="pres">
      <dgm:prSet presAssocID="{0D1B8881-4A75-4D2D-9CCD-25DC048A9314}" presName="sibTrans" presStyleCnt="0"/>
      <dgm:spPr/>
    </dgm:pt>
    <dgm:pt modelId="{B370FFAA-47C2-4C5E-8F50-0AB1FB275470}" type="pres">
      <dgm:prSet presAssocID="{E3C365B8-661B-44C0-BA49-B746F856A1FD}" presName="compNode" presStyleCnt="0"/>
      <dgm:spPr/>
    </dgm:pt>
    <dgm:pt modelId="{BEBD77E5-DAB1-491A-A3D7-77F04AFBF197}" type="pres">
      <dgm:prSet presAssocID="{E3C365B8-661B-44C0-BA49-B746F856A1FD}" presName="bgRect" presStyleLbl="bgShp" presStyleIdx="2" presStyleCnt="3"/>
      <dgm:spPr/>
    </dgm:pt>
    <dgm:pt modelId="{7FB372EF-FA81-43CA-800D-61095BCC4F28}" type="pres">
      <dgm:prSet presAssocID="{E3C365B8-661B-44C0-BA49-B746F856A1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6D77B7F-FD2E-4AA2-A110-A2050924517A}" type="pres">
      <dgm:prSet presAssocID="{E3C365B8-661B-44C0-BA49-B746F856A1FD}" presName="spaceRect" presStyleCnt="0"/>
      <dgm:spPr/>
    </dgm:pt>
    <dgm:pt modelId="{BCB8E39C-B362-43E6-8964-2B4F08184601}" type="pres">
      <dgm:prSet presAssocID="{E3C365B8-661B-44C0-BA49-B746F856A1FD}" presName="parTx" presStyleLbl="revTx" presStyleIdx="2" presStyleCnt="4">
        <dgm:presLayoutVars>
          <dgm:chMax val="0"/>
          <dgm:chPref val="0"/>
        </dgm:presLayoutVars>
      </dgm:prSet>
      <dgm:spPr/>
    </dgm:pt>
    <dgm:pt modelId="{1A1E7E70-6DA5-42F8-B0F7-97C350A932BB}" type="pres">
      <dgm:prSet presAssocID="{E3C365B8-661B-44C0-BA49-B746F856A1FD}" presName="desTx" presStyleLbl="revTx" presStyleIdx="3" presStyleCnt="4">
        <dgm:presLayoutVars/>
      </dgm:prSet>
      <dgm:spPr/>
    </dgm:pt>
  </dgm:ptLst>
  <dgm:cxnLst>
    <dgm:cxn modelId="{6A426503-AD0E-40C8-9FE0-F83CF70C4C12}" srcId="{CD379E84-EDDE-49F8-ADDA-C9533BEA1047}" destId="{E3C365B8-661B-44C0-BA49-B746F856A1FD}" srcOrd="2" destOrd="0" parTransId="{AD3EBF0A-3AAE-4CE1-A36C-D3CB2428C4DE}" sibTransId="{732FB8F8-E64C-4C58-AE79-7244C047C4F8}"/>
    <dgm:cxn modelId="{2FC4271B-4707-4354-99B2-161BF7C81108}" srcId="{E3C365B8-661B-44C0-BA49-B746F856A1FD}" destId="{441465C8-D3D3-4D71-B746-3E44FD1DBFC5}" srcOrd="0" destOrd="0" parTransId="{3A4F8BDF-B737-4F00-823F-33CBF28A87A7}" sibTransId="{15F326C9-8DBC-4449-913E-E6F1527F992D}"/>
    <dgm:cxn modelId="{DC825630-9073-4B07-841F-47E57FA57DB6}" srcId="{E3C365B8-661B-44C0-BA49-B746F856A1FD}" destId="{E57B2853-7815-4587-8B99-D00E68FD2696}" srcOrd="1" destOrd="0" parTransId="{FFF52722-CEFB-468D-BC3C-6B303B74AAD6}" sibTransId="{572C828B-903C-4234-93A9-FD5C3873C3D3}"/>
    <dgm:cxn modelId="{2D325E62-5BA9-42B1-944B-1684181E6733}" srcId="{CD379E84-EDDE-49F8-ADDA-C9533BEA1047}" destId="{2977BF30-56FA-417D-9506-92BE4B609A95}" srcOrd="0" destOrd="0" parTransId="{D6B3E718-A290-412C-B44F-96A2C1EFA69E}" sibTransId="{C84A764F-2E3F-41F5-83FB-39A81C46B0F2}"/>
    <dgm:cxn modelId="{D9570A70-EB6A-4693-9117-D54FA915B395}" type="presOf" srcId="{CD379E84-EDDE-49F8-ADDA-C9533BEA1047}" destId="{451886CE-A308-4981-9D16-7FE318B2E3BA}" srcOrd="0" destOrd="0" presId="urn:microsoft.com/office/officeart/2018/2/layout/IconVerticalSolidList"/>
    <dgm:cxn modelId="{93E5D57C-AA43-402B-9C33-F07D562C6D85}" type="presOf" srcId="{441465C8-D3D3-4D71-B746-3E44FD1DBFC5}" destId="{1A1E7E70-6DA5-42F8-B0F7-97C350A932BB}" srcOrd="0" destOrd="0" presId="urn:microsoft.com/office/officeart/2018/2/layout/IconVerticalSolidList"/>
    <dgm:cxn modelId="{8C05297E-AD62-47A8-B1A9-586809731E7E}" type="presOf" srcId="{E57B2853-7815-4587-8B99-D00E68FD2696}" destId="{1A1E7E70-6DA5-42F8-B0F7-97C350A932BB}" srcOrd="0" destOrd="1" presId="urn:microsoft.com/office/officeart/2018/2/layout/IconVerticalSolidList"/>
    <dgm:cxn modelId="{BFA94A9C-72DA-40A1-B1C7-9B11753DF7BB}" type="presOf" srcId="{2977BF30-56FA-417D-9506-92BE4B609A95}" destId="{1FFF3DB1-FC74-4E8A-86EE-59B27CBBB7FE}" srcOrd="0" destOrd="0" presId="urn:microsoft.com/office/officeart/2018/2/layout/IconVerticalSolidList"/>
    <dgm:cxn modelId="{09FB43D5-3E7A-4A36-B59B-3BA6CDA95EA2}" type="presOf" srcId="{68B295C6-C947-4F3A-AEEC-2DCB6840BE8B}" destId="{34F56473-5CDF-4DAE-B6EE-E68322A5A43D}" srcOrd="0" destOrd="0" presId="urn:microsoft.com/office/officeart/2018/2/layout/IconVerticalSolidList"/>
    <dgm:cxn modelId="{F313E5DC-B830-46B6-96DA-3F830C21CA64}" srcId="{CD379E84-EDDE-49F8-ADDA-C9533BEA1047}" destId="{68B295C6-C947-4F3A-AEEC-2DCB6840BE8B}" srcOrd="1" destOrd="0" parTransId="{8AB30196-36A7-4722-871A-244C37ED611A}" sibTransId="{0D1B8881-4A75-4D2D-9CCD-25DC048A9314}"/>
    <dgm:cxn modelId="{9A5406EA-C0E6-4A9B-9352-051A79B1AA07}" type="presOf" srcId="{959D4383-3339-41B9-A132-11AC7C0FEC98}" destId="{1A1E7E70-6DA5-42F8-B0F7-97C350A932BB}" srcOrd="0" destOrd="2" presId="urn:microsoft.com/office/officeart/2018/2/layout/IconVerticalSolidList"/>
    <dgm:cxn modelId="{8FCC77ED-688F-48FA-B373-EEB086BB615D}" srcId="{E3C365B8-661B-44C0-BA49-B746F856A1FD}" destId="{959D4383-3339-41B9-A132-11AC7C0FEC98}" srcOrd="2" destOrd="0" parTransId="{54CECDB7-8A25-4CC7-A15E-671F36486A2E}" sibTransId="{8717F718-0E83-4B85-A37D-4B0123FD5F33}"/>
    <dgm:cxn modelId="{A03741F1-949A-4F43-B7A1-2E9A7E1151A0}" type="presOf" srcId="{E3C365B8-661B-44C0-BA49-B746F856A1FD}" destId="{BCB8E39C-B362-43E6-8964-2B4F08184601}" srcOrd="0" destOrd="0" presId="urn:microsoft.com/office/officeart/2018/2/layout/IconVerticalSolidList"/>
    <dgm:cxn modelId="{2A0C1C38-569E-4AEB-9B40-A0C134C49D8D}" type="presParOf" srcId="{451886CE-A308-4981-9D16-7FE318B2E3BA}" destId="{6F2642A2-9103-44EE-8E62-DA594F094B96}" srcOrd="0" destOrd="0" presId="urn:microsoft.com/office/officeart/2018/2/layout/IconVerticalSolidList"/>
    <dgm:cxn modelId="{DFF65F80-73CF-41E6-91CF-76D4B44EC438}" type="presParOf" srcId="{6F2642A2-9103-44EE-8E62-DA594F094B96}" destId="{CEA2D195-15B5-4ED1-B895-03C7D752DE26}" srcOrd="0" destOrd="0" presId="urn:microsoft.com/office/officeart/2018/2/layout/IconVerticalSolidList"/>
    <dgm:cxn modelId="{A6689A0D-F49E-4144-82F5-EFD7DAB92785}" type="presParOf" srcId="{6F2642A2-9103-44EE-8E62-DA594F094B96}" destId="{8C208F8E-5CA0-4782-B8F0-CE4BDD355164}" srcOrd="1" destOrd="0" presId="urn:microsoft.com/office/officeart/2018/2/layout/IconVerticalSolidList"/>
    <dgm:cxn modelId="{6A03CA59-4EF7-404B-8E2A-F84ACCF863CC}" type="presParOf" srcId="{6F2642A2-9103-44EE-8E62-DA594F094B96}" destId="{7FB8C405-E1CA-4039-B294-3075D0D73490}" srcOrd="2" destOrd="0" presId="urn:microsoft.com/office/officeart/2018/2/layout/IconVerticalSolidList"/>
    <dgm:cxn modelId="{B858610F-400A-4A16-B0AB-9A66869379BF}" type="presParOf" srcId="{6F2642A2-9103-44EE-8E62-DA594F094B96}" destId="{1FFF3DB1-FC74-4E8A-86EE-59B27CBBB7FE}" srcOrd="3" destOrd="0" presId="urn:microsoft.com/office/officeart/2018/2/layout/IconVerticalSolidList"/>
    <dgm:cxn modelId="{0F6F61A5-4917-4494-93EE-80B4CB7BE122}" type="presParOf" srcId="{451886CE-A308-4981-9D16-7FE318B2E3BA}" destId="{75B5F26B-6CA8-4F3F-B67A-30F535D5CE76}" srcOrd="1" destOrd="0" presId="urn:microsoft.com/office/officeart/2018/2/layout/IconVerticalSolidList"/>
    <dgm:cxn modelId="{D3702079-C8FD-4776-9E0B-26D03A3CDCF8}" type="presParOf" srcId="{451886CE-A308-4981-9D16-7FE318B2E3BA}" destId="{A45E86E2-2963-4908-AA8A-363D910178E6}" srcOrd="2" destOrd="0" presId="urn:microsoft.com/office/officeart/2018/2/layout/IconVerticalSolidList"/>
    <dgm:cxn modelId="{52DE448F-AFF7-4EFC-903A-E21B1E6845A2}" type="presParOf" srcId="{A45E86E2-2963-4908-AA8A-363D910178E6}" destId="{D307EE8D-121E-4168-8D29-EA7F881D5CA5}" srcOrd="0" destOrd="0" presId="urn:microsoft.com/office/officeart/2018/2/layout/IconVerticalSolidList"/>
    <dgm:cxn modelId="{4C90B9D3-FC8F-4EA0-AFAE-DAE665A1ED5C}" type="presParOf" srcId="{A45E86E2-2963-4908-AA8A-363D910178E6}" destId="{BE9AA992-7D48-4F4C-9DE6-2831D575B7A3}" srcOrd="1" destOrd="0" presId="urn:microsoft.com/office/officeart/2018/2/layout/IconVerticalSolidList"/>
    <dgm:cxn modelId="{B703AD8A-AFB5-40C0-B08B-1E74A93B2EAA}" type="presParOf" srcId="{A45E86E2-2963-4908-AA8A-363D910178E6}" destId="{B34EB9F7-E3CD-4F60-A262-6BE836B0F4E4}" srcOrd="2" destOrd="0" presId="urn:microsoft.com/office/officeart/2018/2/layout/IconVerticalSolidList"/>
    <dgm:cxn modelId="{9FD59228-A2F7-44AE-A8C2-4E9A9578DC50}" type="presParOf" srcId="{A45E86E2-2963-4908-AA8A-363D910178E6}" destId="{34F56473-5CDF-4DAE-B6EE-E68322A5A43D}" srcOrd="3" destOrd="0" presId="urn:microsoft.com/office/officeart/2018/2/layout/IconVerticalSolidList"/>
    <dgm:cxn modelId="{8B9DFB6E-F7BF-4028-8E3F-B0DFA3A734E3}" type="presParOf" srcId="{451886CE-A308-4981-9D16-7FE318B2E3BA}" destId="{F64B26FB-4E6E-4547-9F58-F7C8F356D3D7}" srcOrd="3" destOrd="0" presId="urn:microsoft.com/office/officeart/2018/2/layout/IconVerticalSolidList"/>
    <dgm:cxn modelId="{893141AE-7FF0-40D1-AEA9-D4BF83621FDC}" type="presParOf" srcId="{451886CE-A308-4981-9D16-7FE318B2E3BA}" destId="{B370FFAA-47C2-4C5E-8F50-0AB1FB275470}" srcOrd="4" destOrd="0" presId="urn:microsoft.com/office/officeart/2018/2/layout/IconVerticalSolidList"/>
    <dgm:cxn modelId="{ECEA06C1-6BD5-4CA2-B6BE-4E2DFB4A5815}" type="presParOf" srcId="{B370FFAA-47C2-4C5E-8F50-0AB1FB275470}" destId="{BEBD77E5-DAB1-491A-A3D7-77F04AFBF197}" srcOrd="0" destOrd="0" presId="urn:microsoft.com/office/officeart/2018/2/layout/IconVerticalSolidList"/>
    <dgm:cxn modelId="{A6BF1BFD-4CF9-4E15-8F2D-54A23FFF7E59}" type="presParOf" srcId="{B370FFAA-47C2-4C5E-8F50-0AB1FB275470}" destId="{7FB372EF-FA81-43CA-800D-61095BCC4F28}" srcOrd="1" destOrd="0" presId="urn:microsoft.com/office/officeart/2018/2/layout/IconVerticalSolidList"/>
    <dgm:cxn modelId="{1397037A-AD32-4EA1-9563-6341D5552F76}" type="presParOf" srcId="{B370FFAA-47C2-4C5E-8F50-0AB1FB275470}" destId="{66D77B7F-FD2E-4AA2-A110-A2050924517A}" srcOrd="2" destOrd="0" presId="urn:microsoft.com/office/officeart/2018/2/layout/IconVerticalSolidList"/>
    <dgm:cxn modelId="{92AB06BC-9525-4D67-976C-9CA553745EFF}" type="presParOf" srcId="{B370FFAA-47C2-4C5E-8F50-0AB1FB275470}" destId="{BCB8E39C-B362-43E6-8964-2B4F08184601}" srcOrd="3" destOrd="0" presId="urn:microsoft.com/office/officeart/2018/2/layout/IconVerticalSolidList"/>
    <dgm:cxn modelId="{10BB6D94-9801-4E7B-A043-EC02C929B57B}" type="presParOf" srcId="{B370FFAA-47C2-4C5E-8F50-0AB1FB275470}" destId="{1A1E7E70-6DA5-42F8-B0F7-97C350A932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3E4C7-BA06-4694-A9E5-FEA86B75EF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74765C-8802-487C-9191-5D9BF91FC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Tem</a:t>
          </a:r>
          <a:r>
            <a:rPr lang="en-US" dirty="0"/>
            <a:t> que </a:t>
          </a:r>
          <a:r>
            <a:rPr lang="en-US" dirty="0" err="1"/>
            <a:t>conhecer</a:t>
          </a:r>
          <a:r>
            <a:rPr lang="en-US" dirty="0"/>
            <a:t> de </a:t>
          </a:r>
          <a:r>
            <a:rPr lang="en-US" dirty="0" err="1"/>
            <a:t>verdade</a:t>
          </a:r>
          <a:endParaRPr lang="en-US" dirty="0"/>
        </a:p>
      </dgm:t>
    </dgm:pt>
    <dgm:pt modelId="{613C9612-0771-40AD-9E14-568A2F95278F}" type="parTrans" cxnId="{77D827C0-C736-40D7-89CF-7E0D5CB5381D}">
      <dgm:prSet/>
      <dgm:spPr/>
      <dgm:t>
        <a:bodyPr/>
        <a:lstStyle/>
        <a:p>
          <a:endParaRPr lang="en-US"/>
        </a:p>
      </dgm:t>
    </dgm:pt>
    <dgm:pt modelId="{046E2A1E-532B-41B9-A171-198F63D3E4D1}" type="sibTrans" cxnId="{77D827C0-C736-40D7-89CF-7E0D5CB5381D}">
      <dgm:prSet/>
      <dgm:spPr/>
      <dgm:t>
        <a:bodyPr/>
        <a:lstStyle/>
        <a:p>
          <a:endParaRPr lang="en-US"/>
        </a:p>
      </dgm:t>
    </dgm:pt>
    <dgm:pt modelId="{7BB7F9F9-EBEB-483B-8A28-C12463627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basta</a:t>
          </a:r>
          <a:r>
            <a:rPr lang="en-US" dirty="0"/>
            <a:t> </a:t>
          </a:r>
          <a:r>
            <a:rPr lang="en-US" dirty="0" err="1"/>
            <a:t>rodar</a:t>
          </a:r>
          <a:endParaRPr lang="en-US" dirty="0"/>
        </a:p>
      </dgm:t>
    </dgm:pt>
    <dgm:pt modelId="{9FFAD99D-E3C9-4A59-8CAC-DB81C8A96E9C}" type="parTrans" cxnId="{12749298-DB9F-4632-A01C-8D8B63733962}">
      <dgm:prSet/>
      <dgm:spPr/>
      <dgm:t>
        <a:bodyPr/>
        <a:lstStyle/>
        <a:p>
          <a:endParaRPr lang="pt-BR"/>
        </a:p>
      </dgm:t>
    </dgm:pt>
    <dgm:pt modelId="{268537CB-7A1F-4141-8F8F-A4EC3D829879}" type="sibTrans" cxnId="{12749298-DB9F-4632-A01C-8D8B63733962}">
      <dgm:prSet/>
      <dgm:spPr/>
      <dgm:t>
        <a:bodyPr/>
        <a:lstStyle/>
        <a:p>
          <a:endParaRPr lang="pt-BR"/>
        </a:p>
      </dgm:t>
    </dgm:pt>
    <dgm:pt modelId="{37EED3B1-3B1E-40A9-9EC7-5B5CD0249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Buscando</a:t>
          </a:r>
          <a:r>
            <a:rPr lang="en-US" dirty="0"/>
            <a:t> </a:t>
          </a:r>
          <a:r>
            <a:rPr lang="en-US" dirty="0" err="1"/>
            <a:t>padrões</a:t>
          </a:r>
          <a:endParaRPr lang="en-US" dirty="0"/>
        </a:p>
      </dgm:t>
    </dgm:pt>
    <dgm:pt modelId="{AAF0CBDA-D1C4-419A-8BCD-4DF0CDD74565}" type="parTrans" cxnId="{C5709578-F527-4BA7-8F1E-81BB17A1508C}">
      <dgm:prSet/>
      <dgm:spPr/>
      <dgm:t>
        <a:bodyPr/>
        <a:lstStyle/>
        <a:p>
          <a:endParaRPr lang="pt-BR"/>
        </a:p>
      </dgm:t>
    </dgm:pt>
    <dgm:pt modelId="{61E56CDC-AD31-42BE-B846-08A61FF8A612}" type="sibTrans" cxnId="{C5709578-F527-4BA7-8F1E-81BB17A1508C}">
      <dgm:prSet/>
      <dgm:spPr/>
      <dgm:t>
        <a:bodyPr/>
        <a:lstStyle/>
        <a:p>
          <a:endParaRPr lang="pt-BR"/>
        </a:p>
      </dgm:t>
    </dgm:pt>
    <dgm:pt modelId="{0D7F138F-69FB-4E5B-B78F-A29B43B796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Porque</a:t>
          </a:r>
          <a:r>
            <a:rPr lang="en-US" dirty="0"/>
            <a:t> </a:t>
          </a:r>
          <a:r>
            <a:rPr lang="en-US" dirty="0" err="1"/>
            <a:t>usar</a:t>
          </a:r>
          <a:r>
            <a:rPr lang="en-US" dirty="0"/>
            <a:t>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coisa</a:t>
          </a:r>
          <a:endParaRPr lang="en-US" dirty="0"/>
        </a:p>
      </dgm:t>
    </dgm:pt>
    <dgm:pt modelId="{95B49075-44A3-4929-8839-E69D2D83E01D}" type="parTrans" cxnId="{CD750D79-C0E8-41F8-BA63-54BA5C216B89}">
      <dgm:prSet/>
      <dgm:spPr/>
      <dgm:t>
        <a:bodyPr/>
        <a:lstStyle/>
        <a:p>
          <a:endParaRPr lang="pt-BR"/>
        </a:p>
      </dgm:t>
    </dgm:pt>
    <dgm:pt modelId="{25D1A8E6-C933-433B-BD41-A8AE8A848E6E}" type="sibTrans" cxnId="{CD750D79-C0E8-41F8-BA63-54BA5C216B89}">
      <dgm:prSet/>
      <dgm:spPr/>
      <dgm:t>
        <a:bodyPr/>
        <a:lstStyle/>
        <a:p>
          <a:endParaRPr lang="pt-BR"/>
        </a:p>
      </dgm:t>
    </dgm:pt>
    <dgm:pt modelId="{6397FA2F-C7EE-4A89-ACB7-F92DE77A84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 </a:t>
          </a:r>
          <a:r>
            <a:rPr lang="en-US" dirty="0" err="1"/>
            <a:t>tal</a:t>
          </a:r>
          <a:r>
            <a:rPr lang="en-US" dirty="0"/>
            <a:t> um framework?</a:t>
          </a:r>
        </a:p>
      </dgm:t>
    </dgm:pt>
    <dgm:pt modelId="{69DBF85F-00F2-4F22-99EB-5FD863367047}" type="parTrans" cxnId="{A3198ED5-A83E-42F5-8D6E-2C2E3237C309}">
      <dgm:prSet/>
      <dgm:spPr/>
      <dgm:t>
        <a:bodyPr/>
        <a:lstStyle/>
        <a:p>
          <a:endParaRPr lang="pt-BR"/>
        </a:p>
      </dgm:t>
    </dgm:pt>
    <dgm:pt modelId="{C40AD168-28F7-497D-A0ED-989AAED1E3C1}" type="sibTrans" cxnId="{A3198ED5-A83E-42F5-8D6E-2C2E3237C309}">
      <dgm:prSet/>
      <dgm:spPr/>
      <dgm:t>
        <a:bodyPr/>
        <a:lstStyle/>
        <a:p>
          <a:endParaRPr lang="pt-BR"/>
        </a:p>
      </dgm:t>
    </dgm:pt>
    <dgm:pt modelId="{CE183D3C-3296-4601-9730-0E8FBF98B4BA}" type="pres">
      <dgm:prSet presAssocID="{7B23E4C7-BA06-4694-A9E5-FEA86B75EF38}" presName="root" presStyleCnt="0">
        <dgm:presLayoutVars>
          <dgm:dir/>
          <dgm:resizeHandles val="exact"/>
        </dgm:presLayoutVars>
      </dgm:prSet>
      <dgm:spPr/>
    </dgm:pt>
    <dgm:pt modelId="{85ADF496-5770-4B79-9A1C-1DC9B913C36E}" type="pres">
      <dgm:prSet presAssocID="{B574765C-8802-487C-9191-5D9BF91FC9B9}" presName="compNode" presStyleCnt="0"/>
      <dgm:spPr/>
    </dgm:pt>
    <dgm:pt modelId="{DE419861-B375-4D7C-BDE4-185316EA7C69}" type="pres">
      <dgm:prSet presAssocID="{B574765C-8802-487C-9191-5D9BF91FC9B9}" presName="bgRect" presStyleLbl="bgShp" presStyleIdx="0" presStyleCnt="5"/>
      <dgm:spPr/>
    </dgm:pt>
    <dgm:pt modelId="{F973C5C0-4B85-44A6-A166-738567378BE9}" type="pres">
      <dgm:prSet presAssocID="{B574765C-8802-487C-9191-5D9BF91FC9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6423C47-72BF-487D-BDA7-1C88FE9A7C1E}" type="pres">
      <dgm:prSet presAssocID="{B574765C-8802-487C-9191-5D9BF91FC9B9}" presName="spaceRect" presStyleCnt="0"/>
      <dgm:spPr/>
    </dgm:pt>
    <dgm:pt modelId="{88B64881-186C-4EB3-8DE4-83A2942D8665}" type="pres">
      <dgm:prSet presAssocID="{B574765C-8802-487C-9191-5D9BF91FC9B9}" presName="parTx" presStyleLbl="revTx" presStyleIdx="0" presStyleCnt="5">
        <dgm:presLayoutVars>
          <dgm:chMax val="0"/>
          <dgm:chPref val="0"/>
        </dgm:presLayoutVars>
      </dgm:prSet>
      <dgm:spPr/>
    </dgm:pt>
    <dgm:pt modelId="{EA4084D0-356E-4E88-8D2F-295716D00483}" type="pres">
      <dgm:prSet presAssocID="{046E2A1E-532B-41B9-A171-198F63D3E4D1}" presName="sibTrans" presStyleCnt="0"/>
      <dgm:spPr/>
    </dgm:pt>
    <dgm:pt modelId="{C2D15D68-BCFE-421B-B823-AD6CBFD8B7A9}" type="pres">
      <dgm:prSet presAssocID="{7BB7F9F9-EBEB-483B-8A28-C12463627F6A}" presName="compNode" presStyleCnt="0"/>
      <dgm:spPr/>
    </dgm:pt>
    <dgm:pt modelId="{3ADC3C7C-BE41-4710-BB92-12D1A54284D0}" type="pres">
      <dgm:prSet presAssocID="{7BB7F9F9-EBEB-483B-8A28-C12463627F6A}" presName="bgRect" presStyleLbl="bgShp" presStyleIdx="1" presStyleCnt="5"/>
      <dgm:spPr/>
    </dgm:pt>
    <dgm:pt modelId="{BCDC83DB-D943-4397-A00B-998F133124B7}" type="pres">
      <dgm:prSet presAssocID="{7BB7F9F9-EBEB-483B-8A28-C12463627F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A1034FC4-A1CD-4047-9F45-08DE8A0DDCB8}" type="pres">
      <dgm:prSet presAssocID="{7BB7F9F9-EBEB-483B-8A28-C12463627F6A}" presName="spaceRect" presStyleCnt="0"/>
      <dgm:spPr/>
    </dgm:pt>
    <dgm:pt modelId="{F0DCE004-E055-4481-B58D-AE6075C20609}" type="pres">
      <dgm:prSet presAssocID="{7BB7F9F9-EBEB-483B-8A28-C12463627F6A}" presName="parTx" presStyleLbl="revTx" presStyleIdx="1" presStyleCnt="5">
        <dgm:presLayoutVars>
          <dgm:chMax val="0"/>
          <dgm:chPref val="0"/>
        </dgm:presLayoutVars>
      </dgm:prSet>
      <dgm:spPr/>
    </dgm:pt>
    <dgm:pt modelId="{E6D4CE69-69F1-4C1E-8DE7-2785A70E50E7}" type="pres">
      <dgm:prSet presAssocID="{268537CB-7A1F-4141-8F8F-A4EC3D829879}" presName="sibTrans" presStyleCnt="0"/>
      <dgm:spPr/>
    </dgm:pt>
    <dgm:pt modelId="{24B12CAC-9DA1-4B43-809C-98249CA6D9D6}" type="pres">
      <dgm:prSet presAssocID="{37EED3B1-3B1E-40A9-9EC7-5B5CD0249286}" presName="compNode" presStyleCnt="0"/>
      <dgm:spPr/>
    </dgm:pt>
    <dgm:pt modelId="{66A13B5C-7969-41A3-AFA4-B5F267FE2D53}" type="pres">
      <dgm:prSet presAssocID="{37EED3B1-3B1E-40A9-9EC7-5B5CD0249286}" presName="bgRect" presStyleLbl="bgShp" presStyleIdx="2" presStyleCnt="5"/>
      <dgm:spPr/>
    </dgm:pt>
    <dgm:pt modelId="{9F949E7D-2F42-4D82-B155-BE83B323D0D2}" type="pres">
      <dgm:prSet presAssocID="{37EED3B1-3B1E-40A9-9EC7-5B5CD02492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e social"/>
        </a:ext>
      </dgm:extLst>
    </dgm:pt>
    <dgm:pt modelId="{4B9D5162-15AA-44E9-9E9C-B02FD7662F45}" type="pres">
      <dgm:prSet presAssocID="{37EED3B1-3B1E-40A9-9EC7-5B5CD0249286}" presName="spaceRect" presStyleCnt="0"/>
      <dgm:spPr/>
    </dgm:pt>
    <dgm:pt modelId="{3BE74D19-26FB-4C1C-817B-330E6AC0AB73}" type="pres">
      <dgm:prSet presAssocID="{37EED3B1-3B1E-40A9-9EC7-5B5CD0249286}" presName="parTx" presStyleLbl="revTx" presStyleIdx="2" presStyleCnt="5">
        <dgm:presLayoutVars>
          <dgm:chMax val="0"/>
          <dgm:chPref val="0"/>
        </dgm:presLayoutVars>
      </dgm:prSet>
      <dgm:spPr/>
    </dgm:pt>
    <dgm:pt modelId="{F6515CC4-2E14-42C1-BC82-3D3E7BD95B4E}" type="pres">
      <dgm:prSet presAssocID="{61E56CDC-AD31-42BE-B846-08A61FF8A612}" presName="sibTrans" presStyleCnt="0"/>
      <dgm:spPr/>
    </dgm:pt>
    <dgm:pt modelId="{90FF9CE9-5D8C-4B52-B915-35B15656B4FE}" type="pres">
      <dgm:prSet presAssocID="{0D7F138F-69FB-4E5B-B78F-A29B43B7966E}" presName="compNode" presStyleCnt="0"/>
      <dgm:spPr/>
    </dgm:pt>
    <dgm:pt modelId="{D0E91F2B-ED63-4C1B-AECE-DDF1D40F0105}" type="pres">
      <dgm:prSet presAssocID="{0D7F138F-69FB-4E5B-B78F-A29B43B7966E}" presName="bgRect" presStyleLbl="bgShp" presStyleIdx="3" presStyleCnt="5"/>
      <dgm:spPr/>
    </dgm:pt>
    <dgm:pt modelId="{8A02A174-B82A-41FE-9BB3-B2DC53D52503}" type="pres">
      <dgm:prSet presAssocID="{0D7F138F-69FB-4E5B-B78F-A29B43B796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0E4E6309-A90F-4A77-8F3D-7E0D1C2D3C11}" type="pres">
      <dgm:prSet presAssocID="{0D7F138F-69FB-4E5B-B78F-A29B43B7966E}" presName="spaceRect" presStyleCnt="0"/>
      <dgm:spPr/>
    </dgm:pt>
    <dgm:pt modelId="{136D32F0-2FB4-47FA-B19F-9492AA5FF30D}" type="pres">
      <dgm:prSet presAssocID="{0D7F138F-69FB-4E5B-B78F-A29B43B7966E}" presName="parTx" presStyleLbl="revTx" presStyleIdx="3" presStyleCnt="5">
        <dgm:presLayoutVars>
          <dgm:chMax val="0"/>
          <dgm:chPref val="0"/>
        </dgm:presLayoutVars>
      </dgm:prSet>
      <dgm:spPr/>
    </dgm:pt>
    <dgm:pt modelId="{D4859CC4-D852-4ED4-987E-60CAB3661E29}" type="pres">
      <dgm:prSet presAssocID="{25D1A8E6-C933-433B-BD41-A8AE8A848E6E}" presName="sibTrans" presStyleCnt="0"/>
      <dgm:spPr/>
    </dgm:pt>
    <dgm:pt modelId="{716614D3-1EE4-4423-BAF6-16D80F123846}" type="pres">
      <dgm:prSet presAssocID="{6397FA2F-C7EE-4A89-ACB7-F92DE77A84D4}" presName="compNode" presStyleCnt="0"/>
      <dgm:spPr/>
    </dgm:pt>
    <dgm:pt modelId="{F65350E2-6FCE-42E9-AC7F-93C14D615687}" type="pres">
      <dgm:prSet presAssocID="{6397FA2F-C7EE-4A89-ACB7-F92DE77A84D4}" presName="bgRect" presStyleLbl="bgShp" presStyleIdx="4" presStyleCnt="5"/>
      <dgm:spPr/>
    </dgm:pt>
    <dgm:pt modelId="{880D1CCC-0261-42D4-95B2-D00C4414FB99}" type="pres">
      <dgm:prSet presAssocID="{6397FA2F-C7EE-4A89-ACB7-F92DE77A84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0141968A-4440-4A38-AD6E-B03F3F3839E7}" type="pres">
      <dgm:prSet presAssocID="{6397FA2F-C7EE-4A89-ACB7-F92DE77A84D4}" presName="spaceRect" presStyleCnt="0"/>
      <dgm:spPr/>
    </dgm:pt>
    <dgm:pt modelId="{1B4B0528-AC3C-462A-BE2F-404853381346}" type="pres">
      <dgm:prSet presAssocID="{6397FA2F-C7EE-4A89-ACB7-F92DE77A84D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6CB1103-1740-478F-99FE-0C53699ED864}" type="presOf" srcId="{7BB7F9F9-EBEB-483B-8A28-C12463627F6A}" destId="{F0DCE004-E055-4481-B58D-AE6075C20609}" srcOrd="0" destOrd="0" presId="urn:microsoft.com/office/officeart/2018/2/layout/IconVerticalSolidList"/>
    <dgm:cxn modelId="{FAEAD009-24D6-4C5C-A81A-E6B30E0901F2}" type="presOf" srcId="{B574765C-8802-487C-9191-5D9BF91FC9B9}" destId="{88B64881-186C-4EB3-8DE4-83A2942D8665}" srcOrd="0" destOrd="0" presId="urn:microsoft.com/office/officeart/2018/2/layout/IconVerticalSolidList"/>
    <dgm:cxn modelId="{C7553C28-DC16-4A22-9490-A5C05C8898FB}" type="presOf" srcId="{37EED3B1-3B1E-40A9-9EC7-5B5CD0249286}" destId="{3BE74D19-26FB-4C1C-817B-330E6AC0AB73}" srcOrd="0" destOrd="0" presId="urn:microsoft.com/office/officeart/2018/2/layout/IconVerticalSolidList"/>
    <dgm:cxn modelId="{B5C2FD4F-4499-4438-BB0C-5787E00C2AB1}" type="presOf" srcId="{6397FA2F-C7EE-4A89-ACB7-F92DE77A84D4}" destId="{1B4B0528-AC3C-462A-BE2F-404853381346}" srcOrd="0" destOrd="0" presId="urn:microsoft.com/office/officeart/2018/2/layout/IconVerticalSolidList"/>
    <dgm:cxn modelId="{C5709578-F527-4BA7-8F1E-81BB17A1508C}" srcId="{7B23E4C7-BA06-4694-A9E5-FEA86B75EF38}" destId="{37EED3B1-3B1E-40A9-9EC7-5B5CD0249286}" srcOrd="2" destOrd="0" parTransId="{AAF0CBDA-D1C4-419A-8BCD-4DF0CDD74565}" sibTransId="{61E56CDC-AD31-42BE-B846-08A61FF8A612}"/>
    <dgm:cxn modelId="{CD750D79-C0E8-41F8-BA63-54BA5C216B89}" srcId="{7B23E4C7-BA06-4694-A9E5-FEA86B75EF38}" destId="{0D7F138F-69FB-4E5B-B78F-A29B43B7966E}" srcOrd="3" destOrd="0" parTransId="{95B49075-44A3-4929-8839-E69D2D83E01D}" sibTransId="{25D1A8E6-C933-433B-BD41-A8AE8A848E6E}"/>
    <dgm:cxn modelId="{12749298-DB9F-4632-A01C-8D8B63733962}" srcId="{7B23E4C7-BA06-4694-A9E5-FEA86B75EF38}" destId="{7BB7F9F9-EBEB-483B-8A28-C12463627F6A}" srcOrd="1" destOrd="0" parTransId="{9FFAD99D-E3C9-4A59-8CAC-DB81C8A96E9C}" sibTransId="{268537CB-7A1F-4141-8F8F-A4EC3D829879}"/>
    <dgm:cxn modelId="{77D827C0-C736-40D7-89CF-7E0D5CB5381D}" srcId="{7B23E4C7-BA06-4694-A9E5-FEA86B75EF38}" destId="{B574765C-8802-487C-9191-5D9BF91FC9B9}" srcOrd="0" destOrd="0" parTransId="{613C9612-0771-40AD-9E14-568A2F95278F}" sibTransId="{046E2A1E-532B-41B9-A171-198F63D3E4D1}"/>
    <dgm:cxn modelId="{ADC590D0-1553-47F7-9541-FF01A4C400CF}" type="presOf" srcId="{0D7F138F-69FB-4E5B-B78F-A29B43B7966E}" destId="{136D32F0-2FB4-47FA-B19F-9492AA5FF30D}" srcOrd="0" destOrd="0" presId="urn:microsoft.com/office/officeart/2018/2/layout/IconVerticalSolidList"/>
    <dgm:cxn modelId="{A3198ED5-A83E-42F5-8D6E-2C2E3237C309}" srcId="{7B23E4C7-BA06-4694-A9E5-FEA86B75EF38}" destId="{6397FA2F-C7EE-4A89-ACB7-F92DE77A84D4}" srcOrd="4" destOrd="0" parTransId="{69DBF85F-00F2-4F22-99EB-5FD863367047}" sibTransId="{C40AD168-28F7-497D-A0ED-989AAED1E3C1}"/>
    <dgm:cxn modelId="{2A05DCEF-7397-4180-BB9D-3AE75B4FF20D}" type="presOf" srcId="{7B23E4C7-BA06-4694-A9E5-FEA86B75EF38}" destId="{CE183D3C-3296-4601-9730-0E8FBF98B4BA}" srcOrd="0" destOrd="0" presId="urn:microsoft.com/office/officeart/2018/2/layout/IconVerticalSolidList"/>
    <dgm:cxn modelId="{F88AB7DD-6560-40C1-BEE2-F2D7E842B039}" type="presParOf" srcId="{CE183D3C-3296-4601-9730-0E8FBF98B4BA}" destId="{85ADF496-5770-4B79-9A1C-1DC9B913C36E}" srcOrd="0" destOrd="0" presId="urn:microsoft.com/office/officeart/2018/2/layout/IconVerticalSolidList"/>
    <dgm:cxn modelId="{9CEB0E5A-92E4-43CF-AB3A-FE042791726A}" type="presParOf" srcId="{85ADF496-5770-4B79-9A1C-1DC9B913C36E}" destId="{DE419861-B375-4D7C-BDE4-185316EA7C69}" srcOrd="0" destOrd="0" presId="urn:microsoft.com/office/officeart/2018/2/layout/IconVerticalSolidList"/>
    <dgm:cxn modelId="{76146085-B75F-4380-AE60-7C22F8BACDC3}" type="presParOf" srcId="{85ADF496-5770-4B79-9A1C-1DC9B913C36E}" destId="{F973C5C0-4B85-44A6-A166-738567378BE9}" srcOrd="1" destOrd="0" presId="urn:microsoft.com/office/officeart/2018/2/layout/IconVerticalSolidList"/>
    <dgm:cxn modelId="{CF8AEEBE-7F78-449C-8BFB-9D71D59ABC77}" type="presParOf" srcId="{85ADF496-5770-4B79-9A1C-1DC9B913C36E}" destId="{86423C47-72BF-487D-BDA7-1C88FE9A7C1E}" srcOrd="2" destOrd="0" presId="urn:microsoft.com/office/officeart/2018/2/layout/IconVerticalSolidList"/>
    <dgm:cxn modelId="{49074308-C278-44FD-AA15-9AC99BAB97F0}" type="presParOf" srcId="{85ADF496-5770-4B79-9A1C-1DC9B913C36E}" destId="{88B64881-186C-4EB3-8DE4-83A2942D8665}" srcOrd="3" destOrd="0" presId="urn:microsoft.com/office/officeart/2018/2/layout/IconVerticalSolidList"/>
    <dgm:cxn modelId="{0BDC1E44-3D4F-4D33-A354-4E302CD56FD0}" type="presParOf" srcId="{CE183D3C-3296-4601-9730-0E8FBF98B4BA}" destId="{EA4084D0-356E-4E88-8D2F-295716D00483}" srcOrd="1" destOrd="0" presId="urn:microsoft.com/office/officeart/2018/2/layout/IconVerticalSolidList"/>
    <dgm:cxn modelId="{4A533068-60F8-40DB-81BD-5B60854E7A11}" type="presParOf" srcId="{CE183D3C-3296-4601-9730-0E8FBF98B4BA}" destId="{C2D15D68-BCFE-421B-B823-AD6CBFD8B7A9}" srcOrd="2" destOrd="0" presId="urn:microsoft.com/office/officeart/2018/2/layout/IconVerticalSolidList"/>
    <dgm:cxn modelId="{AC1B63A1-CCC4-4888-B6B2-51070E4BC8A4}" type="presParOf" srcId="{C2D15D68-BCFE-421B-B823-AD6CBFD8B7A9}" destId="{3ADC3C7C-BE41-4710-BB92-12D1A54284D0}" srcOrd="0" destOrd="0" presId="urn:microsoft.com/office/officeart/2018/2/layout/IconVerticalSolidList"/>
    <dgm:cxn modelId="{C8060C1B-56CC-43EE-863D-5344246CDE74}" type="presParOf" srcId="{C2D15D68-BCFE-421B-B823-AD6CBFD8B7A9}" destId="{BCDC83DB-D943-4397-A00B-998F133124B7}" srcOrd="1" destOrd="0" presId="urn:microsoft.com/office/officeart/2018/2/layout/IconVerticalSolidList"/>
    <dgm:cxn modelId="{CD9D7002-298F-4879-9C37-A0590C80058C}" type="presParOf" srcId="{C2D15D68-BCFE-421B-B823-AD6CBFD8B7A9}" destId="{A1034FC4-A1CD-4047-9F45-08DE8A0DDCB8}" srcOrd="2" destOrd="0" presId="urn:microsoft.com/office/officeart/2018/2/layout/IconVerticalSolidList"/>
    <dgm:cxn modelId="{3300E9B2-45A6-4A0C-B739-5855D99682B2}" type="presParOf" srcId="{C2D15D68-BCFE-421B-B823-AD6CBFD8B7A9}" destId="{F0DCE004-E055-4481-B58D-AE6075C20609}" srcOrd="3" destOrd="0" presId="urn:microsoft.com/office/officeart/2018/2/layout/IconVerticalSolidList"/>
    <dgm:cxn modelId="{DD4AABB1-321A-475F-B5B4-C68850369FB0}" type="presParOf" srcId="{CE183D3C-3296-4601-9730-0E8FBF98B4BA}" destId="{E6D4CE69-69F1-4C1E-8DE7-2785A70E50E7}" srcOrd="3" destOrd="0" presId="urn:microsoft.com/office/officeart/2018/2/layout/IconVerticalSolidList"/>
    <dgm:cxn modelId="{3B99456F-1485-4F11-B7AA-0818AA2BFDE0}" type="presParOf" srcId="{CE183D3C-3296-4601-9730-0E8FBF98B4BA}" destId="{24B12CAC-9DA1-4B43-809C-98249CA6D9D6}" srcOrd="4" destOrd="0" presId="urn:microsoft.com/office/officeart/2018/2/layout/IconVerticalSolidList"/>
    <dgm:cxn modelId="{B4CD5612-D3FD-40F9-9A15-783CA4B503CA}" type="presParOf" srcId="{24B12CAC-9DA1-4B43-809C-98249CA6D9D6}" destId="{66A13B5C-7969-41A3-AFA4-B5F267FE2D53}" srcOrd="0" destOrd="0" presId="urn:microsoft.com/office/officeart/2018/2/layout/IconVerticalSolidList"/>
    <dgm:cxn modelId="{CBBAE9CA-0C25-416D-A96E-DAA792DAA519}" type="presParOf" srcId="{24B12CAC-9DA1-4B43-809C-98249CA6D9D6}" destId="{9F949E7D-2F42-4D82-B155-BE83B323D0D2}" srcOrd="1" destOrd="0" presId="urn:microsoft.com/office/officeart/2018/2/layout/IconVerticalSolidList"/>
    <dgm:cxn modelId="{35411017-55FB-4E3B-B925-7DD5945E05E4}" type="presParOf" srcId="{24B12CAC-9DA1-4B43-809C-98249CA6D9D6}" destId="{4B9D5162-15AA-44E9-9E9C-B02FD7662F45}" srcOrd="2" destOrd="0" presId="urn:microsoft.com/office/officeart/2018/2/layout/IconVerticalSolidList"/>
    <dgm:cxn modelId="{911CC46B-150A-4901-838C-A82DF9A8476C}" type="presParOf" srcId="{24B12CAC-9DA1-4B43-809C-98249CA6D9D6}" destId="{3BE74D19-26FB-4C1C-817B-330E6AC0AB73}" srcOrd="3" destOrd="0" presId="urn:microsoft.com/office/officeart/2018/2/layout/IconVerticalSolidList"/>
    <dgm:cxn modelId="{7B8E9BA9-4A0A-4BF6-8274-F239656D34FA}" type="presParOf" srcId="{CE183D3C-3296-4601-9730-0E8FBF98B4BA}" destId="{F6515CC4-2E14-42C1-BC82-3D3E7BD95B4E}" srcOrd="5" destOrd="0" presId="urn:microsoft.com/office/officeart/2018/2/layout/IconVerticalSolidList"/>
    <dgm:cxn modelId="{F14A4A29-1634-4584-A175-7FFBBC722138}" type="presParOf" srcId="{CE183D3C-3296-4601-9730-0E8FBF98B4BA}" destId="{90FF9CE9-5D8C-4B52-B915-35B15656B4FE}" srcOrd="6" destOrd="0" presId="urn:microsoft.com/office/officeart/2018/2/layout/IconVerticalSolidList"/>
    <dgm:cxn modelId="{D00C2968-6F15-4C47-B69F-7FA6C4F8EBCD}" type="presParOf" srcId="{90FF9CE9-5D8C-4B52-B915-35B15656B4FE}" destId="{D0E91F2B-ED63-4C1B-AECE-DDF1D40F0105}" srcOrd="0" destOrd="0" presId="urn:microsoft.com/office/officeart/2018/2/layout/IconVerticalSolidList"/>
    <dgm:cxn modelId="{A8EDC7B0-A71A-4F5E-A978-985EB9169E3F}" type="presParOf" srcId="{90FF9CE9-5D8C-4B52-B915-35B15656B4FE}" destId="{8A02A174-B82A-41FE-9BB3-B2DC53D52503}" srcOrd="1" destOrd="0" presId="urn:microsoft.com/office/officeart/2018/2/layout/IconVerticalSolidList"/>
    <dgm:cxn modelId="{A87989F9-61A2-4480-8181-4498490E56A5}" type="presParOf" srcId="{90FF9CE9-5D8C-4B52-B915-35B15656B4FE}" destId="{0E4E6309-A90F-4A77-8F3D-7E0D1C2D3C11}" srcOrd="2" destOrd="0" presId="urn:microsoft.com/office/officeart/2018/2/layout/IconVerticalSolidList"/>
    <dgm:cxn modelId="{7D5FC2EE-3350-433F-8990-0CDCBF7F5CD5}" type="presParOf" srcId="{90FF9CE9-5D8C-4B52-B915-35B15656B4FE}" destId="{136D32F0-2FB4-47FA-B19F-9492AA5FF30D}" srcOrd="3" destOrd="0" presId="urn:microsoft.com/office/officeart/2018/2/layout/IconVerticalSolidList"/>
    <dgm:cxn modelId="{952FC45E-87E9-476A-BE73-DB21A6EB252D}" type="presParOf" srcId="{CE183D3C-3296-4601-9730-0E8FBF98B4BA}" destId="{D4859CC4-D852-4ED4-987E-60CAB3661E29}" srcOrd="7" destOrd="0" presId="urn:microsoft.com/office/officeart/2018/2/layout/IconVerticalSolidList"/>
    <dgm:cxn modelId="{C833866A-BE9A-42B9-944D-B56424D05FAB}" type="presParOf" srcId="{CE183D3C-3296-4601-9730-0E8FBF98B4BA}" destId="{716614D3-1EE4-4423-BAF6-16D80F123846}" srcOrd="8" destOrd="0" presId="urn:microsoft.com/office/officeart/2018/2/layout/IconVerticalSolidList"/>
    <dgm:cxn modelId="{A7D2ED6C-B9A4-4BFF-A1D5-9D1C2AF34EE6}" type="presParOf" srcId="{716614D3-1EE4-4423-BAF6-16D80F123846}" destId="{F65350E2-6FCE-42E9-AC7F-93C14D615687}" srcOrd="0" destOrd="0" presId="urn:microsoft.com/office/officeart/2018/2/layout/IconVerticalSolidList"/>
    <dgm:cxn modelId="{6A41B580-F02C-4961-83D6-77896751D2E5}" type="presParOf" srcId="{716614D3-1EE4-4423-BAF6-16D80F123846}" destId="{880D1CCC-0261-42D4-95B2-D00C4414FB99}" srcOrd="1" destOrd="0" presId="urn:microsoft.com/office/officeart/2018/2/layout/IconVerticalSolidList"/>
    <dgm:cxn modelId="{788D6999-6711-44A6-AEC2-00567620CC66}" type="presParOf" srcId="{716614D3-1EE4-4423-BAF6-16D80F123846}" destId="{0141968A-4440-4A38-AD6E-B03F3F3839E7}" srcOrd="2" destOrd="0" presId="urn:microsoft.com/office/officeart/2018/2/layout/IconVerticalSolidList"/>
    <dgm:cxn modelId="{1C642552-EB3F-46BB-9096-13EEFF750BC3}" type="presParOf" srcId="{716614D3-1EE4-4423-BAF6-16D80F123846}" destId="{1B4B0528-AC3C-462A-BE2F-4048533813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06350-4101-42A8-B9A4-1DAFF9C24D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C8480D-A24C-4E15-BA26-0DE4471DFB55}">
      <dgm:prSet/>
      <dgm:spPr/>
      <dgm:t>
        <a:bodyPr/>
        <a:lstStyle/>
        <a:p>
          <a:r>
            <a:rPr lang="pt-BR"/>
            <a:t>Se não for usar pelo menos conheça.</a:t>
          </a:r>
          <a:endParaRPr lang="en-US"/>
        </a:p>
      </dgm:t>
    </dgm:pt>
    <dgm:pt modelId="{B3ACD247-8B8A-441E-9277-5487752E7F43}" type="parTrans" cxnId="{2B0F4C2E-C401-497F-908E-8BAE5F878ADA}">
      <dgm:prSet/>
      <dgm:spPr/>
      <dgm:t>
        <a:bodyPr/>
        <a:lstStyle/>
        <a:p>
          <a:endParaRPr lang="en-US"/>
        </a:p>
      </dgm:t>
    </dgm:pt>
    <dgm:pt modelId="{FBFE5D98-3002-48C1-89CA-224A2D438999}" type="sibTrans" cxnId="{2B0F4C2E-C401-497F-908E-8BAE5F878ADA}">
      <dgm:prSet/>
      <dgm:spPr/>
      <dgm:t>
        <a:bodyPr/>
        <a:lstStyle/>
        <a:p>
          <a:endParaRPr lang="en-US"/>
        </a:p>
      </dgm:t>
    </dgm:pt>
    <dgm:pt modelId="{5F93E98E-B623-4240-8FF2-10D97856E768}">
      <dgm:prSet/>
      <dgm:spPr/>
      <dgm:t>
        <a:bodyPr/>
        <a:lstStyle/>
        <a:p>
          <a:r>
            <a:rPr lang="pt-BR"/>
            <a:t>Vige a dois tá deprecate!</a:t>
          </a:r>
          <a:endParaRPr lang="en-US"/>
        </a:p>
      </dgm:t>
    </dgm:pt>
    <dgm:pt modelId="{726EF8B6-B3FD-40B3-9FE1-9876692760D3}" type="parTrans" cxnId="{F275E2C3-6019-4EAA-A565-14052F68ED90}">
      <dgm:prSet/>
      <dgm:spPr/>
      <dgm:t>
        <a:bodyPr/>
        <a:lstStyle/>
        <a:p>
          <a:endParaRPr lang="en-US"/>
        </a:p>
      </dgm:t>
    </dgm:pt>
    <dgm:pt modelId="{FA830C8B-9D4F-445E-B5FF-BF1F97F734E8}" type="sibTrans" cxnId="{F275E2C3-6019-4EAA-A565-14052F68ED90}">
      <dgm:prSet/>
      <dgm:spPr/>
      <dgm:t>
        <a:bodyPr/>
        <a:lstStyle/>
        <a:p>
          <a:endParaRPr lang="en-US"/>
        </a:p>
      </dgm:t>
    </dgm:pt>
    <dgm:pt modelId="{587EAEBC-FEB8-4042-A817-CB7FCAD668EC}" type="pres">
      <dgm:prSet presAssocID="{22C06350-4101-42A8-B9A4-1DAFF9C24DCD}" presName="root" presStyleCnt="0">
        <dgm:presLayoutVars>
          <dgm:dir/>
          <dgm:resizeHandles val="exact"/>
        </dgm:presLayoutVars>
      </dgm:prSet>
      <dgm:spPr/>
    </dgm:pt>
    <dgm:pt modelId="{8A6DCDAD-89A7-4A1B-BA0D-4796E102A696}" type="pres">
      <dgm:prSet presAssocID="{9FC8480D-A24C-4E15-BA26-0DE4471DFB55}" presName="compNode" presStyleCnt="0"/>
      <dgm:spPr/>
    </dgm:pt>
    <dgm:pt modelId="{B1CABA9F-31D0-428F-AC91-C9F77F806432}" type="pres">
      <dgm:prSet presAssocID="{9FC8480D-A24C-4E15-BA26-0DE4471DFB55}" presName="bgRect" presStyleLbl="bgShp" presStyleIdx="0" presStyleCnt="2"/>
      <dgm:spPr/>
    </dgm:pt>
    <dgm:pt modelId="{E47252A2-96AB-47D0-9724-7288DBD79E89}" type="pres">
      <dgm:prSet presAssocID="{9FC8480D-A24C-4E15-BA26-0DE4471DFB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D842BD0-CFEA-467A-9CA3-4037CB84DBA1}" type="pres">
      <dgm:prSet presAssocID="{9FC8480D-A24C-4E15-BA26-0DE4471DFB55}" presName="spaceRect" presStyleCnt="0"/>
      <dgm:spPr/>
    </dgm:pt>
    <dgm:pt modelId="{036CC8AF-C3DF-4E5F-9741-35A938AE1B7E}" type="pres">
      <dgm:prSet presAssocID="{9FC8480D-A24C-4E15-BA26-0DE4471DFB55}" presName="parTx" presStyleLbl="revTx" presStyleIdx="0" presStyleCnt="2">
        <dgm:presLayoutVars>
          <dgm:chMax val="0"/>
          <dgm:chPref val="0"/>
        </dgm:presLayoutVars>
      </dgm:prSet>
      <dgm:spPr/>
    </dgm:pt>
    <dgm:pt modelId="{E73F5894-F7A9-4207-BBA3-BB945F105223}" type="pres">
      <dgm:prSet presAssocID="{FBFE5D98-3002-48C1-89CA-224A2D438999}" presName="sibTrans" presStyleCnt="0"/>
      <dgm:spPr/>
    </dgm:pt>
    <dgm:pt modelId="{21D35B95-91D6-43E2-B7A7-895C7370BCF5}" type="pres">
      <dgm:prSet presAssocID="{5F93E98E-B623-4240-8FF2-10D97856E768}" presName="compNode" presStyleCnt="0"/>
      <dgm:spPr/>
    </dgm:pt>
    <dgm:pt modelId="{1737628A-22EA-4B66-A579-3EEFBB5A2248}" type="pres">
      <dgm:prSet presAssocID="{5F93E98E-B623-4240-8FF2-10D97856E768}" presName="bgRect" presStyleLbl="bgShp" presStyleIdx="1" presStyleCnt="2"/>
      <dgm:spPr/>
    </dgm:pt>
    <dgm:pt modelId="{9FF69748-7F19-48B7-844B-6C0D28C5CA18}" type="pres">
      <dgm:prSet presAssocID="{5F93E98E-B623-4240-8FF2-10D97856E7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FF8FB6E-26E8-4926-85A2-737AE7252B6D}" type="pres">
      <dgm:prSet presAssocID="{5F93E98E-B623-4240-8FF2-10D97856E768}" presName="spaceRect" presStyleCnt="0"/>
      <dgm:spPr/>
    </dgm:pt>
    <dgm:pt modelId="{10AD89FD-CF1D-4CFD-B5C5-8D29DAE9ADD6}" type="pres">
      <dgm:prSet presAssocID="{5F93E98E-B623-4240-8FF2-10D97856E7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6E2221A-DCA8-4AE6-BE6A-22514F4669F7}" type="presOf" srcId="{5F93E98E-B623-4240-8FF2-10D97856E768}" destId="{10AD89FD-CF1D-4CFD-B5C5-8D29DAE9ADD6}" srcOrd="0" destOrd="0" presId="urn:microsoft.com/office/officeart/2018/2/layout/IconVerticalSolidList"/>
    <dgm:cxn modelId="{2B0F4C2E-C401-497F-908E-8BAE5F878ADA}" srcId="{22C06350-4101-42A8-B9A4-1DAFF9C24DCD}" destId="{9FC8480D-A24C-4E15-BA26-0DE4471DFB55}" srcOrd="0" destOrd="0" parTransId="{B3ACD247-8B8A-441E-9277-5487752E7F43}" sibTransId="{FBFE5D98-3002-48C1-89CA-224A2D438999}"/>
    <dgm:cxn modelId="{C4453C45-B8BD-4975-923E-8F089C824F03}" type="presOf" srcId="{9FC8480D-A24C-4E15-BA26-0DE4471DFB55}" destId="{036CC8AF-C3DF-4E5F-9741-35A938AE1B7E}" srcOrd="0" destOrd="0" presId="urn:microsoft.com/office/officeart/2018/2/layout/IconVerticalSolidList"/>
    <dgm:cxn modelId="{242335AA-6EEA-4A22-854B-96E5A04C767F}" type="presOf" srcId="{22C06350-4101-42A8-B9A4-1DAFF9C24DCD}" destId="{587EAEBC-FEB8-4042-A817-CB7FCAD668EC}" srcOrd="0" destOrd="0" presId="urn:microsoft.com/office/officeart/2018/2/layout/IconVerticalSolidList"/>
    <dgm:cxn modelId="{F275E2C3-6019-4EAA-A565-14052F68ED90}" srcId="{22C06350-4101-42A8-B9A4-1DAFF9C24DCD}" destId="{5F93E98E-B623-4240-8FF2-10D97856E768}" srcOrd="1" destOrd="0" parTransId="{726EF8B6-B3FD-40B3-9FE1-9876692760D3}" sibTransId="{FA830C8B-9D4F-445E-B5FF-BF1F97F734E8}"/>
    <dgm:cxn modelId="{AC079C76-645E-4FB3-97DA-0042018FA2A0}" type="presParOf" srcId="{587EAEBC-FEB8-4042-A817-CB7FCAD668EC}" destId="{8A6DCDAD-89A7-4A1B-BA0D-4796E102A696}" srcOrd="0" destOrd="0" presId="urn:microsoft.com/office/officeart/2018/2/layout/IconVerticalSolidList"/>
    <dgm:cxn modelId="{67B798B9-61FD-4FB5-9B05-5C46762347EC}" type="presParOf" srcId="{8A6DCDAD-89A7-4A1B-BA0D-4796E102A696}" destId="{B1CABA9F-31D0-428F-AC91-C9F77F806432}" srcOrd="0" destOrd="0" presId="urn:microsoft.com/office/officeart/2018/2/layout/IconVerticalSolidList"/>
    <dgm:cxn modelId="{B89A0863-4509-4C80-BF98-455936043F04}" type="presParOf" srcId="{8A6DCDAD-89A7-4A1B-BA0D-4796E102A696}" destId="{E47252A2-96AB-47D0-9724-7288DBD79E89}" srcOrd="1" destOrd="0" presId="urn:microsoft.com/office/officeart/2018/2/layout/IconVerticalSolidList"/>
    <dgm:cxn modelId="{E3AD6F09-F35A-4819-9719-DC2E8648CF42}" type="presParOf" srcId="{8A6DCDAD-89A7-4A1B-BA0D-4796E102A696}" destId="{6D842BD0-CFEA-467A-9CA3-4037CB84DBA1}" srcOrd="2" destOrd="0" presId="urn:microsoft.com/office/officeart/2018/2/layout/IconVerticalSolidList"/>
    <dgm:cxn modelId="{4A49BBE9-AC3B-4A6F-9929-CF0999466934}" type="presParOf" srcId="{8A6DCDAD-89A7-4A1B-BA0D-4796E102A696}" destId="{036CC8AF-C3DF-4E5F-9741-35A938AE1B7E}" srcOrd="3" destOrd="0" presId="urn:microsoft.com/office/officeart/2018/2/layout/IconVerticalSolidList"/>
    <dgm:cxn modelId="{06FDB16A-D0D8-49E3-B85C-102FF1C37CD8}" type="presParOf" srcId="{587EAEBC-FEB8-4042-A817-CB7FCAD668EC}" destId="{E73F5894-F7A9-4207-BBA3-BB945F105223}" srcOrd="1" destOrd="0" presId="urn:microsoft.com/office/officeart/2018/2/layout/IconVerticalSolidList"/>
    <dgm:cxn modelId="{E2763E4A-97C3-45F8-A855-E744217DECD3}" type="presParOf" srcId="{587EAEBC-FEB8-4042-A817-CB7FCAD668EC}" destId="{21D35B95-91D6-43E2-B7A7-895C7370BCF5}" srcOrd="2" destOrd="0" presId="urn:microsoft.com/office/officeart/2018/2/layout/IconVerticalSolidList"/>
    <dgm:cxn modelId="{0E395AAE-33E0-4EF7-A591-01926FD357E5}" type="presParOf" srcId="{21D35B95-91D6-43E2-B7A7-895C7370BCF5}" destId="{1737628A-22EA-4B66-A579-3EEFBB5A2248}" srcOrd="0" destOrd="0" presId="urn:microsoft.com/office/officeart/2018/2/layout/IconVerticalSolidList"/>
    <dgm:cxn modelId="{BCF08235-92FC-4332-8939-CE800FE966CE}" type="presParOf" srcId="{21D35B95-91D6-43E2-B7A7-895C7370BCF5}" destId="{9FF69748-7F19-48B7-844B-6C0D28C5CA18}" srcOrd="1" destOrd="0" presId="urn:microsoft.com/office/officeart/2018/2/layout/IconVerticalSolidList"/>
    <dgm:cxn modelId="{F00BAB03-BE76-4C0A-9021-331715716883}" type="presParOf" srcId="{21D35B95-91D6-43E2-B7A7-895C7370BCF5}" destId="{0FF8FB6E-26E8-4926-85A2-737AE7252B6D}" srcOrd="2" destOrd="0" presId="urn:microsoft.com/office/officeart/2018/2/layout/IconVerticalSolidList"/>
    <dgm:cxn modelId="{406D379C-28A5-48B7-860A-98ED2DC0AC28}" type="presParOf" srcId="{21D35B95-91D6-43E2-B7A7-895C7370BCF5}" destId="{10AD89FD-CF1D-4CFD-B5C5-8D29DAE9AD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5F628B-6BEB-44AA-B9A0-16B217FBE0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83879A-0B42-4DDE-A960-74DBA3B6C278}">
      <dgm:prSet/>
      <dgm:spPr/>
      <dgm:t>
        <a:bodyPr/>
        <a:lstStyle/>
        <a:p>
          <a:r>
            <a:rPr lang="pt-BR"/>
            <a:t>Além de um mero desenvolvedor</a:t>
          </a:r>
          <a:endParaRPr lang="en-US"/>
        </a:p>
      </dgm:t>
    </dgm:pt>
    <dgm:pt modelId="{08948E90-948E-4D6B-8EAB-C3B1E6A0EC5C}" type="parTrans" cxnId="{7A12C081-BC7C-4A6B-AD3C-C28342FE98CC}">
      <dgm:prSet/>
      <dgm:spPr/>
      <dgm:t>
        <a:bodyPr/>
        <a:lstStyle/>
        <a:p>
          <a:endParaRPr lang="en-US"/>
        </a:p>
      </dgm:t>
    </dgm:pt>
    <dgm:pt modelId="{5BEA1E1D-EF08-4F9F-B326-1EF00EA2AB18}" type="sibTrans" cxnId="{7A12C081-BC7C-4A6B-AD3C-C28342FE98CC}">
      <dgm:prSet/>
      <dgm:spPr/>
      <dgm:t>
        <a:bodyPr/>
        <a:lstStyle/>
        <a:p>
          <a:endParaRPr lang="en-US"/>
        </a:p>
      </dgm:t>
    </dgm:pt>
    <dgm:pt modelId="{38C61491-EB72-4F1B-AA42-F0EEAB155E47}">
      <dgm:prSet/>
      <dgm:spPr/>
      <dgm:t>
        <a:bodyPr/>
        <a:lstStyle/>
        <a:p>
          <a:r>
            <a:rPr lang="pt-BR"/>
            <a:t>Código limpo</a:t>
          </a:r>
          <a:endParaRPr lang="en-US"/>
        </a:p>
      </dgm:t>
    </dgm:pt>
    <dgm:pt modelId="{6B35619D-D72F-44CB-80F9-4EE4E637EF97}" type="parTrans" cxnId="{3ECD0C46-AF22-41AE-A1C3-8091FF6BC34B}">
      <dgm:prSet/>
      <dgm:spPr/>
      <dgm:t>
        <a:bodyPr/>
        <a:lstStyle/>
        <a:p>
          <a:endParaRPr lang="en-US"/>
        </a:p>
      </dgm:t>
    </dgm:pt>
    <dgm:pt modelId="{8AF2A587-760C-4A11-B128-0755DC1E72A6}" type="sibTrans" cxnId="{3ECD0C46-AF22-41AE-A1C3-8091FF6BC34B}">
      <dgm:prSet/>
      <dgm:spPr/>
      <dgm:t>
        <a:bodyPr/>
        <a:lstStyle/>
        <a:p>
          <a:endParaRPr lang="en-US"/>
        </a:p>
      </dgm:t>
    </dgm:pt>
    <dgm:pt modelId="{FB2029B5-C9FC-45F8-896C-991BCDB3AF89}">
      <dgm:prSet/>
      <dgm:spPr/>
      <dgm:t>
        <a:bodyPr/>
        <a:lstStyle/>
        <a:p>
          <a:r>
            <a:rPr lang="pt-BR"/>
            <a:t>Usando Padrão</a:t>
          </a:r>
          <a:endParaRPr lang="en-US"/>
        </a:p>
      </dgm:t>
    </dgm:pt>
    <dgm:pt modelId="{69B4CE43-3AE4-41AB-AC3D-023F0C2A02EA}" type="parTrans" cxnId="{578B2291-9D83-46A6-BFD2-4310A5159AB1}">
      <dgm:prSet/>
      <dgm:spPr/>
      <dgm:t>
        <a:bodyPr/>
        <a:lstStyle/>
        <a:p>
          <a:endParaRPr lang="en-US"/>
        </a:p>
      </dgm:t>
    </dgm:pt>
    <dgm:pt modelId="{F08E24BF-93AF-4150-A2B8-56739B36B761}" type="sibTrans" cxnId="{578B2291-9D83-46A6-BFD2-4310A5159AB1}">
      <dgm:prSet/>
      <dgm:spPr/>
      <dgm:t>
        <a:bodyPr/>
        <a:lstStyle/>
        <a:p>
          <a:endParaRPr lang="en-US"/>
        </a:p>
      </dgm:t>
    </dgm:pt>
    <dgm:pt modelId="{C7A58764-35F7-43D0-914A-7C7DA2B128CB}">
      <dgm:prSet/>
      <dgm:spPr/>
      <dgm:t>
        <a:bodyPr/>
        <a:lstStyle/>
        <a:p>
          <a:r>
            <a:rPr lang="pt-BR"/>
            <a:t>Programando para equipe.</a:t>
          </a:r>
          <a:endParaRPr lang="en-US"/>
        </a:p>
      </dgm:t>
    </dgm:pt>
    <dgm:pt modelId="{47FF9307-3950-4854-82C8-E6B3B62D2BDA}" type="parTrans" cxnId="{0DB1B445-B7D4-4FF9-A3C2-77B68ED9B236}">
      <dgm:prSet/>
      <dgm:spPr/>
      <dgm:t>
        <a:bodyPr/>
        <a:lstStyle/>
        <a:p>
          <a:endParaRPr lang="en-US"/>
        </a:p>
      </dgm:t>
    </dgm:pt>
    <dgm:pt modelId="{89B2D564-176E-486B-886F-7DF3511A004A}" type="sibTrans" cxnId="{0DB1B445-B7D4-4FF9-A3C2-77B68ED9B236}">
      <dgm:prSet/>
      <dgm:spPr/>
      <dgm:t>
        <a:bodyPr/>
        <a:lstStyle/>
        <a:p>
          <a:endParaRPr lang="en-US"/>
        </a:p>
      </dgm:t>
    </dgm:pt>
    <dgm:pt modelId="{418B1282-96DE-4115-A377-923536DA35D9}">
      <dgm:prSet/>
      <dgm:spPr/>
      <dgm:t>
        <a:bodyPr/>
        <a:lstStyle/>
        <a:p>
          <a:r>
            <a:rPr lang="pt-BR"/>
            <a:t>Ser modelo.</a:t>
          </a:r>
          <a:endParaRPr lang="en-US"/>
        </a:p>
      </dgm:t>
    </dgm:pt>
    <dgm:pt modelId="{BA600ECF-327C-41AA-AE37-947172B68669}" type="parTrans" cxnId="{09B2CF95-D98A-4315-B223-0CD3C424D66C}">
      <dgm:prSet/>
      <dgm:spPr/>
      <dgm:t>
        <a:bodyPr/>
        <a:lstStyle/>
        <a:p>
          <a:endParaRPr lang="en-US"/>
        </a:p>
      </dgm:t>
    </dgm:pt>
    <dgm:pt modelId="{6D77BE50-B52C-4461-ACAB-B263586BE1BC}" type="sibTrans" cxnId="{09B2CF95-D98A-4315-B223-0CD3C424D66C}">
      <dgm:prSet/>
      <dgm:spPr/>
      <dgm:t>
        <a:bodyPr/>
        <a:lstStyle/>
        <a:p>
          <a:endParaRPr lang="en-US"/>
        </a:p>
      </dgm:t>
    </dgm:pt>
    <dgm:pt modelId="{136F4503-2A3C-4F26-942C-E4EAEE10DB25}" type="pres">
      <dgm:prSet presAssocID="{C45F628B-6BEB-44AA-B9A0-16B217FBE0AF}" presName="root" presStyleCnt="0">
        <dgm:presLayoutVars>
          <dgm:dir/>
          <dgm:resizeHandles val="exact"/>
        </dgm:presLayoutVars>
      </dgm:prSet>
      <dgm:spPr/>
    </dgm:pt>
    <dgm:pt modelId="{8B25990E-435B-4780-87F8-1E6892BAE6D2}" type="pres">
      <dgm:prSet presAssocID="{1C83879A-0B42-4DDE-A960-74DBA3B6C278}" presName="compNode" presStyleCnt="0"/>
      <dgm:spPr/>
    </dgm:pt>
    <dgm:pt modelId="{0C56B56A-8D90-44D3-9C7D-E8870C2E91B9}" type="pres">
      <dgm:prSet presAssocID="{1C83879A-0B42-4DDE-A960-74DBA3B6C278}" presName="bgRect" presStyleLbl="bgShp" presStyleIdx="0" presStyleCnt="5"/>
      <dgm:spPr/>
    </dgm:pt>
    <dgm:pt modelId="{B338F2B2-47D6-4C4E-9B45-EB57C7CEE467}" type="pres">
      <dgm:prSet presAssocID="{1C83879A-0B42-4DDE-A960-74DBA3B6C2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5AB9D2BC-2032-4C2A-A0B1-BF14802AACF8}" type="pres">
      <dgm:prSet presAssocID="{1C83879A-0B42-4DDE-A960-74DBA3B6C278}" presName="spaceRect" presStyleCnt="0"/>
      <dgm:spPr/>
    </dgm:pt>
    <dgm:pt modelId="{0BC91483-6ACE-4E91-B00A-8E23DE4BF1D6}" type="pres">
      <dgm:prSet presAssocID="{1C83879A-0B42-4DDE-A960-74DBA3B6C278}" presName="parTx" presStyleLbl="revTx" presStyleIdx="0" presStyleCnt="5">
        <dgm:presLayoutVars>
          <dgm:chMax val="0"/>
          <dgm:chPref val="0"/>
        </dgm:presLayoutVars>
      </dgm:prSet>
      <dgm:spPr/>
    </dgm:pt>
    <dgm:pt modelId="{BBAE00B5-E8CC-40CB-9C61-1FCF1DB15377}" type="pres">
      <dgm:prSet presAssocID="{5BEA1E1D-EF08-4F9F-B326-1EF00EA2AB18}" presName="sibTrans" presStyleCnt="0"/>
      <dgm:spPr/>
    </dgm:pt>
    <dgm:pt modelId="{A89166A2-0149-4A31-BE67-CB12B2EE7ACE}" type="pres">
      <dgm:prSet presAssocID="{38C61491-EB72-4F1B-AA42-F0EEAB155E47}" presName="compNode" presStyleCnt="0"/>
      <dgm:spPr/>
    </dgm:pt>
    <dgm:pt modelId="{2D760444-5EE1-4AEF-ADB4-3DC5787BD7CB}" type="pres">
      <dgm:prSet presAssocID="{38C61491-EB72-4F1B-AA42-F0EEAB155E47}" presName="bgRect" presStyleLbl="bgShp" presStyleIdx="1" presStyleCnt="5"/>
      <dgm:spPr/>
    </dgm:pt>
    <dgm:pt modelId="{AD2E4FA7-3739-44D2-93EA-E171AB998049}" type="pres">
      <dgm:prSet presAssocID="{38C61491-EB72-4F1B-AA42-F0EEAB155E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FDEED4-9C51-4D7E-A87C-DB745974E366}" type="pres">
      <dgm:prSet presAssocID="{38C61491-EB72-4F1B-AA42-F0EEAB155E47}" presName="spaceRect" presStyleCnt="0"/>
      <dgm:spPr/>
    </dgm:pt>
    <dgm:pt modelId="{00CF52FF-A9DA-43CF-9662-925BF386408E}" type="pres">
      <dgm:prSet presAssocID="{38C61491-EB72-4F1B-AA42-F0EEAB155E47}" presName="parTx" presStyleLbl="revTx" presStyleIdx="1" presStyleCnt="5">
        <dgm:presLayoutVars>
          <dgm:chMax val="0"/>
          <dgm:chPref val="0"/>
        </dgm:presLayoutVars>
      </dgm:prSet>
      <dgm:spPr/>
    </dgm:pt>
    <dgm:pt modelId="{2B26381B-8CAB-4124-B438-B0A03D7771B5}" type="pres">
      <dgm:prSet presAssocID="{8AF2A587-760C-4A11-B128-0755DC1E72A6}" presName="sibTrans" presStyleCnt="0"/>
      <dgm:spPr/>
    </dgm:pt>
    <dgm:pt modelId="{83C2C036-CF12-400D-959A-D53487BBA8DC}" type="pres">
      <dgm:prSet presAssocID="{FB2029B5-C9FC-45F8-896C-991BCDB3AF89}" presName="compNode" presStyleCnt="0"/>
      <dgm:spPr/>
    </dgm:pt>
    <dgm:pt modelId="{27DEA3B1-EAD7-43D6-BB50-B5A98315E357}" type="pres">
      <dgm:prSet presAssocID="{FB2029B5-C9FC-45F8-896C-991BCDB3AF89}" presName="bgRect" presStyleLbl="bgShp" presStyleIdx="2" presStyleCnt="5"/>
      <dgm:spPr/>
    </dgm:pt>
    <dgm:pt modelId="{3C411207-0BA2-4118-B88F-DF52299A3B4C}" type="pres">
      <dgm:prSet presAssocID="{FB2029B5-C9FC-45F8-896C-991BCDB3AF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E5E24E6-66CA-46A8-84D4-99BA4CD1E71A}" type="pres">
      <dgm:prSet presAssocID="{FB2029B5-C9FC-45F8-896C-991BCDB3AF89}" presName="spaceRect" presStyleCnt="0"/>
      <dgm:spPr/>
    </dgm:pt>
    <dgm:pt modelId="{6100C4BB-288A-49DC-AFDB-40AE742CC1AC}" type="pres">
      <dgm:prSet presAssocID="{FB2029B5-C9FC-45F8-896C-991BCDB3AF89}" presName="parTx" presStyleLbl="revTx" presStyleIdx="2" presStyleCnt="5">
        <dgm:presLayoutVars>
          <dgm:chMax val="0"/>
          <dgm:chPref val="0"/>
        </dgm:presLayoutVars>
      </dgm:prSet>
      <dgm:spPr/>
    </dgm:pt>
    <dgm:pt modelId="{A30B1160-D59B-4B28-9F55-C5C40C2428BE}" type="pres">
      <dgm:prSet presAssocID="{F08E24BF-93AF-4150-A2B8-56739B36B761}" presName="sibTrans" presStyleCnt="0"/>
      <dgm:spPr/>
    </dgm:pt>
    <dgm:pt modelId="{18E1BF8C-413C-4F97-AA38-4BD403D6D37B}" type="pres">
      <dgm:prSet presAssocID="{C7A58764-35F7-43D0-914A-7C7DA2B128CB}" presName="compNode" presStyleCnt="0"/>
      <dgm:spPr/>
    </dgm:pt>
    <dgm:pt modelId="{BECF4C04-1700-48FD-BC94-A0878FB7CAD0}" type="pres">
      <dgm:prSet presAssocID="{C7A58764-35F7-43D0-914A-7C7DA2B128CB}" presName="bgRect" presStyleLbl="bgShp" presStyleIdx="3" presStyleCnt="5"/>
      <dgm:spPr/>
    </dgm:pt>
    <dgm:pt modelId="{38F489B5-164F-4A93-8E3C-F1FF044CEE80}" type="pres">
      <dgm:prSet presAssocID="{C7A58764-35F7-43D0-914A-7C7DA2B128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3023CE0-6565-4900-AFD9-C39A5A17D18B}" type="pres">
      <dgm:prSet presAssocID="{C7A58764-35F7-43D0-914A-7C7DA2B128CB}" presName="spaceRect" presStyleCnt="0"/>
      <dgm:spPr/>
    </dgm:pt>
    <dgm:pt modelId="{42E328D6-F3E1-4417-9D5D-B5DD16120E1E}" type="pres">
      <dgm:prSet presAssocID="{C7A58764-35F7-43D0-914A-7C7DA2B128CB}" presName="parTx" presStyleLbl="revTx" presStyleIdx="3" presStyleCnt="5">
        <dgm:presLayoutVars>
          <dgm:chMax val="0"/>
          <dgm:chPref val="0"/>
        </dgm:presLayoutVars>
      </dgm:prSet>
      <dgm:spPr/>
    </dgm:pt>
    <dgm:pt modelId="{4F33865A-3F58-47E8-AD90-227ECF2C10F5}" type="pres">
      <dgm:prSet presAssocID="{89B2D564-176E-486B-886F-7DF3511A004A}" presName="sibTrans" presStyleCnt="0"/>
      <dgm:spPr/>
    </dgm:pt>
    <dgm:pt modelId="{E6C3EAD5-357E-4A62-B380-7EC67AF33CCE}" type="pres">
      <dgm:prSet presAssocID="{418B1282-96DE-4115-A377-923536DA35D9}" presName="compNode" presStyleCnt="0"/>
      <dgm:spPr/>
    </dgm:pt>
    <dgm:pt modelId="{3B7581CA-9ADF-4475-884B-AE113205D909}" type="pres">
      <dgm:prSet presAssocID="{418B1282-96DE-4115-A377-923536DA35D9}" presName="bgRect" presStyleLbl="bgShp" presStyleIdx="4" presStyleCnt="5"/>
      <dgm:spPr/>
    </dgm:pt>
    <dgm:pt modelId="{8115028B-8770-4BE6-984A-8E125922FE58}" type="pres">
      <dgm:prSet presAssocID="{418B1282-96DE-4115-A377-923536DA35D9}" presName="iconRect" presStyleLbl="node1" presStyleIdx="4" presStyleCnt="5"/>
      <dgm:spPr>
        <a:ln>
          <a:noFill/>
        </a:ln>
      </dgm:spPr>
    </dgm:pt>
    <dgm:pt modelId="{79840F9E-D2C7-475F-B461-1E2DCDF90D72}" type="pres">
      <dgm:prSet presAssocID="{418B1282-96DE-4115-A377-923536DA35D9}" presName="spaceRect" presStyleCnt="0"/>
      <dgm:spPr/>
    </dgm:pt>
    <dgm:pt modelId="{44E6011B-7813-42A4-85E7-46BA862B9F5C}" type="pres">
      <dgm:prSet presAssocID="{418B1282-96DE-4115-A377-923536DA35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49C11A-D37B-4852-A29A-080E2F8B6415}" type="presOf" srcId="{C45F628B-6BEB-44AA-B9A0-16B217FBE0AF}" destId="{136F4503-2A3C-4F26-942C-E4EAEE10DB25}" srcOrd="0" destOrd="0" presId="urn:microsoft.com/office/officeart/2018/2/layout/IconVerticalSolidList"/>
    <dgm:cxn modelId="{02146B1C-B23C-47FC-954A-FF02DB0F2C34}" type="presOf" srcId="{38C61491-EB72-4F1B-AA42-F0EEAB155E47}" destId="{00CF52FF-A9DA-43CF-9662-925BF386408E}" srcOrd="0" destOrd="0" presId="urn:microsoft.com/office/officeart/2018/2/layout/IconVerticalSolidList"/>
    <dgm:cxn modelId="{0DB1B445-B7D4-4FF9-A3C2-77B68ED9B236}" srcId="{C45F628B-6BEB-44AA-B9A0-16B217FBE0AF}" destId="{C7A58764-35F7-43D0-914A-7C7DA2B128CB}" srcOrd="3" destOrd="0" parTransId="{47FF9307-3950-4854-82C8-E6B3B62D2BDA}" sibTransId="{89B2D564-176E-486B-886F-7DF3511A004A}"/>
    <dgm:cxn modelId="{3ECD0C46-AF22-41AE-A1C3-8091FF6BC34B}" srcId="{C45F628B-6BEB-44AA-B9A0-16B217FBE0AF}" destId="{38C61491-EB72-4F1B-AA42-F0EEAB155E47}" srcOrd="1" destOrd="0" parTransId="{6B35619D-D72F-44CB-80F9-4EE4E637EF97}" sibTransId="{8AF2A587-760C-4A11-B128-0755DC1E72A6}"/>
    <dgm:cxn modelId="{76241676-FFB3-45CF-8F18-68E2844F4C20}" type="presOf" srcId="{C7A58764-35F7-43D0-914A-7C7DA2B128CB}" destId="{42E328D6-F3E1-4417-9D5D-B5DD16120E1E}" srcOrd="0" destOrd="0" presId="urn:microsoft.com/office/officeart/2018/2/layout/IconVerticalSolidList"/>
    <dgm:cxn modelId="{071B1B78-E218-476A-AE91-54E2430BAB41}" type="presOf" srcId="{FB2029B5-C9FC-45F8-896C-991BCDB3AF89}" destId="{6100C4BB-288A-49DC-AFDB-40AE742CC1AC}" srcOrd="0" destOrd="0" presId="urn:microsoft.com/office/officeart/2018/2/layout/IconVerticalSolidList"/>
    <dgm:cxn modelId="{5F34DD7E-E45A-434F-B492-F2E0E8E7C230}" type="presOf" srcId="{1C83879A-0B42-4DDE-A960-74DBA3B6C278}" destId="{0BC91483-6ACE-4E91-B00A-8E23DE4BF1D6}" srcOrd="0" destOrd="0" presId="urn:microsoft.com/office/officeart/2018/2/layout/IconVerticalSolidList"/>
    <dgm:cxn modelId="{7A12C081-BC7C-4A6B-AD3C-C28342FE98CC}" srcId="{C45F628B-6BEB-44AA-B9A0-16B217FBE0AF}" destId="{1C83879A-0B42-4DDE-A960-74DBA3B6C278}" srcOrd="0" destOrd="0" parTransId="{08948E90-948E-4D6B-8EAB-C3B1E6A0EC5C}" sibTransId="{5BEA1E1D-EF08-4F9F-B326-1EF00EA2AB18}"/>
    <dgm:cxn modelId="{578B2291-9D83-46A6-BFD2-4310A5159AB1}" srcId="{C45F628B-6BEB-44AA-B9A0-16B217FBE0AF}" destId="{FB2029B5-C9FC-45F8-896C-991BCDB3AF89}" srcOrd="2" destOrd="0" parTransId="{69B4CE43-3AE4-41AB-AC3D-023F0C2A02EA}" sibTransId="{F08E24BF-93AF-4150-A2B8-56739B36B761}"/>
    <dgm:cxn modelId="{09B2CF95-D98A-4315-B223-0CD3C424D66C}" srcId="{C45F628B-6BEB-44AA-B9A0-16B217FBE0AF}" destId="{418B1282-96DE-4115-A377-923536DA35D9}" srcOrd="4" destOrd="0" parTransId="{BA600ECF-327C-41AA-AE37-947172B68669}" sibTransId="{6D77BE50-B52C-4461-ACAB-B263586BE1BC}"/>
    <dgm:cxn modelId="{D93D53F0-526D-4C05-93DA-99237ED23DD7}" type="presOf" srcId="{418B1282-96DE-4115-A377-923536DA35D9}" destId="{44E6011B-7813-42A4-85E7-46BA862B9F5C}" srcOrd="0" destOrd="0" presId="urn:microsoft.com/office/officeart/2018/2/layout/IconVerticalSolidList"/>
    <dgm:cxn modelId="{CACA4891-1137-40EE-9ED0-C7D93923093B}" type="presParOf" srcId="{136F4503-2A3C-4F26-942C-E4EAEE10DB25}" destId="{8B25990E-435B-4780-87F8-1E6892BAE6D2}" srcOrd="0" destOrd="0" presId="urn:microsoft.com/office/officeart/2018/2/layout/IconVerticalSolidList"/>
    <dgm:cxn modelId="{26DD00C3-101A-4E9E-A983-DDE5B4F8E3F0}" type="presParOf" srcId="{8B25990E-435B-4780-87F8-1E6892BAE6D2}" destId="{0C56B56A-8D90-44D3-9C7D-E8870C2E91B9}" srcOrd="0" destOrd="0" presId="urn:microsoft.com/office/officeart/2018/2/layout/IconVerticalSolidList"/>
    <dgm:cxn modelId="{EFFEEFA7-7740-4D02-A80B-52FD263386AD}" type="presParOf" srcId="{8B25990E-435B-4780-87F8-1E6892BAE6D2}" destId="{B338F2B2-47D6-4C4E-9B45-EB57C7CEE467}" srcOrd="1" destOrd="0" presId="urn:microsoft.com/office/officeart/2018/2/layout/IconVerticalSolidList"/>
    <dgm:cxn modelId="{BECF8EBE-FB2E-4D09-8E41-D645A04C2674}" type="presParOf" srcId="{8B25990E-435B-4780-87F8-1E6892BAE6D2}" destId="{5AB9D2BC-2032-4C2A-A0B1-BF14802AACF8}" srcOrd="2" destOrd="0" presId="urn:microsoft.com/office/officeart/2018/2/layout/IconVerticalSolidList"/>
    <dgm:cxn modelId="{3B6376F1-FA84-4F8D-9F4F-E9819477A529}" type="presParOf" srcId="{8B25990E-435B-4780-87F8-1E6892BAE6D2}" destId="{0BC91483-6ACE-4E91-B00A-8E23DE4BF1D6}" srcOrd="3" destOrd="0" presId="urn:microsoft.com/office/officeart/2018/2/layout/IconVerticalSolidList"/>
    <dgm:cxn modelId="{59694B32-0BD1-4F3E-B5B3-ED72F2C74421}" type="presParOf" srcId="{136F4503-2A3C-4F26-942C-E4EAEE10DB25}" destId="{BBAE00B5-E8CC-40CB-9C61-1FCF1DB15377}" srcOrd="1" destOrd="0" presId="urn:microsoft.com/office/officeart/2018/2/layout/IconVerticalSolidList"/>
    <dgm:cxn modelId="{5ED6726C-DF7A-4B43-978F-F7A6E74BC582}" type="presParOf" srcId="{136F4503-2A3C-4F26-942C-E4EAEE10DB25}" destId="{A89166A2-0149-4A31-BE67-CB12B2EE7ACE}" srcOrd="2" destOrd="0" presId="urn:microsoft.com/office/officeart/2018/2/layout/IconVerticalSolidList"/>
    <dgm:cxn modelId="{2A1AA988-8A41-47B6-8BB3-899DFF8541B3}" type="presParOf" srcId="{A89166A2-0149-4A31-BE67-CB12B2EE7ACE}" destId="{2D760444-5EE1-4AEF-ADB4-3DC5787BD7CB}" srcOrd="0" destOrd="0" presId="urn:microsoft.com/office/officeart/2018/2/layout/IconVerticalSolidList"/>
    <dgm:cxn modelId="{74335F23-2C70-482C-A45E-D6D5C7761DEE}" type="presParOf" srcId="{A89166A2-0149-4A31-BE67-CB12B2EE7ACE}" destId="{AD2E4FA7-3739-44D2-93EA-E171AB998049}" srcOrd="1" destOrd="0" presId="urn:microsoft.com/office/officeart/2018/2/layout/IconVerticalSolidList"/>
    <dgm:cxn modelId="{ADBA5DC9-230A-4ECB-A3C4-B8817B91DAB2}" type="presParOf" srcId="{A89166A2-0149-4A31-BE67-CB12B2EE7ACE}" destId="{8DFDEED4-9C51-4D7E-A87C-DB745974E366}" srcOrd="2" destOrd="0" presId="urn:microsoft.com/office/officeart/2018/2/layout/IconVerticalSolidList"/>
    <dgm:cxn modelId="{891E666B-9A9D-4716-B7E0-6CB7B578D70A}" type="presParOf" srcId="{A89166A2-0149-4A31-BE67-CB12B2EE7ACE}" destId="{00CF52FF-A9DA-43CF-9662-925BF386408E}" srcOrd="3" destOrd="0" presId="urn:microsoft.com/office/officeart/2018/2/layout/IconVerticalSolidList"/>
    <dgm:cxn modelId="{DCC7C14A-5FCB-481C-97CC-727BEB78AA48}" type="presParOf" srcId="{136F4503-2A3C-4F26-942C-E4EAEE10DB25}" destId="{2B26381B-8CAB-4124-B438-B0A03D7771B5}" srcOrd="3" destOrd="0" presId="urn:microsoft.com/office/officeart/2018/2/layout/IconVerticalSolidList"/>
    <dgm:cxn modelId="{44E6D66A-3635-4F9E-9454-6E7C6C533805}" type="presParOf" srcId="{136F4503-2A3C-4F26-942C-E4EAEE10DB25}" destId="{83C2C036-CF12-400D-959A-D53487BBA8DC}" srcOrd="4" destOrd="0" presId="urn:microsoft.com/office/officeart/2018/2/layout/IconVerticalSolidList"/>
    <dgm:cxn modelId="{E36CBFDC-F4FB-4DA7-8A13-D4C56DFB9E94}" type="presParOf" srcId="{83C2C036-CF12-400D-959A-D53487BBA8DC}" destId="{27DEA3B1-EAD7-43D6-BB50-B5A98315E357}" srcOrd="0" destOrd="0" presId="urn:microsoft.com/office/officeart/2018/2/layout/IconVerticalSolidList"/>
    <dgm:cxn modelId="{4B9BD93D-E7C3-428C-914C-1DF0C751EBD5}" type="presParOf" srcId="{83C2C036-CF12-400D-959A-D53487BBA8DC}" destId="{3C411207-0BA2-4118-B88F-DF52299A3B4C}" srcOrd="1" destOrd="0" presId="urn:microsoft.com/office/officeart/2018/2/layout/IconVerticalSolidList"/>
    <dgm:cxn modelId="{A15E7B5E-4370-4EBF-A7A9-5748D9671D0F}" type="presParOf" srcId="{83C2C036-CF12-400D-959A-D53487BBA8DC}" destId="{AE5E24E6-66CA-46A8-84D4-99BA4CD1E71A}" srcOrd="2" destOrd="0" presId="urn:microsoft.com/office/officeart/2018/2/layout/IconVerticalSolidList"/>
    <dgm:cxn modelId="{ADAFF30F-95DD-4756-9704-45A264306C74}" type="presParOf" srcId="{83C2C036-CF12-400D-959A-D53487BBA8DC}" destId="{6100C4BB-288A-49DC-AFDB-40AE742CC1AC}" srcOrd="3" destOrd="0" presId="urn:microsoft.com/office/officeart/2018/2/layout/IconVerticalSolidList"/>
    <dgm:cxn modelId="{E38341EE-C516-4B75-8942-B588B60F0895}" type="presParOf" srcId="{136F4503-2A3C-4F26-942C-E4EAEE10DB25}" destId="{A30B1160-D59B-4B28-9F55-C5C40C2428BE}" srcOrd="5" destOrd="0" presId="urn:microsoft.com/office/officeart/2018/2/layout/IconVerticalSolidList"/>
    <dgm:cxn modelId="{9D5DBC9A-9A11-47BF-AEE1-CB6199987C12}" type="presParOf" srcId="{136F4503-2A3C-4F26-942C-E4EAEE10DB25}" destId="{18E1BF8C-413C-4F97-AA38-4BD403D6D37B}" srcOrd="6" destOrd="0" presId="urn:microsoft.com/office/officeart/2018/2/layout/IconVerticalSolidList"/>
    <dgm:cxn modelId="{286ED433-4DE6-4A9E-A352-B13837A04D1C}" type="presParOf" srcId="{18E1BF8C-413C-4F97-AA38-4BD403D6D37B}" destId="{BECF4C04-1700-48FD-BC94-A0878FB7CAD0}" srcOrd="0" destOrd="0" presId="urn:microsoft.com/office/officeart/2018/2/layout/IconVerticalSolidList"/>
    <dgm:cxn modelId="{05597155-7FBB-447A-8D6A-66CF7CAE236F}" type="presParOf" srcId="{18E1BF8C-413C-4F97-AA38-4BD403D6D37B}" destId="{38F489B5-164F-4A93-8E3C-F1FF044CEE80}" srcOrd="1" destOrd="0" presId="urn:microsoft.com/office/officeart/2018/2/layout/IconVerticalSolidList"/>
    <dgm:cxn modelId="{21ACFDCE-C636-4993-A522-0EC7E8366120}" type="presParOf" srcId="{18E1BF8C-413C-4F97-AA38-4BD403D6D37B}" destId="{83023CE0-6565-4900-AFD9-C39A5A17D18B}" srcOrd="2" destOrd="0" presId="urn:microsoft.com/office/officeart/2018/2/layout/IconVerticalSolidList"/>
    <dgm:cxn modelId="{6A7B9139-50FB-47B3-B007-627439B9B716}" type="presParOf" srcId="{18E1BF8C-413C-4F97-AA38-4BD403D6D37B}" destId="{42E328D6-F3E1-4417-9D5D-B5DD16120E1E}" srcOrd="3" destOrd="0" presId="urn:microsoft.com/office/officeart/2018/2/layout/IconVerticalSolidList"/>
    <dgm:cxn modelId="{59C0147D-CDDF-4D57-AA6B-29975778A20B}" type="presParOf" srcId="{136F4503-2A3C-4F26-942C-E4EAEE10DB25}" destId="{4F33865A-3F58-47E8-AD90-227ECF2C10F5}" srcOrd="7" destOrd="0" presId="urn:microsoft.com/office/officeart/2018/2/layout/IconVerticalSolidList"/>
    <dgm:cxn modelId="{CA5869D0-65F0-4EED-A39A-BBCB305AA9A1}" type="presParOf" srcId="{136F4503-2A3C-4F26-942C-E4EAEE10DB25}" destId="{E6C3EAD5-357E-4A62-B380-7EC67AF33CCE}" srcOrd="8" destOrd="0" presId="urn:microsoft.com/office/officeart/2018/2/layout/IconVerticalSolidList"/>
    <dgm:cxn modelId="{7862BC81-1E98-4DF7-AD57-25C36C5467B7}" type="presParOf" srcId="{E6C3EAD5-357E-4A62-B380-7EC67AF33CCE}" destId="{3B7581CA-9ADF-4475-884B-AE113205D909}" srcOrd="0" destOrd="0" presId="urn:microsoft.com/office/officeart/2018/2/layout/IconVerticalSolidList"/>
    <dgm:cxn modelId="{C5154401-145A-46C9-BFA0-E9017B212F9C}" type="presParOf" srcId="{E6C3EAD5-357E-4A62-B380-7EC67AF33CCE}" destId="{8115028B-8770-4BE6-984A-8E125922FE58}" srcOrd="1" destOrd="0" presId="urn:microsoft.com/office/officeart/2018/2/layout/IconVerticalSolidList"/>
    <dgm:cxn modelId="{97B6C6A5-8397-436C-8DA4-9281CD1D5BE7}" type="presParOf" srcId="{E6C3EAD5-357E-4A62-B380-7EC67AF33CCE}" destId="{79840F9E-D2C7-475F-B461-1E2DCDF90D72}" srcOrd="2" destOrd="0" presId="urn:microsoft.com/office/officeart/2018/2/layout/IconVerticalSolidList"/>
    <dgm:cxn modelId="{D1F74250-7198-4262-A073-B0F057CACCA5}" type="presParOf" srcId="{E6C3EAD5-357E-4A62-B380-7EC67AF33CCE}" destId="{44E6011B-7813-42A4-85E7-46BA862B9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E849C-9E73-4A9C-9DC7-13501D8EB1DE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42488-B57C-4F2B-A940-58DF6E0F881D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768E2-35C9-46B8-98D1-2977E402F5BF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Todo júnior acha que é engenheiro;</a:t>
          </a:r>
          <a:endParaRPr lang="en-US" sz="1900" kern="1200"/>
        </a:p>
      </dsp:txBody>
      <dsp:txXfrm>
        <a:off x="957071" y="3890"/>
        <a:ext cx="5671732" cy="828633"/>
      </dsp:txXfrm>
    </dsp:sp>
    <dsp:sp modelId="{93EF8648-ECD3-4E62-B2A3-1110EC780BE2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60B9C-A5D6-417B-B1D1-022AE1A1F393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AFE1-01BB-44C1-A718-71BFB486CCF5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Venho do .Net, minha IDE já identava;</a:t>
          </a:r>
          <a:endParaRPr lang="en-US" sz="1900" kern="1200"/>
        </a:p>
      </dsp:txBody>
      <dsp:txXfrm>
        <a:off x="957071" y="1039682"/>
        <a:ext cx="5671732" cy="828633"/>
      </dsp:txXfrm>
    </dsp:sp>
    <dsp:sp modelId="{DB5BB722-810C-4A1B-966F-D58E73D8E2F7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BC423-F516-48C5-A724-684AC1E44336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6231B-E645-4C38-9FB5-3FFE05F2D1CC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Como assim não precisa tipar?</a:t>
          </a:r>
          <a:endParaRPr lang="en-US" sz="1900" kern="1200"/>
        </a:p>
      </dsp:txBody>
      <dsp:txXfrm>
        <a:off x="957071" y="2075473"/>
        <a:ext cx="5671732" cy="828633"/>
      </dsp:txXfrm>
    </dsp:sp>
    <dsp:sp modelId="{91527532-9DC6-4FBB-9F84-30C94415B747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CAD1-FF19-43C2-AA7F-827D0BAAA49A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EC0D9-0624-4D17-9A1F-82B9837B0F0E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Vige! Não roda?</a:t>
          </a:r>
          <a:endParaRPr lang="en-US" sz="1900" kern="1200" dirty="0"/>
        </a:p>
      </dsp:txBody>
      <dsp:txXfrm>
        <a:off x="957071" y="3111265"/>
        <a:ext cx="5671732" cy="828633"/>
      </dsp:txXfrm>
    </dsp:sp>
    <dsp:sp modelId="{EBC69C75-0B51-46B4-880B-83764D1188EB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98275-B5CC-4BCC-99A3-69CAF81B2F5F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5401B-26F8-4F75-BF19-3F637C162BF9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Que Legal, é Só colocar no HTML que roda!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AC658-0495-48D4-A5AB-ABA792FAF8CA}">
      <dsp:nvSpPr>
        <dsp:cNvPr id="0" name=""/>
        <dsp:cNvSpPr/>
      </dsp:nvSpPr>
      <dsp:spPr>
        <a:xfrm>
          <a:off x="0" y="425"/>
          <a:ext cx="6628804" cy="58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42E07-F8A4-460A-8663-84514CA12103}">
      <dsp:nvSpPr>
        <dsp:cNvPr id="0" name=""/>
        <dsp:cNvSpPr/>
      </dsp:nvSpPr>
      <dsp:spPr>
        <a:xfrm>
          <a:off x="177184" y="132215"/>
          <a:ext cx="322153" cy="322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1428-6459-49E8-A232-172962D8BE63}">
      <dsp:nvSpPr>
        <dsp:cNvPr id="0" name=""/>
        <dsp:cNvSpPr/>
      </dsp:nvSpPr>
      <dsp:spPr>
        <a:xfrm>
          <a:off x="676521" y="425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Programando orientado a objeto</a:t>
          </a:r>
          <a:endParaRPr lang="en-US" sz="1600" kern="1200" dirty="0"/>
        </a:p>
      </dsp:txBody>
      <dsp:txXfrm>
        <a:off x="676521" y="425"/>
        <a:ext cx="5952282" cy="585732"/>
      </dsp:txXfrm>
    </dsp:sp>
    <dsp:sp modelId="{D7CFCEA3-2380-473F-A697-28F65526FA5E}">
      <dsp:nvSpPr>
        <dsp:cNvPr id="0" name=""/>
        <dsp:cNvSpPr/>
      </dsp:nvSpPr>
      <dsp:spPr>
        <a:xfrm>
          <a:off x="0" y="732591"/>
          <a:ext cx="6628804" cy="58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96E3C-2304-4DF5-B7A1-BA1E09CC683B}">
      <dsp:nvSpPr>
        <dsp:cNvPr id="0" name=""/>
        <dsp:cNvSpPr/>
      </dsp:nvSpPr>
      <dsp:spPr>
        <a:xfrm>
          <a:off x="177184" y="864381"/>
          <a:ext cx="322153" cy="322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9FA36-FECD-44B6-8FF3-56ED5A0BA9DE}">
      <dsp:nvSpPr>
        <dsp:cNvPr id="0" name=""/>
        <dsp:cNvSpPr/>
      </dsp:nvSpPr>
      <dsp:spPr>
        <a:xfrm>
          <a:off x="676521" y="732591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Classes e Métodos;</a:t>
          </a:r>
          <a:endParaRPr lang="en-US" sz="1600" kern="1200" dirty="0"/>
        </a:p>
      </dsp:txBody>
      <dsp:txXfrm>
        <a:off x="676521" y="732591"/>
        <a:ext cx="5952282" cy="585732"/>
      </dsp:txXfrm>
    </dsp:sp>
    <dsp:sp modelId="{DE186F27-DF40-4C0C-8848-23142746F390}">
      <dsp:nvSpPr>
        <dsp:cNvPr id="0" name=""/>
        <dsp:cNvSpPr/>
      </dsp:nvSpPr>
      <dsp:spPr>
        <a:xfrm>
          <a:off x="0" y="1464757"/>
          <a:ext cx="6628804" cy="585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93DD-DCC9-456D-8A75-972F50FFC3D8}">
      <dsp:nvSpPr>
        <dsp:cNvPr id="0" name=""/>
        <dsp:cNvSpPr/>
      </dsp:nvSpPr>
      <dsp:spPr>
        <a:xfrm>
          <a:off x="177184" y="1596547"/>
          <a:ext cx="322153" cy="322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7475B-486D-47CD-AA8B-278A4529D050}">
      <dsp:nvSpPr>
        <dsp:cNvPr id="0" name=""/>
        <dsp:cNvSpPr/>
      </dsp:nvSpPr>
      <dsp:spPr>
        <a:xfrm>
          <a:off x="676521" y="1464757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DAO, </a:t>
          </a:r>
          <a:r>
            <a:rPr lang="pt-BR" sz="1600" kern="1200" dirty="0" err="1"/>
            <a:t>Dominio</a:t>
          </a:r>
          <a:r>
            <a:rPr lang="pt-BR" sz="1600" kern="1200" dirty="0"/>
            <a:t>, PDO...</a:t>
          </a:r>
          <a:endParaRPr lang="en-US" sz="1600" kern="1200" dirty="0"/>
        </a:p>
      </dsp:txBody>
      <dsp:txXfrm>
        <a:off x="676521" y="1464757"/>
        <a:ext cx="5952282" cy="585732"/>
      </dsp:txXfrm>
    </dsp:sp>
    <dsp:sp modelId="{66DB3718-7943-4531-B4B3-8DDD9233CD3D}">
      <dsp:nvSpPr>
        <dsp:cNvPr id="0" name=""/>
        <dsp:cNvSpPr/>
      </dsp:nvSpPr>
      <dsp:spPr>
        <a:xfrm>
          <a:off x="0" y="2196924"/>
          <a:ext cx="6628804" cy="585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EE8A3-F008-4C72-8162-24B420DBB73A}">
      <dsp:nvSpPr>
        <dsp:cNvPr id="0" name=""/>
        <dsp:cNvSpPr/>
      </dsp:nvSpPr>
      <dsp:spPr>
        <a:xfrm>
          <a:off x="177184" y="2328713"/>
          <a:ext cx="322153" cy="322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BFC0F-BCE1-4948-AC5A-56E32B27E882}">
      <dsp:nvSpPr>
        <dsp:cNvPr id="0" name=""/>
        <dsp:cNvSpPr/>
      </dsp:nvSpPr>
      <dsp:spPr>
        <a:xfrm>
          <a:off x="676521" y="2196924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Olha Eu sou Muito Bom;</a:t>
          </a:r>
          <a:endParaRPr lang="en-US" sz="1600" kern="1200" dirty="0"/>
        </a:p>
      </dsp:txBody>
      <dsp:txXfrm>
        <a:off x="676521" y="2196924"/>
        <a:ext cx="5952282" cy="585732"/>
      </dsp:txXfrm>
    </dsp:sp>
    <dsp:sp modelId="{D5D192F6-6716-466E-B024-318DEAC24681}">
      <dsp:nvSpPr>
        <dsp:cNvPr id="0" name=""/>
        <dsp:cNvSpPr/>
      </dsp:nvSpPr>
      <dsp:spPr>
        <a:xfrm>
          <a:off x="0" y="2929090"/>
          <a:ext cx="6628804" cy="585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92E6B-7704-4CA6-9196-0CB407FE6726}">
      <dsp:nvSpPr>
        <dsp:cNvPr id="0" name=""/>
        <dsp:cNvSpPr/>
      </dsp:nvSpPr>
      <dsp:spPr>
        <a:xfrm>
          <a:off x="177184" y="3060880"/>
          <a:ext cx="322153" cy="322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CB6D4-57F1-4AD1-8580-B4C56F572177}">
      <dsp:nvSpPr>
        <dsp:cNvPr id="0" name=""/>
        <dsp:cNvSpPr/>
      </dsp:nvSpPr>
      <dsp:spPr>
        <a:xfrm>
          <a:off x="676521" y="2929090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Usando Self, Métodos estáticos;</a:t>
          </a:r>
          <a:endParaRPr lang="en-US" sz="1600" kern="1200" dirty="0"/>
        </a:p>
      </dsp:txBody>
      <dsp:txXfrm>
        <a:off x="676521" y="2929090"/>
        <a:ext cx="5952282" cy="585732"/>
      </dsp:txXfrm>
    </dsp:sp>
    <dsp:sp modelId="{6982C6CA-C43D-418A-A027-E8D72F50CEDD}">
      <dsp:nvSpPr>
        <dsp:cNvPr id="0" name=""/>
        <dsp:cNvSpPr/>
      </dsp:nvSpPr>
      <dsp:spPr>
        <a:xfrm>
          <a:off x="0" y="3661256"/>
          <a:ext cx="6628804" cy="58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48522-B0E9-4C7E-A52B-1B40F741C358}">
      <dsp:nvSpPr>
        <dsp:cNvPr id="0" name=""/>
        <dsp:cNvSpPr/>
      </dsp:nvSpPr>
      <dsp:spPr>
        <a:xfrm>
          <a:off x="177184" y="3793046"/>
          <a:ext cx="322153" cy="322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AD8B4-36D8-4D41-8B02-4FFFE0CA8D7A}">
      <dsp:nvSpPr>
        <dsp:cNvPr id="0" name=""/>
        <dsp:cNvSpPr/>
      </dsp:nvSpPr>
      <dsp:spPr>
        <a:xfrm>
          <a:off x="676521" y="3661256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Controller, API...</a:t>
          </a:r>
          <a:endParaRPr lang="en-US" sz="1600" kern="1200"/>
        </a:p>
      </dsp:txBody>
      <dsp:txXfrm>
        <a:off x="676521" y="3661256"/>
        <a:ext cx="5952282" cy="585732"/>
      </dsp:txXfrm>
    </dsp:sp>
    <dsp:sp modelId="{DB4CC434-B786-48F9-BC8E-02E35898C1DF}">
      <dsp:nvSpPr>
        <dsp:cNvPr id="0" name=""/>
        <dsp:cNvSpPr/>
      </dsp:nvSpPr>
      <dsp:spPr>
        <a:xfrm>
          <a:off x="0" y="4393422"/>
          <a:ext cx="6628804" cy="58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F669D-3090-4381-8682-BC212C5CC375}">
      <dsp:nvSpPr>
        <dsp:cNvPr id="0" name=""/>
        <dsp:cNvSpPr/>
      </dsp:nvSpPr>
      <dsp:spPr>
        <a:xfrm>
          <a:off x="177184" y="4525212"/>
          <a:ext cx="322153" cy="3221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A9E6-709C-4019-8102-7D85BE51D30C}">
      <dsp:nvSpPr>
        <dsp:cNvPr id="0" name=""/>
        <dsp:cNvSpPr/>
      </dsp:nvSpPr>
      <dsp:spPr>
        <a:xfrm>
          <a:off x="676521" y="4393422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Algo de errado não está certo.</a:t>
          </a:r>
          <a:endParaRPr lang="en-US" sz="1600" kern="1200"/>
        </a:p>
      </dsp:txBody>
      <dsp:txXfrm>
        <a:off x="676521" y="4393422"/>
        <a:ext cx="5952282" cy="58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D195-15B5-4ED1-B895-03C7D752DE26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08F8E-5CA0-4782-B8F0-CE4BDD355164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F3DB1-FC74-4E8A-86EE-59B27CBBB7FE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Não está Direcionando...</a:t>
          </a:r>
          <a:endParaRPr lang="en-US" sz="2500" kern="1200"/>
        </a:p>
      </dsp:txBody>
      <dsp:txXfrm>
        <a:off x="1642860" y="607"/>
        <a:ext cx="4985943" cy="1422390"/>
      </dsp:txXfrm>
    </dsp:sp>
    <dsp:sp modelId="{D307EE8D-121E-4168-8D29-EA7F881D5CA5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AA992-7D48-4F4C-9DE6-2831D575B7A3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56473-5CDF-4DAE-B6EE-E68322A5A43D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Google Me ajuda...</a:t>
          </a:r>
          <a:endParaRPr lang="en-US" sz="2500" kern="1200"/>
        </a:p>
      </dsp:txBody>
      <dsp:txXfrm>
        <a:off x="1642860" y="1778595"/>
        <a:ext cx="4985943" cy="1422390"/>
      </dsp:txXfrm>
    </dsp:sp>
    <dsp:sp modelId="{BEBD77E5-DAB1-491A-A3D7-77F04AFBF197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372EF-FA81-43CA-800D-61095BCC4F28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8E39C-B362-43E6-8964-2B4F08184601}">
      <dsp:nvSpPr>
        <dsp:cNvPr id="0" name=""/>
        <dsp:cNvSpPr/>
      </dsp:nvSpPr>
      <dsp:spPr>
        <a:xfrm>
          <a:off x="1642860" y="3556583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“Deus” da progaramação</a:t>
          </a:r>
          <a:endParaRPr lang="en-US" sz="2500" kern="1200"/>
        </a:p>
      </dsp:txBody>
      <dsp:txXfrm>
        <a:off x="1642860" y="3556583"/>
        <a:ext cx="2982961" cy="1422390"/>
      </dsp:txXfrm>
    </dsp:sp>
    <dsp:sp modelId="{1A1E7E70-6DA5-42F8-B0F7-97C350A932BB}">
      <dsp:nvSpPr>
        <dsp:cNvPr id="0" name=""/>
        <dsp:cNvSpPr/>
      </dsp:nvSpPr>
      <dsp:spPr>
        <a:xfrm>
          <a:off x="4625822" y="3556583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Deixa eu Olhar...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Quem fez isso??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TÁ UMA BOSTA!</a:t>
          </a:r>
          <a:endParaRPr lang="en-US" sz="1700" kern="1200"/>
        </a:p>
      </dsp:txBody>
      <dsp:txXfrm>
        <a:off x="4625822" y="3556583"/>
        <a:ext cx="2002981" cy="142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19861-B375-4D7C-BDE4-185316EA7C69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3C5C0-4B85-44A6-A166-738567378BE9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64881-186C-4EB3-8DE4-83A2942D8665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Tem</a:t>
          </a:r>
          <a:r>
            <a:rPr lang="en-US" sz="1900" kern="1200" dirty="0"/>
            <a:t> que </a:t>
          </a:r>
          <a:r>
            <a:rPr lang="en-US" sz="1900" kern="1200" dirty="0" err="1"/>
            <a:t>conhecer</a:t>
          </a:r>
          <a:r>
            <a:rPr lang="en-US" sz="1900" kern="1200" dirty="0"/>
            <a:t> de </a:t>
          </a:r>
          <a:r>
            <a:rPr lang="en-US" sz="1900" kern="1200" dirty="0" err="1"/>
            <a:t>verdade</a:t>
          </a:r>
          <a:endParaRPr lang="en-US" sz="1900" kern="1200" dirty="0"/>
        </a:p>
      </dsp:txBody>
      <dsp:txXfrm>
        <a:off x="957071" y="3890"/>
        <a:ext cx="5671732" cy="828633"/>
      </dsp:txXfrm>
    </dsp:sp>
    <dsp:sp modelId="{3ADC3C7C-BE41-4710-BB92-12D1A54284D0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C83DB-D943-4397-A00B-998F133124B7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CE004-E055-4481-B58D-AE6075C20609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Não</a:t>
          </a:r>
          <a:r>
            <a:rPr lang="en-US" sz="1900" kern="1200" dirty="0"/>
            <a:t> </a:t>
          </a:r>
          <a:r>
            <a:rPr lang="en-US" sz="1900" kern="1200" dirty="0" err="1"/>
            <a:t>basta</a:t>
          </a:r>
          <a:r>
            <a:rPr lang="en-US" sz="1900" kern="1200" dirty="0"/>
            <a:t> </a:t>
          </a:r>
          <a:r>
            <a:rPr lang="en-US" sz="1900" kern="1200" dirty="0" err="1"/>
            <a:t>rodar</a:t>
          </a:r>
          <a:endParaRPr lang="en-US" sz="1900" kern="1200" dirty="0"/>
        </a:p>
      </dsp:txBody>
      <dsp:txXfrm>
        <a:off x="957071" y="1039682"/>
        <a:ext cx="5671732" cy="828633"/>
      </dsp:txXfrm>
    </dsp:sp>
    <dsp:sp modelId="{66A13B5C-7969-41A3-AFA4-B5F267FE2D53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49E7D-2F42-4D82-B155-BE83B323D0D2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74D19-26FB-4C1C-817B-330E6AC0AB73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Buscando</a:t>
          </a:r>
          <a:r>
            <a:rPr lang="en-US" sz="1900" kern="1200" dirty="0"/>
            <a:t> </a:t>
          </a:r>
          <a:r>
            <a:rPr lang="en-US" sz="1900" kern="1200" dirty="0" err="1"/>
            <a:t>padrões</a:t>
          </a:r>
          <a:endParaRPr lang="en-US" sz="1900" kern="1200" dirty="0"/>
        </a:p>
      </dsp:txBody>
      <dsp:txXfrm>
        <a:off x="957071" y="2075473"/>
        <a:ext cx="5671732" cy="828633"/>
      </dsp:txXfrm>
    </dsp:sp>
    <dsp:sp modelId="{D0E91F2B-ED63-4C1B-AECE-DDF1D40F0105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2A174-B82A-41FE-9BB3-B2DC53D52503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D32F0-2FB4-47FA-B19F-9492AA5FF30D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Porque</a:t>
          </a:r>
          <a:r>
            <a:rPr lang="en-US" sz="1900" kern="1200" dirty="0"/>
            <a:t> </a:t>
          </a:r>
          <a:r>
            <a:rPr lang="en-US" sz="1900" kern="1200" dirty="0" err="1"/>
            <a:t>usar</a:t>
          </a:r>
          <a:r>
            <a:rPr lang="en-US" sz="1900" kern="1200" dirty="0"/>
            <a:t> </a:t>
          </a:r>
          <a:r>
            <a:rPr lang="en-US" sz="1900" kern="1200" dirty="0" err="1"/>
            <a:t>cada</a:t>
          </a:r>
          <a:r>
            <a:rPr lang="en-US" sz="1900" kern="1200" dirty="0"/>
            <a:t> </a:t>
          </a:r>
          <a:r>
            <a:rPr lang="en-US" sz="1900" kern="1200" dirty="0" err="1"/>
            <a:t>coisa</a:t>
          </a:r>
          <a:endParaRPr lang="en-US" sz="1900" kern="1200" dirty="0"/>
        </a:p>
      </dsp:txBody>
      <dsp:txXfrm>
        <a:off x="957071" y="3111265"/>
        <a:ext cx="5671732" cy="828633"/>
      </dsp:txXfrm>
    </dsp:sp>
    <dsp:sp modelId="{F65350E2-6FCE-42E9-AC7F-93C14D615687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D1CCC-0261-42D4-95B2-D00C4414FB9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B0528-AC3C-462A-BE2F-404853381346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 </a:t>
          </a:r>
          <a:r>
            <a:rPr lang="en-US" sz="1900" kern="1200" dirty="0" err="1"/>
            <a:t>tal</a:t>
          </a:r>
          <a:r>
            <a:rPr lang="en-US" sz="1900" kern="1200" dirty="0"/>
            <a:t> um framework?</a:t>
          </a:r>
        </a:p>
      </dsp:txBody>
      <dsp:txXfrm>
        <a:off x="957071" y="4147057"/>
        <a:ext cx="5671732" cy="828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ABA9F-31D0-428F-AC91-C9F77F806432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252A2-96AB-47D0-9724-7288DBD79E89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CC8AF-C3DF-4E5F-9741-35A938AE1B7E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Se não for usar pelo menos conheça.</a:t>
          </a:r>
          <a:endParaRPr lang="en-US" sz="2500" kern="1200"/>
        </a:p>
      </dsp:txBody>
      <dsp:txXfrm>
        <a:off x="1725424" y="809181"/>
        <a:ext cx="4903379" cy="1493874"/>
      </dsp:txXfrm>
    </dsp:sp>
    <dsp:sp modelId="{1737628A-22EA-4B66-A579-3EEFBB5A2248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69748-7F19-48B7-844B-6C0D28C5CA18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D89FD-CF1D-4CFD-B5C5-8D29DAE9ADD6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Vige a dois tá deprecate!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6B56A-8D90-44D3-9C7D-E8870C2E91B9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8F2B2-47D6-4C4E-9B45-EB57C7CEE467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91483-6ACE-4E91-B00A-8E23DE4BF1D6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Além de um mero desenvolvedor</a:t>
          </a:r>
          <a:endParaRPr lang="en-US" sz="1900" kern="1200"/>
        </a:p>
      </dsp:txBody>
      <dsp:txXfrm>
        <a:off x="957071" y="3890"/>
        <a:ext cx="5671732" cy="828633"/>
      </dsp:txXfrm>
    </dsp:sp>
    <dsp:sp modelId="{2D760444-5EE1-4AEF-ADB4-3DC5787BD7CB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E4FA7-3739-44D2-93EA-E171AB998049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52FF-A9DA-43CF-9662-925BF386408E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Código limpo</a:t>
          </a:r>
          <a:endParaRPr lang="en-US" sz="1900" kern="1200"/>
        </a:p>
      </dsp:txBody>
      <dsp:txXfrm>
        <a:off x="957071" y="1039682"/>
        <a:ext cx="5671732" cy="828633"/>
      </dsp:txXfrm>
    </dsp:sp>
    <dsp:sp modelId="{27DEA3B1-EAD7-43D6-BB50-B5A98315E357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11207-0BA2-4118-B88F-DF52299A3B4C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0C4BB-288A-49DC-AFDB-40AE742CC1AC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Usando Padrão</a:t>
          </a:r>
          <a:endParaRPr lang="en-US" sz="1900" kern="1200"/>
        </a:p>
      </dsp:txBody>
      <dsp:txXfrm>
        <a:off x="957071" y="2075473"/>
        <a:ext cx="5671732" cy="828633"/>
      </dsp:txXfrm>
    </dsp:sp>
    <dsp:sp modelId="{BECF4C04-1700-48FD-BC94-A0878FB7CAD0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489B5-164F-4A93-8E3C-F1FF044CEE80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328D6-F3E1-4417-9D5D-B5DD16120E1E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Programando para equipe.</a:t>
          </a:r>
          <a:endParaRPr lang="en-US" sz="1900" kern="1200"/>
        </a:p>
      </dsp:txBody>
      <dsp:txXfrm>
        <a:off x="957071" y="3111265"/>
        <a:ext cx="5671732" cy="828633"/>
      </dsp:txXfrm>
    </dsp:sp>
    <dsp:sp modelId="{3B7581CA-9ADF-4475-884B-AE113205D909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028B-8770-4BE6-984A-8E125922FE58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6011B-7813-42A4-85E7-46BA862B9F5C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Ser modelo.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dmmedeiro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clk?sa=L&amp;ai=DChcSEwj2gsqQzavkAhUEDpEKHawxBcMYABADGgJjZQ&amp;sig=AOD64_3UB5qyjza01utF5ojzlpJauxTsTw&amp;ctype=5&amp;q=&amp;ved=0ahUKEwjzs8aQzavkAhW1IbkGHWlKBa4Q2CkIhgI&amp;adurl=" TargetMode="External"/><Relationship Id="rId2" Type="http://schemas.openxmlformats.org/officeDocument/2006/relationships/hyperlink" Target="https://www.php-fig.org/ps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65077-D617-4FCA-BFC6-EFDCE748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A EVOLUÇÃO DO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D754CD-FA1F-4DFD-BBFB-E59AE51B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89" y="5569873"/>
            <a:ext cx="11479237" cy="97863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400" dirty="0"/>
              <a:t>Davidson Marques </a:t>
            </a:r>
          </a:p>
          <a:p>
            <a:pPr algn="ctr">
              <a:lnSpc>
                <a:spcPct val="90000"/>
              </a:lnSpc>
            </a:pPr>
            <a:r>
              <a:rPr lang="pt-BR" sz="1400" dirty="0"/>
              <a:t>Desenvolvedor/</a:t>
            </a:r>
            <a:r>
              <a:rPr lang="pt-BR" sz="1400"/>
              <a:t>Scrum Master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B03B19-67EE-4F04-BC37-0DC017EA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2" y="934220"/>
            <a:ext cx="2571245" cy="3317736"/>
          </a:xfrm>
          <a:prstGeom prst="rect">
            <a:avLst/>
          </a:prstGeom>
        </p:spPr>
      </p:pic>
      <p:pic>
        <p:nvPicPr>
          <p:cNvPr id="5" name="Imagem 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5D81F840-27D6-40BC-A102-9E5DF715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40" y="1923618"/>
            <a:ext cx="2608783" cy="2328338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BE40E7A7-B21A-45F7-88E0-20426AAA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84" y="309489"/>
            <a:ext cx="4277981" cy="39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0D0F0-F23B-444F-908F-8EA21002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O Objetivo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BA273EF-242D-4B4B-9CBB-39BFD2D9D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9203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2B3974-A122-4CA6-966B-9D6F9CB2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Vamos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olhada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meus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Códigos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3E754C20-3303-492B-B7E7-CD69DA8E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33" y="1261330"/>
            <a:ext cx="4857524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60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B0A6CF-3B93-4B34-B1B5-7273AEB3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391" y="892690"/>
            <a:ext cx="6602589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https://www.linkedin.com/in/dmmedeiros/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4800" dirty="0">
                <a:solidFill>
                  <a:srgbClr val="002060"/>
                </a:solidFill>
                <a:latin typeface="Social Media Circled" panose="02000500000000000000" pitchFamily="2" charset="0"/>
              </a:rPr>
              <a:t>C</a:t>
            </a:r>
            <a:r>
              <a:rPr lang="pt-BR" dirty="0"/>
              <a:t>  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davidsonmarquesm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pt-BR" sz="4800" dirty="0">
                <a:solidFill>
                  <a:srgbClr val="002060"/>
                </a:solidFill>
                <a:latin typeface="Social Media Circled" panose="02000500000000000000" pitchFamily="2" charset="0"/>
              </a:rPr>
              <a:t>Q</a:t>
            </a:r>
            <a:endParaRPr lang="pt-BR" sz="48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davidsonMarques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pt-BR" sz="4400" dirty="0">
                <a:solidFill>
                  <a:srgbClr val="002060"/>
                </a:solidFill>
                <a:latin typeface="Social Media Circled" panose="02000500000000000000" pitchFamily="2" charset="0"/>
              </a:rPr>
              <a:t>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dmmedeiros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4800" dirty="0">
                <a:solidFill>
                  <a:srgbClr val="002060"/>
                </a:solidFill>
                <a:latin typeface="Social Media Circled" panose="02000500000000000000" pitchFamily="2" charset="0"/>
              </a:rPr>
              <a:t>(</a:t>
            </a: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C80FF2-E782-4E79-AC1B-F36A30C9E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4" r="18877" b="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849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B5756-3323-4771-B390-49296621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4D606-33D9-4CBE-8197-D6D8C55F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4" y="2160589"/>
            <a:ext cx="6719840" cy="3880773"/>
          </a:xfrm>
        </p:spPr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https://www.php-fig.org/psr/</a:t>
            </a:r>
            <a:endParaRPr lang="pt-BR" sz="2400" dirty="0"/>
          </a:p>
          <a:p>
            <a:r>
              <a:rPr lang="en-US" sz="2400" dirty="0">
                <a:hlinkClick r:id="rId3"/>
              </a:rPr>
              <a:t>Clean Code: A Handbook of Agile Software Craftsmanship (Robert C. Martin Series)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Meus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códigos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!(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rs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endParaRPr lang="pt-BR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65DE49-837D-4896-9338-AF86C5661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0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65077-D617-4FCA-BFC6-EFDCE748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805" y="835017"/>
            <a:ext cx="5005803" cy="461162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4200" dirty="0"/>
              <a:t>Sejamos Como os </a:t>
            </a:r>
            <a:r>
              <a:rPr lang="pt-BR" sz="4200" dirty="0" err="1"/>
              <a:t>pokémons</a:t>
            </a:r>
            <a:r>
              <a:rPr lang="pt-BR" sz="4200" dirty="0"/>
              <a:t> que só evoluem e se mantém e sua forma evoluída.</a:t>
            </a:r>
            <a:br>
              <a:rPr lang="pt-BR" sz="4200" dirty="0"/>
            </a:br>
            <a:br>
              <a:rPr lang="pt-BR" sz="4200" dirty="0"/>
            </a:br>
            <a:r>
              <a:rPr lang="pt-BR" sz="4200" dirty="0"/>
              <a:t>Obrigado! </a:t>
            </a:r>
            <a:r>
              <a:rPr lang="pt-BR" dirty="0"/>
              <a:t>Bora</a:t>
            </a:r>
            <a:r>
              <a:rPr lang="pt-BR" sz="4200" dirty="0"/>
              <a:t> Conversar?</a:t>
            </a:r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BE40E7A7-B21A-45F7-88E0-20426AAA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02" y="835016"/>
            <a:ext cx="4334441" cy="2986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B03B19-67EE-4F04-BC37-0DC017EA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44" y="4050441"/>
            <a:ext cx="1543269" cy="1991316"/>
          </a:xfrm>
          <a:prstGeom prst="rect">
            <a:avLst/>
          </a:prstGeom>
        </p:spPr>
      </p:pic>
      <p:pic>
        <p:nvPicPr>
          <p:cNvPr id="5" name="Imagem 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5D81F840-27D6-40BC-A102-9E5DF7152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34" y="4050441"/>
            <a:ext cx="2231166" cy="19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FEEB8E-713F-4180-889B-57C790A2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320" y="2164148"/>
            <a:ext cx="4299666" cy="1337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CODEJUN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D84D8341-D5DD-4ED9-B0D2-4C67293F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752545"/>
            <a:ext cx="3765692" cy="33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201C46-DFF6-4B94-A71A-590B4306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Como iniciei no PHP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25F758A-4031-4BE0-B3D1-9D6D19EB1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4451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70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39866-5B42-4921-9671-CC9BEA57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CODANDO COMO C#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Espaço Reservado para Conteúdo 2">
            <a:extLst>
              <a:ext uri="{FF2B5EF4-FFF2-40B4-BE49-F238E27FC236}">
                <a16:creationId xmlns:a16="http://schemas.microsoft.com/office/drawing/2014/main" id="{ACDF7425-3518-4A2C-8C07-AE2F6D60A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8391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5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F573F9-5CCE-4657-A653-CC198E2C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Caindo na Real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89689AE-2AC8-43BE-8F43-E55F1AEC6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577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1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FEEB8E-713F-4180-889B-57C790A2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CODEPLEN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CFB837-37C6-4092-8F17-5EB96AEB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08" y="1265315"/>
            <a:ext cx="3359888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995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ACE0E-014F-4CEC-9806-C17337E2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O primeiro passo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506B684-44A7-471B-8C7D-027B1636B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3307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065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34F3A0-F668-4439-92B1-FEAACF96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3400"/>
              <a:t>PSR (PHP Standart Recomendations)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9B0DCD-D53E-450F-8665-163461A26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5375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9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FEEB8E-713F-4180-889B-57C790A2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CODESENI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C9220A24-9F89-4B3F-BE6A-9C06CD00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1745307"/>
            <a:ext cx="4887354" cy="33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82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Social Media Circled</vt:lpstr>
      <vt:lpstr>Trebuchet MS</vt:lpstr>
      <vt:lpstr>Wingdings 3</vt:lpstr>
      <vt:lpstr>Facetado</vt:lpstr>
      <vt:lpstr>A EVOLUÇÃO DO CÓDIGO</vt:lpstr>
      <vt:lpstr>CODEJUN</vt:lpstr>
      <vt:lpstr>Como iniciei no PHP</vt:lpstr>
      <vt:lpstr>CODANDO COMO C#</vt:lpstr>
      <vt:lpstr>Caindo na Real</vt:lpstr>
      <vt:lpstr>CODEPLEN</vt:lpstr>
      <vt:lpstr>O primeiro passo</vt:lpstr>
      <vt:lpstr>PSR (PHP Standart Recomendations)</vt:lpstr>
      <vt:lpstr>CODESENI</vt:lpstr>
      <vt:lpstr>O Objetivo</vt:lpstr>
      <vt:lpstr>Vamos da uma olhada nos meus Códigos</vt:lpstr>
      <vt:lpstr>Apresentação do PowerPoint</vt:lpstr>
      <vt:lpstr>Referências</vt:lpstr>
      <vt:lpstr>Sejamos Como os pokémons que só evoluem e se mantém e sua forma evoluída.  Obrigado! Bora Conversar?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EVOLUÇÃO DO CÓDIGO</dc:title>
  <dc:creator>Davidson Marques</dc:creator>
  <cp:lastModifiedBy>Davidson Marques</cp:lastModifiedBy>
  <cp:revision>3</cp:revision>
  <dcterms:created xsi:type="dcterms:W3CDTF">2019-08-30T22:10:12Z</dcterms:created>
  <dcterms:modified xsi:type="dcterms:W3CDTF">2019-08-31T10:55:36Z</dcterms:modified>
</cp:coreProperties>
</file>