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" TargetMode="External"/><Relationship Id="rId2" Type="http://schemas.openxmlformats.org/officeDocument/2006/relationships/hyperlink" Target="https://www.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sql.com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1E074-674E-4344-AEAC-0E2716732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856" y="2080620"/>
            <a:ext cx="5584874" cy="1557103"/>
          </a:xfrm>
        </p:spPr>
        <p:txBody>
          <a:bodyPr/>
          <a:lstStyle/>
          <a:p>
            <a:pPr algn="ctr"/>
            <a:r>
              <a:rPr lang="pt-BR" sz="9600" dirty="0"/>
              <a:t>SEM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F702BA-D227-4FC5-93D0-C6B59BA5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pt-BR" dirty="0"/>
              <a:t>DAVIDSON MARQUES – </a:t>
            </a:r>
            <a:r>
              <a:rPr lang="pt-BR" dirty="0" err="1"/>
              <a:t>dd</a:t>
            </a:r>
            <a:endParaRPr lang="pt-BR" dirty="0"/>
          </a:p>
          <a:p>
            <a:r>
              <a:rPr lang="pt-BR" dirty="0"/>
              <a:t>Desenvolvedor / </a:t>
            </a:r>
            <a:r>
              <a:rPr lang="pt-BR" dirty="0" err="1"/>
              <a:t>scrum</a:t>
            </a:r>
            <a:r>
              <a:rPr lang="pt-BR" dirty="0"/>
              <a:t> master</a:t>
            </a:r>
          </a:p>
        </p:txBody>
      </p:sp>
      <p:pic>
        <p:nvPicPr>
          <p:cNvPr id="6" name="Imagem 5" descr="Uma imagem contendo sinal, parar, céu&#10;&#10;Descrição gerada automaticamente">
            <a:extLst>
              <a:ext uri="{FF2B5EF4-FFF2-40B4-BE49-F238E27FC236}">
                <a16:creationId xmlns:a16="http://schemas.microsoft.com/office/drawing/2014/main" id="{F6DC5640-A448-419A-9FDA-29A88218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970171"/>
            <a:ext cx="2143125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34F0FA-3066-433A-99C9-E4A7169F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506" y="17923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3090A-59DB-4D0A-9688-85EC0C4A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</a:t>
            </a:r>
          </a:p>
        </p:txBody>
      </p:sp>
      <p:pic>
        <p:nvPicPr>
          <p:cNvPr id="4" name="Imagem 3" descr="Uma imagem contendo captura de tela, monitor&#10;&#10;Descrição gerada automaticamente">
            <a:extLst>
              <a:ext uri="{FF2B5EF4-FFF2-40B4-BE49-F238E27FC236}">
                <a16:creationId xmlns:a16="http://schemas.microsoft.com/office/drawing/2014/main" id="{3D33D059-F49F-4B0D-8C35-A55A85B2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4" y="1523978"/>
            <a:ext cx="8183117" cy="1362265"/>
          </a:xfrm>
          <a:prstGeom prst="rect">
            <a:avLst/>
          </a:prstGeom>
        </p:spPr>
      </p:pic>
      <p:pic>
        <p:nvPicPr>
          <p:cNvPr id="6" name="Imagem 5" descr="Uma imagem contendo captura de tela, computador, monitor&#10;&#10;Descrição gerada automaticamente">
            <a:extLst>
              <a:ext uri="{FF2B5EF4-FFF2-40B4-BE49-F238E27FC236}">
                <a16:creationId xmlns:a16="http://schemas.microsoft.com/office/drawing/2014/main" id="{918B8109-2793-4DCE-843A-8B5B471A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1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D580A4-FBD6-41B0-BD61-94120279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4738887"/>
            <a:ext cx="11718387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INSTALANDO-O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FEA3DC-313B-4559-B24F-01255616DC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63" r="-1" b="8243"/>
          <a:stretch/>
        </p:blipFill>
        <p:spPr>
          <a:xfrm>
            <a:off x="1522412" y="359725"/>
            <a:ext cx="8831262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71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F705-043B-4258-8F69-44F887DB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Baixando o PHP</a:t>
            </a:r>
          </a:p>
        </p:txBody>
      </p:sp>
      <p:pic>
        <p:nvPicPr>
          <p:cNvPr id="4" name="Imagem 3" descr="Uma imagem contendo captura de tela, computador, interior, laptop&#10;&#10;Descrição gerada automaticamente">
            <a:extLst>
              <a:ext uri="{FF2B5EF4-FFF2-40B4-BE49-F238E27FC236}">
                <a16:creationId xmlns:a16="http://schemas.microsoft.com/office/drawing/2014/main" id="{0787E5F9-98A9-4653-B0E6-27918447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6388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FAB3EE83-0390-4E67-B726-EAAB3AB5B30A}"/>
              </a:ext>
            </a:extLst>
          </p:cNvPr>
          <p:cNvSpPr/>
          <p:nvPr/>
        </p:nvSpPr>
        <p:spPr>
          <a:xfrm>
            <a:off x="2533650" y="3086100"/>
            <a:ext cx="3314700" cy="458958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7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D81B-F7AE-4185-ACEB-41023943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que se faça o PHP</a:t>
            </a:r>
          </a:p>
        </p:txBody>
      </p:sp>
      <p:pic>
        <p:nvPicPr>
          <p:cNvPr id="6" name="Imagem 5" descr="Uma imagem contendo monitor, captura de tela, preto, ao ar livre&#10;&#10;Descrição gerada automaticamente">
            <a:extLst>
              <a:ext uri="{FF2B5EF4-FFF2-40B4-BE49-F238E27FC236}">
                <a16:creationId xmlns:a16="http://schemas.microsoft.com/office/drawing/2014/main" id="{D1CF3B58-A6F0-4D1A-BCA4-E3168A76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2" y="1152983"/>
            <a:ext cx="11621017" cy="3962953"/>
          </a:xfrm>
          <a:prstGeom prst="rect">
            <a:avLst/>
          </a:prstGeom>
        </p:spPr>
      </p:pic>
      <p:pic>
        <p:nvPicPr>
          <p:cNvPr id="8" name="Imagem 7" descr="Uma imagem contendo monitor, tela&#10;&#10;Descrição gerada automaticamente">
            <a:extLst>
              <a:ext uri="{FF2B5EF4-FFF2-40B4-BE49-F238E27FC236}">
                <a16:creationId xmlns:a16="http://schemas.microsoft.com/office/drawing/2014/main" id="{1F5D882E-5502-4818-B2E2-7B6A424A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2" y="5140068"/>
            <a:ext cx="6115567" cy="11298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381FFA-FC20-4CBC-978A-ABECDE090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99" y="5153319"/>
            <a:ext cx="5429769" cy="11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D512C-3F66-48C1-A41E-B600CF5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de qualquer lugar!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A230B2D1-F6A2-4BD0-8881-9BEA37A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9" y="1204602"/>
            <a:ext cx="3934374" cy="4448796"/>
          </a:xfrm>
          <a:prstGeom prst="rect">
            <a:avLst/>
          </a:prstGeom>
        </p:spPr>
      </p:pic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C602025-C215-43FC-A709-E901BBA1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1204601"/>
            <a:ext cx="5896798" cy="502513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0AB7B07-5709-4DE4-B7CA-D2A8D2D65FF7}"/>
              </a:ext>
            </a:extLst>
          </p:cNvPr>
          <p:cNvSpPr/>
          <p:nvPr/>
        </p:nvSpPr>
        <p:spPr>
          <a:xfrm>
            <a:off x="1396918" y="4380930"/>
            <a:ext cx="5556738" cy="3796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BAE2561-2CD2-4CCD-975A-85C593F0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96" y="1204601"/>
            <a:ext cx="5010849" cy="502513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0E442548-09D9-49FB-9408-1461C17F9554}"/>
              </a:ext>
            </a:extLst>
          </p:cNvPr>
          <p:cNvSpPr/>
          <p:nvPr/>
        </p:nvSpPr>
        <p:spPr>
          <a:xfrm>
            <a:off x="5807985" y="4113644"/>
            <a:ext cx="1603716" cy="3796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752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7E11C-35D5-47FF-BA38-11E69424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009934"/>
          </a:xfrm>
        </p:spPr>
        <p:txBody>
          <a:bodyPr/>
          <a:lstStyle/>
          <a:p>
            <a:r>
              <a:rPr lang="pt-BR" dirty="0"/>
              <a:t>Verificando.</a:t>
            </a:r>
          </a:p>
        </p:txBody>
      </p:sp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5D66B25-834E-4FA1-BBA2-F27769C8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922"/>
            <a:ext cx="12078269" cy="58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749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2320C-2C83-4F29-AC95-CD6BE148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2876"/>
          </a:xfrm>
        </p:spPr>
        <p:txBody>
          <a:bodyPr/>
          <a:lstStyle/>
          <a:p>
            <a:r>
              <a:rPr lang="pt-BR" dirty="0"/>
              <a:t>Se quiser rodar...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7093496C-EA5D-4822-8CC2-6888A9BF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55594"/>
            <a:ext cx="10460039" cy="55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2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78418-998B-46FF-A381-F76DD19D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Unindo</a:t>
            </a:r>
          </a:p>
        </p:txBody>
      </p:sp>
      <p:pic>
        <p:nvPicPr>
          <p:cNvPr id="4" name="Imagem 3" descr="Uma imagem contendo clip-art&#10;&#10;Descrição gerada automaticamente">
            <a:extLst>
              <a:ext uri="{FF2B5EF4-FFF2-40B4-BE49-F238E27FC236}">
                <a16:creationId xmlns:a16="http://schemas.microsoft.com/office/drawing/2014/main" id="{DA4CC663-E55C-4A90-8939-CEAD5DDE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895600"/>
            <a:ext cx="4783139" cy="21091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35D897-A2C3-488A-884C-9261F0C2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9" y="2362200"/>
            <a:ext cx="5907091" cy="31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EA5E-81F4-4561-A455-6B003B84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Confs</a:t>
            </a:r>
            <a:r>
              <a:rPr lang="pt-BR" dirty="0"/>
              <a:t> e a </a:t>
            </a:r>
            <a:r>
              <a:rPr lang="pt-BR" dirty="0" err="1"/>
              <a:t>dll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92F97-F092-4B20-8B9F-5983FAC0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Httpd.conf</a:t>
            </a:r>
            <a:endParaRPr lang="pt-BR" dirty="0"/>
          </a:p>
          <a:p>
            <a:r>
              <a:rPr lang="pt-BR" dirty="0"/>
              <a:t>phpXapache2_x.dll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9E6D4-FBFF-4B0E-8581-DCA1AC96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3312341"/>
            <a:ext cx="7044401" cy="233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4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D06E3C-5DD9-492C-8F92-D228931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PHP com o Apache</a:t>
            </a:r>
          </a:p>
        </p:txBody>
      </p:sp>
      <p:pic>
        <p:nvPicPr>
          <p:cNvPr id="6" name="Imagem 5" descr="Uma imagem contendo captura de tela, computador&#10;&#10;Descrição gerada automaticamente">
            <a:extLst>
              <a:ext uri="{FF2B5EF4-FFF2-40B4-BE49-F238E27FC236}">
                <a16:creationId xmlns:a16="http://schemas.microsoft.com/office/drawing/2014/main" id="{1D38C8D3-AA3D-4E7D-96F6-83DF7121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99"/>
            <a:ext cx="12192000" cy="54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738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E8B4E-CF42-4FEE-8709-57F9A03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Who </a:t>
            </a:r>
            <a:r>
              <a:rPr lang="pt-BR" dirty="0" err="1"/>
              <a:t>am</a:t>
            </a:r>
            <a:r>
              <a:rPr lang="pt-BR" dirty="0"/>
              <a:t> I? I </a:t>
            </a:r>
            <a:r>
              <a:rPr lang="pt-BR" dirty="0" err="1"/>
              <a:t>am</a:t>
            </a:r>
            <a:r>
              <a:rPr lang="pt-BR" dirty="0"/>
              <a:t> 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8FF6D-6907-4197-A750-92E5EF12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372" y="1263015"/>
            <a:ext cx="4396339" cy="3741738"/>
          </a:xfrm>
        </p:spPr>
        <p:txBody>
          <a:bodyPr>
            <a:normAutofit/>
          </a:bodyPr>
          <a:lstStyle/>
          <a:p>
            <a:r>
              <a:rPr lang="pt-BR" dirty="0"/>
              <a:t>Tecnólogo em desenvolvimento de Software – IFRN</a:t>
            </a:r>
          </a:p>
          <a:p>
            <a:r>
              <a:rPr lang="pt-BR" dirty="0"/>
              <a:t>Scrum Master – </a:t>
            </a:r>
            <a:r>
              <a:rPr lang="pt-BR" dirty="0" err="1"/>
              <a:t>Unp</a:t>
            </a:r>
            <a:r>
              <a:rPr lang="pt-BR" dirty="0"/>
              <a:t> (</a:t>
            </a:r>
            <a:r>
              <a:rPr lang="pt-BR" dirty="0" err="1"/>
              <a:t>Laureate</a:t>
            </a:r>
            <a:r>
              <a:rPr lang="pt-BR" dirty="0"/>
              <a:t>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university</a:t>
            </a:r>
            <a:r>
              <a:rPr lang="pt-BR" dirty="0"/>
              <a:t>)</a:t>
            </a:r>
          </a:p>
          <a:p>
            <a:r>
              <a:rPr lang="pt-BR" dirty="0"/>
              <a:t>Técnico em Eletrotécnica – IFRN</a:t>
            </a:r>
          </a:p>
          <a:p>
            <a:r>
              <a:rPr lang="pt-BR" dirty="0" err="1"/>
              <a:t>Fisólofo</a:t>
            </a:r>
            <a:r>
              <a:rPr lang="pt-BR" dirty="0"/>
              <a:t>.</a:t>
            </a:r>
          </a:p>
          <a:p>
            <a:r>
              <a:rPr lang="pt-BR" dirty="0"/>
              <a:t>Entusiasta do Conhecimento.</a:t>
            </a:r>
          </a:p>
          <a:p>
            <a:r>
              <a:rPr lang="pt-BR" dirty="0"/>
              <a:t>E diferente de Daniel,  um péssimo piadista.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6C924AC9-867A-476C-8544-7C16A164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812" y="1292308"/>
            <a:ext cx="4396339" cy="3741738"/>
          </a:xfrm>
        </p:spPr>
        <p:txBody>
          <a:bodyPr>
            <a:normAutofit/>
          </a:bodyPr>
          <a:lstStyle/>
          <a:p>
            <a:r>
              <a:rPr lang="pt-BR" dirty="0" err="1"/>
              <a:t>davidsonDD</a:t>
            </a:r>
            <a:r>
              <a:rPr lang="pt-BR" dirty="0"/>
              <a:t>  </a:t>
            </a:r>
            <a:r>
              <a:rPr lang="pt-BR" sz="2800" dirty="0">
                <a:latin typeface="Social Media Circled" panose="02000500000000000000" pitchFamily="2" charset="0"/>
              </a:rPr>
              <a:t>(</a:t>
            </a:r>
          </a:p>
          <a:p>
            <a:r>
              <a:rPr lang="pt-BR" dirty="0" err="1"/>
              <a:t>dmmedeiros</a:t>
            </a:r>
            <a:r>
              <a:rPr lang="pt-BR" dirty="0"/>
              <a:t>  </a:t>
            </a:r>
            <a:r>
              <a:rPr lang="pt-BR" sz="2800" dirty="0">
                <a:latin typeface="Social Media Circled" panose="02000500000000000000" pitchFamily="2" charset="0"/>
              </a:rPr>
              <a:t>C</a:t>
            </a:r>
            <a:endParaRPr lang="pt-BR" sz="2800" dirty="0"/>
          </a:p>
          <a:p>
            <a:r>
              <a:rPr lang="pt-BR" dirty="0" err="1"/>
              <a:t>davidsonmarquesm</a:t>
            </a:r>
            <a:r>
              <a:rPr lang="pt-BR" dirty="0"/>
              <a:t>  </a:t>
            </a:r>
            <a:r>
              <a:rPr lang="pt-BR" sz="2800" dirty="0">
                <a:latin typeface="Social Media Circled" panose="02000500000000000000" pitchFamily="2" charset="0"/>
              </a:rPr>
              <a:t>Q</a:t>
            </a:r>
          </a:p>
          <a:p>
            <a:r>
              <a:rPr lang="pt-BR" dirty="0" err="1"/>
              <a:t>davidsonMarques</a:t>
            </a:r>
            <a:r>
              <a:rPr lang="pt-BR" dirty="0"/>
              <a:t>  </a:t>
            </a:r>
            <a:r>
              <a:rPr lang="pt-BR" sz="2800" dirty="0">
                <a:latin typeface="Social Media Circled" panose="02000500000000000000" pitchFamily="2" charset="0"/>
              </a:rPr>
              <a:t>D</a:t>
            </a:r>
            <a:endParaRPr lang="pt-BR" sz="2800" dirty="0"/>
          </a:p>
          <a:p>
            <a:endParaRPr lang="pt-BR" dirty="0"/>
          </a:p>
        </p:txBody>
      </p:sp>
      <p:pic>
        <p:nvPicPr>
          <p:cNvPr id="5" name="Imagem 4" descr="Uma imagem contendo parede, homem, pessoa, interior&#10;&#10;Descrição gerada automaticamente">
            <a:extLst>
              <a:ext uri="{FF2B5EF4-FFF2-40B4-BE49-F238E27FC236}">
                <a16:creationId xmlns:a16="http://schemas.microsoft.com/office/drawing/2014/main" id="{D3B0724A-15E8-4EA3-82CC-B115C8404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5" r="13587" b="2"/>
          <a:stretch/>
        </p:blipFill>
        <p:spPr>
          <a:xfrm>
            <a:off x="8163339" y="752745"/>
            <a:ext cx="3906740" cy="58168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3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25AD55-8140-4691-9B0C-087B0E05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3B8097-95F3-41C2-9194-D674531AC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499" y="647698"/>
            <a:ext cx="539137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128057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7AAAA-9EA2-4F0F-ADB0-C2E30E98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r>
              <a:rPr lang="pt-BR" dirty="0"/>
              <a:t>Site</a:t>
            </a:r>
          </a:p>
        </p:txBody>
      </p:sp>
      <p:pic>
        <p:nvPicPr>
          <p:cNvPr id="4" name="Imagem 3" descr="Uma imagem contendo captura de tela, monitor, computador, interior&#10;&#10;Descrição gerada automaticamente">
            <a:extLst>
              <a:ext uri="{FF2B5EF4-FFF2-40B4-BE49-F238E27FC236}">
                <a16:creationId xmlns:a16="http://schemas.microsoft.com/office/drawing/2014/main" id="{869F9E6F-AB30-40B7-9160-572EB263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128"/>
            <a:ext cx="12192000" cy="55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5618-4151-4C5A-BD31-71AB7C31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Download</a:t>
            </a:r>
          </a:p>
        </p:txBody>
      </p:sp>
      <p:pic>
        <p:nvPicPr>
          <p:cNvPr id="4" name="Imagem 3" descr="Uma imagem contendo captura de tela, monitor, computador&#10;&#10;Descrição gerada automaticamente">
            <a:extLst>
              <a:ext uri="{FF2B5EF4-FFF2-40B4-BE49-F238E27FC236}">
                <a16:creationId xmlns:a16="http://schemas.microsoft.com/office/drawing/2014/main" id="{D76587B0-3774-4B5C-AB79-C29C17AE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54483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DCAC687-691A-4E6A-8B70-CEFFBC34FB8D}"/>
              </a:ext>
            </a:extLst>
          </p:cNvPr>
          <p:cNvSpPr/>
          <p:nvPr/>
        </p:nvSpPr>
        <p:spPr>
          <a:xfrm>
            <a:off x="457200" y="3219450"/>
            <a:ext cx="3352800" cy="59055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80E55-15F0-4161-85F5-6D24893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4C89822-E685-45A8-83C8-74AC2185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D59EB73-663C-4ED0-813D-11E04410D1C2}"/>
              </a:ext>
            </a:extLst>
          </p:cNvPr>
          <p:cNvSpPr/>
          <p:nvPr/>
        </p:nvSpPr>
        <p:spPr>
          <a:xfrm>
            <a:off x="646111" y="2076450"/>
            <a:ext cx="2459039" cy="742950"/>
          </a:xfrm>
          <a:prstGeom prst="ellipse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59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3C2F5DC-BF37-4620-AD8E-BB3489ED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850"/>
            <a:ext cx="5759563" cy="1638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BDFDB8-3853-445F-959A-A528D9FA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1171"/>
          </a:xfrm>
        </p:spPr>
        <p:txBody>
          <a:bodyPr/>
          <a:lstStyle/>
          <a:p>
            <a:r>
              <a:rPr lang="pt-BR" dirty="0"/>
              <a:t>Next, </a:t>
            </a:r>
            <a:r>
              <a:rPr lang="pt-BR" dirty="0" err="1"/>
              <a:t>next</a:t>
            </a:r>
            <a:r>
              <a:rPr lang="pt-BR" dirty="0"/>
              <a:t> ... </a:t>
            </a:r>
            <a:r>
              <a:rPr lang="pt-BR" dirty="0" err="1"/>
              <a:t>finish</a:t>
            </a:r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A386A08E-5DFC-4813-9167-AA78053A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21" y="2035715"/>
            <a:ext cx="5344271" cy="3096057"/>
          </a:xfrm>
          <a:prstGeom prst="rect">
            <a:avLst/>
          </a:prstGeom>
        </p:spPr>
      </p:pic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BFE8701-1851-4F72-809F-3CD970A17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357" y="1357239"/>
            <a:ext cx="7649643" cy="44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4804A-3A82-4131-B8C6-DC708E32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7" y="143229"/>
            <a:ext cx="9404723" cy="700833"/>
          </a:xfrm>
        </p:spPr>
        <p:txBody>
          <a:bodyPr/>
          <a:lstStyle/>
          <a:p>
            <a:r>
              <a:rPr lang="pt-BR" dirty="0"/>
              <a:t>Rodando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42B75303-AEC4-45E6-9900-39E14E14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1"/>
            <a:ext cx="12192000" cy="58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21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6AC03-8C1B-47B3-B611-340C6CBD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40"/>
          </a:xfrm>
        </p:spPr>
        <p:txBody>
          <a:bodyPr/>
          <a:lstStyle/>
          <a:p>
            <a:r>
              <a:rPr lang="pt-BR" dirty="0"/>
              <a:t>Por que Fazer isso 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954EF-9AB4-46EF-8E78-D7AD0648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237958"/>
            <a:ext cx="10354824" cy="5010442"/>
          </a:xfrm>
        </p:spPr>
        <p:txBody>
          <a:bodyPr/>
          <a:lstStyle/>
          <a:p>
            <a:r>
              <a:rPr lang="pt-BR" dirty="0"/>
              <a:t>Podia falar um </a:t>
            </a:r>
            <a:r>
              <a:rPr lang="pt-BR" dirty="0" err="1"/>
              <a:t>bucado</a:t>
            </a:r>
            <a:r>
              <a:rPr lang="pt-BR" dirty="0"/>
              <a:t> do que eu acho, mas já falei muito. Se num já for umas 2 horas da tarde.... Mas...</a:t>
            </a:r>
          </a:p>
          <a:p>
            <a:r>
              <a:rPr lang="pt-BR" dirty="0"/>
              <a:t>Independência</a:t>
            </a:r>
          </a:p>
          <a:p>
            <a:r>
              <a:rPr lang="pt-BR" dirty="0"/>
              <a:t>Conhecimento</a:t>
            </a:r>
          </a:p>
          <a:p>
            <a:r>
              <a:rPr lang="pt-BR" dirty="0"/>
              <a:t>Flexibilidade</a:t>
            </a:r>
          </a:p>
          <a:p>
            <a:r>
              <a:rPr lang="pt-BR" dirty="0"/>
              <a:t>Um argumento pra não ser tão excluído pelos amiguinhos do </a:t>
            </a:r>
            <a:r>
              <a:rPr lang="pt-BR" dirty="0" err="1"/>
              <a:t>linux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45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6FE5-83F9-4C65-8A90-EF61F6B5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6F2AF-5F83-478C-904D-47F94D92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https://www.php.net/</a:t>
            </a:r>
            <a:endParaRPr lang="pt-BR" dirty="0"/>
          </a:p>
          <a:p>
            <a:r>
              <a:rPr lang="pt-BR" dirty="0">
                <a:hlinkClick r:id="rId3"/>
              </a:rPr>
              <a:t>https://httpd.apache.org</a:t>
            </a:r>
            <a:endParaRPr lang="pt-BR" dirty="0"/>
          </a:p>
          <a:p>
            <a:r>
              <a:rPr lang="pt-BR" dirty="0">
                <a:hlinkClick r:id="rId4"/>
              </a:rPr>
              <a:t>https://www.mysql.com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07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ABED719-D9DC-464C-B4C0-7FA65791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800100"/>
            <a:ext cx="3333676" cy="59245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Se </a:t>
            </a:r>
            <a:r>
              <a:rPr lang="en-US" sz="4400" dirty="0" err="1"/>
              <a:t>tiver</a:t>
            </a:r>
            <a:r>
              <a:rPr lang="en-US" sz="4400" dirty="0"/>
              <a:t> </a:t>
            </a:r>
            <a:r>
              <a:rPr lang="en-US" sz="4400" dirty="0" err="1"/>
              <a:t>dúvidas</a:t>
            </a:r>
            <a:r>
              <a:rPr lang="en-US" sz="4400" dirty="0"/>
              <a:t> </a:t>
            </a:r>
            <a:r>
              <a:rPr lang="en-US" sz="4400" dirty="0" err="1"/>
              <a:t>pergunta</a:t>
            </a:r>
            <a:r>
              <a:rPr lang="en-US" sz="4400" dirty="0"/>
              <a:t> </a:t>
            </a:r>
            <a:r>
              <a:rPr lang="en-US" sz="4400" dirty="0" err="1"/>
              <a:t>ao</a:t>
            </a:r>
            <a:r>
              <a:rPr lang="en-US" sz="4400" dirty="0"/>
              <a:t> Google, mas se </a:t>
            </a:r>
            <a:r>
              <a:rPr lang="en-US" sz="4400" dirty="0" err="1"/>
              <a:t>quiser</a:t>
            </a:r>
            <a:r>
              <a:rPr lang="en-US" sz="4400" dirty="0"/>
              <a:t> </a:t>
            </a:r>
            <a:r>
              <a:rPr lang="en-US" sz="4400" dirty="0" err="1"/>
              <a:t>Conversar</a:t>
            </a:r>
            <a:r>
              <a:rPr lang="en-US" sz="4400" dirty="0"/>
              <a:t> É </a:t>
            </a:r>
            <a:r>
              <a:rPr lang="en-US" sz="4400" dirty="0" err="1"/>
              <a:t>só</a:t>
            </a:r>
            <a:r>
              <a:rPr lang="en-US" sz="4400" dirty="0"/>
              <a:t> </a:t>
            </a:r>
            <a:r>
              <a:rPr lang="en-US" sz="4400" dirty="0" err="1"/>
              <a:t>falar</a:t>
            </a:r>
            <a:r>
              <a:rPr lang="en-US" sz="4400" dirty="0"/>
              <a:t>!!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EFF595-B732-43B2-9CDA-B082DE0D0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6FB572-0C1C-4070-A530-93E480C7D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1862464"/>
            <a:ext cx="3039745" cy="3136026"/>
          </a:xfrm>
          <a:prstGeom prst="rect">
            <a:avLst/>
          </a:prstGeom>
          <a:effectLst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0967C8-EB85-4149-95D3-471D364D3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230" y="1326415"/>
            <a:ext cx="3039745" cy="1641462"/>
          </a:xfrm>
          <a:prstGeom prst="rect">
            <a:avLst/>
          </a:prstGeom>
          <a:effectLst/>
        </p:spPr>
      </p:pic>
      <p:pic>
        <p:nvPicPr>
          <p:cNvPr id="6" name="Imagem 5" descr="Uma imagem contendo clip-art&#10;&#10;Descrição gerada automaticamente">
            <a:extLst>
              <a:ext uri="{FF2B5EF4-FFF2-40B4-BE49-F238E27FC236}">
                <a16:creationId xmlns:a16="http://schemas.microsoft.com/office/drawing/2014/main" id="{49D0830C-A1C0-4F05-BEBC-0E14DDE90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1230" y="4072476"/>
            <a:ext cx="3039745" cy="1282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6449603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6A7F4-DF9E-4797-9A66-10C94657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1" y="2446618"/>
            <a:ext cx="9404723" cy="1400530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968364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CB5721B-7904-4862-B904-19C90460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Que a magia comece</a:t>
            </a:r>
          </a:p>
        </p:txBody>
      </p:sp>
    </p:spTree>
    <p:extLst>
      <p:ext uri="{BB962C8B-B14F-4D97-AF65-F5344CB8AC3E}">
        <p14:creationId xmlns:p14="http://schemas.microsoft.com/office/powerpoint/2010/main" val="561242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5A035-23A3-4720-BB93-54574C24F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ED0816-3202-48E9-ABED-521A72159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CABE022E-1488-4DA5-89B5-07646B3A2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3D6803B-AEC6-4CD2-86EF-E591BD2FD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80B51C95-9EBC-4AA5-AC2C-3F053E14D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5C2D7-EA05-4B96-B9F0-7A29B4D0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Instalando</a:t>
            </a:r>
            <a:r>
              <a:rPr lang="en-US" sz="6600" dirty="0"/>
              <a:t> o </a:t>
            </a:r>
            <a:r>
              <a:rPr lang="en-US" sz="6600" dirty="0" err="1"/>
              <a:t>servidor</a:t>
            </a:r>
            <a:endParaRPr lang="en-US" sz="6600" dirty="0"/>
          </a:p>
        </p:txBody>
      </p:sp>
      <p:pic>
        <p:nvPicPr>
          <p:cNvPr id="4" name="Imagem 3" descr="Uma imagem contendo clip-art&#10;&#10;Descrição gerada automaticamente">
            <a:extLst>
              <a:ext uri="{FF2B5EF4-FFF2-40B4-BE49-F238E27FC236}">
                <a16:creationId xmlns:a16="http://schemas.microsoft.com/office/drawing/2014/main" id="{B55FF2C5-42D9-41AA-9E9B-FF6D06539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640081"/>
            <a:ext cx="6658004" cy="28094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05281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6E208-5890-4BBB-9805-BBF2CB7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75" y="171364"/>
            <a:ext cx="9404723" cy="925916"/>
          </a:xfrm>
        </p:spPr>
        <p:txBody>
          <a:bodyPr/>
          <a:lstStyle/>
          <a:p>
            <a:r>
              <a:rPr lang="pt-BR" dirty="0"/>
              <a:t>Baixando o Apache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7CD4BEA3-16E3-49C9-A34C-5E8B7D77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686"/>
            <a:ext cx="12192000" cy="567631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E987426-3E48-48C4-A249-B288B222DEDF}"/>
              </a:ext>
            </a:extLst>
          </p:cNvPr>
          <p:cNvSpPr/>
          <p:nvPr/>
        </p:nvSpPr>
        <p:spPr>
          <a:xfrm>
            <a:off x="438878" y="6224659"/>
            <a:ext cx="1744393" cy="499697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EDB4EB5-5EF8-4492-93FC-58E836077E17}"/>
              </a:ext>
            </a:extLst>
          </p:cNvPr>
          <p:cNvSpPr/>
          <p:nvPr/>
        </p:nvSpPr>
        <p:spPr>
          <a:xfrm>
            <a:off x="985173" y="1350498"/>
            <a:ext cx="3713436" cy="499697"/>
          </a:xfrm>
          <a:prstGeom prst="ellipse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EE95C-3743-402E-8674-843EBF68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239"/>
          </a:xfrm>
        </p:spPr>
        <p:txBody>
          <a:bodyPr/>
          <a:lstStyle/>
          <a:p>
            <a:r>
              <a:rPr lang="pt-BR" dirty="0"/>
              <a:t>Download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54A0248-999E-4D5A-9E64-1B0F2E56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7" y="1237957"/>
            <a:ext cx="11576205" cy="517754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59FD877-0365-4544-B9FA-A44484141FA5}"/>
              </a:ext>
            </a:extLst>
          </p:cNvPr>
          <p:cNvSpPr/>
          <p:nvPr/>
        </p:nvSpPr>
        <p:spPr>
          <a:xfrm>
            <a:off x="9794740" y="3194756"/>
            <a:ext cx="1539304" cy="451555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10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aptura de tela, interior, computador&#10;&#10;Descrição gerada automaticamente">
            <a:extLst>
              <a:ext uri="{FF2B5EF4-FFF2-40B4-BE49-F238E27FC236}">
                <a16:creationId xmlns:a16="http://schemas.microsoft.com/office/drawing/2014/main" id="{CC321797-4ED6-44BD-BD3E-F9BC1117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976" cy="6856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3C826C-C686-49DD-80FC-130A36B4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que se faça o servidor!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53243C-6C3C-4731-B88C-0FBC3A4C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30" y="3650568"/>
            <a:ext cx="4291649" cy="855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EF0B15-6FDB-4C96-8B0D-98027581D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630" y="2173289"/>
            <a:ext cx="5584608" cy="8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27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D512C-3F66-48C1-A41E-B600CF5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de qualquer lugar!</a:t>
            </a:r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A230B2D1-F6A2-4BD0-8881-9BEA37A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9" y="1204602"/>
            <a:ext cx="3934374" cy="4448796"/>
          </a:xfrm>
          <a:prstGeom prst="rect">
            <a:avLst/>
          </a:prstGeom>
        </p:spPr>
      </p:pic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3C602025-C215-43FC-A709-E901BBA1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601" y="1204601"/>
            <a:ext cx="5896798" cy="502513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0AB7B07-5709-4DE4-B7CA-D2A8D2D65FF7}"/>
              </a:ext>
            </a:extLst>
          </p:cNvPr>
          <p:cNvSpPr/>
          <p:nvPr/>
        </p:nvSpPr>
        <p:spPr>
          <a:xfrm>
            <a:off x="3165231" y="4346918"/>
            <a:ext cx="5556738" cy="5345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BAE2561-2CD2-4CCD-975A-85C593F0F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96" y="1204601"/>
            <a:ext cx="5010849" cy="502513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0E442548-09D9-49FB-9408-1461C17F9554}"/>
              </a:ext>
            </a:extLst>
          </p:cNvPr>
          <p:cNvSpPr/>
          <p:nvPr/>
        </p:nvSpPr>
        <p:spPr>
          <a:xfrm>
            <a:off x="5781822" y="4600135"/>
            <a:ext cx="1603716" cy="5345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30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FDC7C-1FB4-4058-8BF0-D73FF7A3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Rodando.</a:t>
            </a:r>
          </a:p>
        </p:txBody>
      </p:sp>
      <p:pic>
        <p:nvPicPr>
          <p:cNvPr id="4" name="Imagem 3" descr="Uma imagem contendo captura de tela, monitor&#10;&#10;Descrição gerada automaticamente">
            <a:extLst>
              <a:ext uri="{FF2B5EF4-FFF2-40B4-BE49-F238E27FC236}">
                <a16:creationId xmlns:a16="http://schemas.microsoft.com/office/drawing/2014/main" id="{5237871D-969F-4B83-A04E-A1A3D110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955800"/>
            <a:ext cx="103504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128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219</Words>
  <Application>Microsoft Office PowerPoint</Application>
  <PresentationFormat>Widescreen</PresentationFormat>
  <Paragraphs>49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Social Media Circled</vt:lpstr>
      <vt:lpstr>Wingdings 3</vt:lpstr>
      <vt:lpstr>Íon</vt:lpstr>
      <vt:lpstr>SEM</vt:lpstr>
      <vt:lpstr>Who am I? I am DD</vt:lpstr>
      <vt:lpstr>Que a magia comece</vt:lpstr>
      <vt:lpstr>Instalando o servidor</vt:lpstr>
      <vt:lpstr>Baixando o Apache </vt:lpstr>
      <vt:lpstr>Download</vt:lpstr>
      <vt:lpstr>E que se faça o servidor!</vt:lpstr>
      <vt:lpstr>Chamando de qualquer lugar!</vt:lpstr>
      <vt:lpstr>Rodando.</vt:lpstr>
      <vt:lpstr>RODANDO</vt:lpstr>
      <vt:lpstr>INSTALANDO-O</vt:lpstr>
      <vt:lpstr>Baixando o PHP</vt:lpstr>
      <vt:lpstr>E que se faça o PHP</vt:lpstr>
      <vt:lpstr>Chamando de qualquer lugar!</vt:lpstr>
      <vt:lpstr>Verificando.</vt:lpstr>
      <vt:lpstr>Se quiser rodar...</vt:lpstr>
      <vt:lpstr>Unindo</vt:lpstr>
      <vt:lpstr>Os Confs e a dll.</vt:lpstr>
      <vt:lpstr>Rodando PHP com o Apache</vt:lpstr>
      <vt:lpstr>Apresentação do PowerPoint</vt:lpstr>
      <vt:lpstr>Site</vt:lpstr>
      <vt:lpstr>Download</vt:lpstr>
      <vt:lpstr>Apresentação do PowerPoint</vt:lpstr>
      <vt:lpstr>Next, next ... finish</vt:lpstr>
      <vt:lpstr>Rodando</vt:lpstr>
      <vt:lpstr>Por que Fazer isso tudo</vt:lpstr>
      <vt:lpstr>Referências</vt:lpstr>
      <vt:lpstr>Se tiver dúvidas pergunta ao Google, mas se quiser Conversar É só falar!!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</dc:title>
  <dc:creator>Davidson Marques</dc:creator>
  <cp:lastModifiedBy>Davidson Marques</cp:lastModifiedBy>
  <cp:revision>23</cp:revision>
  <dcterms:created xsi:type="dcterms:W3CDTF">2019-09-26T00:14:48Z</dcterms:created>
  <dcterms:modified xsi:type="dcterms:W3CDTF">2019-09-27T21:20:17Z</dcterms:modified>
</cp:coreProperties>
</file>