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b3344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b3344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b33441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b33441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b33441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b33441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b33441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b33441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b33441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b33441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b33441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b33441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e34930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e34930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87c1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87c1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9eb83f1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9eb83f1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9eb83f14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9eb83f1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e34930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e34930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eb83f14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9eb83f1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9eb83f14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9eb83f1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9eb83f14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9eb83f14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eb83f14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9eb83f14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9eb83f14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b9eb83f14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9eb83f14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9eb83f1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9eb83f14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9eb83f14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9eb83f14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9eb83f14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9eb83f14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9eb83f14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9eb83f14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b9eb83f14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e34930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e34930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e34930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e34930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e34930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e34930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e34930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e34930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34930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e34930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9eb83f1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9eb83f1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9eb83f1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9eb83f1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XJCxISAC-3M" TargetMode="External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4597650" y="1051950"/>
            <a:ext cx="33549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latin typeface="Roboto"/>
                <a:ea typeface="Roboto"/>
                <a:cs typeface="Roboto"/>
                <a:sym typeface="Roboto"/>
              </a:rPr>
              <a:t>Dados DevFest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2016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2016.devfestne.com.br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MACEIÓ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3978179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574750" y="404200"/>
            <a:ext cx="6114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+1</a:t>
            </a:r>
            <a:r>
              <a:rPr b="1" lang="pt-BR" sz="150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pt-BR" sz="15000">
                <a:solidFill>
                  <a:srgbClr val="FECC3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pt-BR" sz="1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5000"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Participantes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 toda a região Nordeste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19200" y="141075"/>
            <a:ext cx="6317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Número de participantes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41850" y="346450"/>
            <a:ext cx="1687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Gênero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99" y="528851"/>
            <a:ext cx="1927400" cy="32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1963400" y="20707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88</a:t>
            </a: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36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homens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092300" y="3464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12%</a:t>
            </a:r>
            <a:endParaRPr b="1" sz="36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mulheres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597650" y="1051950"/>
            <a:ext cx="33549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latin typeface="Roboto"/>
                <a:ea typeface="Roboto"/>
                <a:cs typeface="Roboto"/>
                <a:sym typeface="Roboto"/>
              </a:rPr>
              <a:t>Dados DevFest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2017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2017.devfestne.com.br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SALVADOR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5677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657250" y="404200"/>
            <a:ext cx="38295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lang="pt-BR" sz="150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pt-BR" sz="15000">
                <a:solidFill>
                  <a:srgbClr val="FECC3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5000"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Participantes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 toda a região Nordeste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19200" y="141075"/>
            <a:ext cx="6317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Número de participantes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441850" y="346450"/>
            <a:ext cx="1687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Gênero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99" y="528851"/>
            <a:ext cx="1927400" cy="32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1963400" y="20707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86</a:t>
            </a: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36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homens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092300" y="3464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b="1" lang="pt-BR" sz="36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36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mulheres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4597650" y="1051950"/>
            <a:ext cx="33549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latin typeface="Roboto"/>
                <a:ea typeface="Roboto"/>
                <a:cs typeface="Roboto"/>
                <a:sym typeface="Roboto"/>
              </a:rPr>
              <a:t>Dados DevFest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2019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 que vem por aí...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Natal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5677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 title="Video DEV Fest Nordeste 20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441850" y="346450"/>
            <a:ext cx="49968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Bem-vindo(a) </a:t>
            </a: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 Natal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Portal para as deslumbrantes praias do Rio Grande do Norte, a cidade de Natal fica no alto da costa atlântica do Brasil, na foz do Rio Potengi. Fuja do agito nas praias escondidas de Pipa e Pirangi ou corra para o agito de Genipabu e Tibau do Sul. A cidade é cercada pelo Parque Estadual das Dunas.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cidade tem o ar mais puro do continente, de acordo com a NASA, e abriga ainda o maior cajueiro do mundo.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São mais de 800 mil Habitantes de braços abertos para receber o nordeste inteiro.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400" y="346450"/>
            <a:ext cx="2956574" cy="29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7336975" y="2871850"/>
            <a:ext cx="16929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Ponta Negra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Natal-RN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695200" y="93450"/>
            <a:ext cx="62154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Quando vai ocorrer?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Nos dias 19 de Outubro de 2019.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do evento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Sebrae RN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Endereço: Av. Lima e Silva, 76 - Lagoa Nova, Natal - RN.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Foco do evento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maior objetivo do DevFest Nordeste é proporcionar novas experiências envolvendo Tecnologia e produtos do Google para os participantes.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19" y="1408456"/>
            <a:ext cx="413620" cy="7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75" y="2682450"/>
            <a:ext cx="963725" cy="7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325" y="298651"/>
            <a:ext cx="641425" cy="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41850" y="346450"/>
            <a:ext cx="7388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O que é DevFest?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um grande evento organizado pela comunidade, que pode oferecer sessões de palestras de várias áreas, codelabs e muito mais. Cada DevFest é inspirado e voltado unicamente para as necessidades da comunidade de desenvolvedores que participam do evento.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1850" y="1938000"/>
            <a:ext cx="7388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Sobre o GDG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Um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Google Developer Group é uma comunidade geek aberta e voluntária para criar projetos interessantes e compartilhar experiências sobre tecnologias Google. O projeto faz parte de um programa global do Google de relacionamento com desenvolvedores.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1714350" y="675050"/>
            <a:ext cx="5824500" cy="27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Palestras de alto nível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Palestras com temas focados em Tecnologia, Produtos do Google e Empreendedorismo.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Área de experimentos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Esta área busca levar a experiência de estar imerso em um ambiente que explora a criatividade e a inovação. É um local de networking com demonstração de projetos, experimentos e produtos do Google.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508675" y="-13150"/>
            <a:ext cx="2742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O que esperar?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74" y="2285775"/>
            <a:ext cx="630407" cy="105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50" y="981150"/>
            <a:ext cx="1195749" cy="8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1862500" y="983750"/>
            <a:ext cx="60501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Cases de Sucesso</a:t>
            </a:r>
            <a:endParaRPr b="1" sz="1800"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Os participantes do DevFest poderão conhecer diversos projetos que se destacam na região Nordeste.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8" y="1224513"/>
            <a:ext cx="1129025" cy="7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441850" y="346450"/>
            <a:ext cx="6317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Números do evento (estimativa)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841" y="887319"/>
            <a:ext cx="1206595" cy="16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196" y="1181251"/>
            <a:ext cx="1320036" cy="13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8994" y="1360842"/>
            <a:ext cx="1686140" cy="10931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1078513" y="2625713"/>
            <a:ext cx="815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1 dia</a:t>
            </a:r>
            <a:endParaRPr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428988" y="2698450"/>
            <a:ext cx="179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ECC36"/>
                </a:solidFill>
                <a:latin typeface="Roboto"/>
                <a:ea typeface="Roboto"/>
                <a:cs typeface="Roboto"/>
                <a:sym typeface="Roboto"/>
              </a:rPr>
              <a:t>32 palestras</a:t>
            </a:r>
            <a:endParaRPr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6404650" y="2698825"/>
            <a:ext cx="216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CC93A"/>
                </a:solidFill>
                <a:latin typeface="Roboto"/>
                <a:ea typeface="Roboto"/>
                <a:cs typeface="Roboto"/>
                <a:sym typeface="Roboto"/>
              </a:rPr>
              <a:t>4 trilhas paralelas</a:t>
            </a:r>
            <a:endParaRPr>
              <a:solidFill>
                <a:srgbClr val="9CC9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441850" y="194050"/>
            <a:ext cx="7869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Público esperado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500 participantes</a:t>
            </a:r>
            <a:endParaRPr sz="50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 do público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Entusiastas de Tecnologia, Desenvolvedores, Designers, Empreendedores e estudantes de áreas que envolvem Tecnologia.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975" y="654300"/>
            <a:ext cx="3089675" cy="17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441850" y="346450"/>
            <a:ext cx="7869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Por que patrocinar?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Patrocinar o DevFest Nordeste é oferecer uma nova experiência ao público-alvo, construindo um relacionamento com um público ávido por conhecimento.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organização tem como objetivo fazer com que os patrocinadores do evento transformem a ocasião em uma experiência única, utilizando a criatividade nas ações para trazer muito mais retorno aos seus negócios.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441850" y="346450"/>
            <a:ext cx="7869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Por que patrocinar?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Patrocinar o DevFest Nordeste é oferecer uma nova experiência ao público-alvo, construindo um relacionamento com um público ávido por conhecimento.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organização tem como objetivo fazer com que os patrocinadores do evento transformem a ocasião em uma experiência única, utilizando a criatividade nas ações para trazer muito mais retorno aos seus negócios.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385200" y="153850"/>
            <a:ext cx="52020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Pacote Bronze - R$ 500,00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Limite: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475850" y="1064650"/>
            <a:ext cx="38292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Site / Email / Materiais Impressos: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Divulgação em todos os posts pré evento (A partir da data de aceite);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linkada ao site;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</a:t>
            </a:r>
            <a:r>
              <a:rPr lang="pt-BR" sz="1600"/>
              <a:t>impressa </a:t>
            </a:r>
            <a:r>
              <a:rPr lang="pt-BR" sz="1600"/>
              <a:t>em todos os materiais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Flyer no kit do evento.</a:t>
            </a:r>
            <a:endParaRPr sz="1600"/>
          </a:p>
        </p:txBody>
      </p:sp>
      <p:sp>
        <p:nvSpPr>
          <p:cNvPr id="214" name="Google Shape;214;p37"/>
          <p:cNvSpPr txBox="1"/>
          <p:nvPr/>
        </p:nvSpPr>
        <p:spPr>
          <a:xfrm>
            <a:off x="4724300" y="1064650"/>
            <a:ext cx="4271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No dia do evento: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telão no intervalo das palestras;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Sorteio de brindes fornecidos pelo patrocinador (Opcional);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 ingresso.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385200" y="153850"/>
            <a:ext cx="52020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Pacote Prata - R$ 1.000,00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Limite: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271700" y="1064650"/>
            <a:ext cx="44526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Site / Email / Materiais Impressos: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Divulgação em todos os posts pré evento. (A partir da data de aceite);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linkada ao site;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impressa em todos os materiais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Flyer no kit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na Capa;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em posts em nossas mídias sociais.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38"/>
          <p:cNvSpPr txBox="1"/>
          <p:nvPr/>
        </p:nvSpPr>
        <p:spPr>
          <a:xfrm>
            <a:off x="4872900" y="1064650"/>
            <a:ext cx="4271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No dia do evento: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telão no intervalo das palestras;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Sorteio de brindes fornecidos pelo patrocinador (Opcional);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crachá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nos videos promocionais;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para stand;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3 convites.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385200" y="153850"/>
            <a:ext cx="52020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Pacote Ouro - R$ 5.000,00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Limite: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71700" y="1064650"/>
            <a:ext cx="44526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Site / Email / Materiais Impressos: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Divulgação em todos os posts pré evento (A partir da data de aceite);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linkada ao site;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impressa em todos os materiais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Flyer no kit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na Capa;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nos posts de nossas mídias sociais.</a:t>
            </a:r>
            <a:endParaRPr sz="1600"/>
          </a:p>
        </p:txBody>
      </p:sp>
      <p:sp>
        <p:nvSpPr>
          <p:cNvPr id="228" name="Google Shape;228;p39"/>
          <p:cNvSpPr txBox="1"/>
          <p:nvPr/>
        </p:nvSpPr>
        <p:spPr>
          <a:xfrm>
            <a:off x="4924025" y="559950"/>
            <a:ext cx="4271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No dia do evento: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telão no intervalo das palestras;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Sorteio de brindes fornecidos pelo patrocinador (Opcional);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crachá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nos vídeos promocionais;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de 5 minutos para falar no intervalo do evento;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para stand;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5 convites;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 palestrante.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385200" y="153850"/>
            <a:ext cx="6140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Pacote Diamante - R$ 15.000,00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Limite: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271700" y="1064650"/>
            <a:ext cx="44526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Site / Email / Materiais Impressos: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Divulgação em todos os posts pré evento. (A partir da data de aceite)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linkada ao site.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do patrocinador impressa em todos os materiais do evento.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Flyer no kit do evento.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na Capa.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em posts em nossas mídias sociais.</a:t>
            </a:r>
            <a:endParaRPr sz="1600"/>
          </a:p>
        </p:txBody>
      </p:sp>
      <p:sp>
        <p:nvSpPr>
          <p:cNvPr id="235" name="Google Shape;235;p40"/>
          <p:cNvSpPr txBox="1"/>
          <p:nvPr/>
        </p:nvSpPr>
        <p:spPr>
          <a:xfrm>
            <a:off x="4872900" y="836050"/>
            <a:ext cx="4271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</a:rPr>
              <a:t>No dia do evento: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telão no intervalo das palestras.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Sorteio de brindes fornecidos pelo patrocinador. (Opcional)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 crachá do evento.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Logo nos vídeos.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de 5 minutos para falar no intervalo do evento.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para stand.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5 convite.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75" y="1451037"/>
            <a:ext cx="3839875" cy="1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441850" y="346450"/>
            <a:ext cx="4555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Contatos</a:t>
            </a:r>
            <a:endParaRPr sz="30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>
            <a:off x="2638700" y="1052500"/>
            <a:ext cx="1235927" cy="1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4122335" y="1126685"/>
            <a:ext cx="3160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Henri Cavalcante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GDG Natal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+55 84 99890-4554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4122335" y="2386310"/>
            <a:ext cx="3160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Sarah Raquel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GDG Natal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+55 84 99122-6005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002" y="2386300"/>
            <a:ext cx="1185300" cy="118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41850" y="346450"/>
            <a:ext cx="73881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Mestres do Conselho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DevFest Nordeste 2019 é organizado pelos seguintes GDGs: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GDG Aracaju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GDG Campina Grande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GDG Fortaleza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GDG João Pessoa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GDG Maceió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GDG Natal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GDG Recife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597650" y="1051950"/>
            <a:ext cx="33549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latin typeface="Roboto"/>
                <a:ea typeface="Roboto"/>
                <a:cs typeface="Roboto"/>
                <a:sym typeface="Roboto"/>
              </a:rPr>
              <a:t>Dados DevFest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201</a:t>
            </a: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2014.devfestne.com.br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ARACAJU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5677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657250" y="744075"/>
            <a:ext cx="38295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pt-BR" sz="150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pt-BR" sz="15000">
                <a:solidFill>
                  <a:srgbClr val="FECC3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5000"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Participantes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 toda a região Nordeste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441850" y="346450"/>
            <a:ext cx="6317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Número de participantes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441850" y="346450"/>
            <a:ext cx="1687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Gênero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99" y="528851"/>
            <a:ext cx="1927400" cy="32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1963400" y="20707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82%</a:t>
            </a:r>
            <a:endParaRPr b="1" sz="36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homens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092300" y="3464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18%</a:t>
            </a:r>
            <a:endParaRPr b="1" sz="36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mulheres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597650" y="1051950"/>
            <a:ext cx="33549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latin typeface="Roboto"/>
                <a:ea typeface="Roboto"/>
                <a:cs typeface="Roboto"/>
                <a:sym typeface="Roboto"/>
              </a:rPr>
              <a:t>Dados DevFest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Roboto"/>
                <a:ea typeface="Roboto"/>
                <a:cs typeface="Roboto"/>
                <a:sym typeface="Roboto"/>
              </a:rPr>
              <a:t>2015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2015.devfestne.com.br</a:t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RECIFE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5677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2657250" y="404200"/>
            <a:ext cx="38295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pt-BR" sz="150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pt-BR" sz="15000">
                <a:solidFill>
                  <a:srgbClr val="FECC3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5000">
              <a:solidFill>
                <a:srgbClr val="FECC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Participantes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 toda a região Nordeste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19200" y="141075"/>
            <a:ext cx="6317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Número de participantes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41850" y="346450"/>
            <a:ext cx="1687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Gênero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99" y="528851"/>
            <a:ext cx="1927400" cy="32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963400" y="20707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487F8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b="1" sz="3600">
              <a:solidFill>
                <a:srgbClr val="348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homens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092300" y="346450"/>
            <a:ext cx="1201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F4837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b="1" sz="3600">
              <a:solidFill>
                <a:srgbClr val="DF4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mulheres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