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DEBF-A997-4699-942E-991A238036A6}" type="datetimeFigureOut">
              <a:rPr lang="en-US" smtClean="0"/>
              <a:t>10/3/2021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EEB0-D40F-4182-B9ED-AAF90710F79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Specification document on </a:t>
            </a:r>
            <a:br>
              <a:rPr lang="en-GB" dirty="0" smtClean="0"/>
            </a:br>
            <a:r>
              <a:rPr lang="en-GB" dirty="0" smtClean="0"/>
              <a:t>e-</a:t>
            </a:r>
            <a:r>
              <a:rPr lang="en-GB" dirty="0" err="1" smtClean="0"/>
              <a:t>commrce</a:t>
            </a:r>
            <a:r>
              <a:rPr lang="en-GB" dirty="0" smtClean="0"/>
              <a:t> portal sportyshoes.com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Darshan</a:t>
            </a:r>
            <a:r>
              <a:rPr lang="en-GB" dirty="0" smtClean="0"/>
              <a:t> Mehta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Product’s Capabilities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application</a:t>
            </a:r>
          </a:p>
          <a:p>
            <a:r>
              <a:rPr lang="en-GB" dirty="0" smtClean="0"/>
              <a:t>Access from any internet enabled electronic device using browser</a:t>
            </a:r>
          </a:p>
          <a:p>
            <a:r>
              <a:rPr lang="en-GB" dirty="0" smtClean="0"/>
              <a:t>Admin can add, delete, edit and update products</a:t>
            </a:r>
          </a:p>
          <a:p>
            <a:r>
              <a:rPr lang="en-GB" dirty="0" smtClean="0"/>
              <a:t>User can view all the products</a:t>
            </a:r>
          </a:p>
          <a:p>
            <a:r>
              <a:rPr lang="en-GB" dirty="0" smtClean="0"/>
              <a:t>Registered user can buy any products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Product’s Appearance and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Admin Panel- Admin can do CRUD operations related to products</a:t>
            </a:r>
          </a:p>
          <a:p>
            <a:r>
              <a:rPr lang="en-GB" dirty="0" smtClean="0"/>
              <a:t>Admin can manage orders</a:t>
            </a:r>
          </a:p>
          <a:p>
            <a:r>
              <a:rPr lang="en-GB" dirty="0" smtClean="0"/>
              <a:t>User Panel – User can view all the Products</a:t>
            </a:r>
          </a:p>
          <a:p>
            <a:r>
              <a:rPr lang="en-GB" dirty="0" smtClean="0"/>
              <a:t>User can order any product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Concepts Used in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Eclipse IDE</a:t>
            </a:r>
          </a:p>
          <a:p>
            <a:r>
              <a:rPr lang="en-GB" dirty="0" smtClean="0"/>
              <a:t>Spring MVC Framework</a:t>
            </a:r>
          </a:p>
          <a:p>
            <a:r>
              <a:rPr lang="en-GB" dirty="0" smtClean="0"/>
              <a:t>Spring ORM</a:t>
            </a:r>
          </a:p>
          <a:p>
            <a:r>
              <a:rPr lang="en-GB" dirty="0" err="1" smtClean="0"/>
              <a:t>MySQL</a:t>
            </a:r>
            <a:r>
              <a:rPr lang="en-GB" dirty="0" smtClean="0"/>
              <a:t> DB</a:t>
            </a:r>
          </a:p>
          <a:p>
            <a:r>
              <a:rPr lang="en-GB" dirty="0" smtClean="0"/>
              <a:t>Agile Scrum Model used for </a:t>
            </a:r>
            <a:r>
              <a:rPr lang="en-GB" smtClean="0"/>
              <a:t>Developement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Specification document on  e-commrce portal sportyshoes.com</vt:lpstr>
      <vt:lpstr>Product’s Capabilities</vt:lpstr>
      <vt:lpstr>Product’s Appearance and Interactions</vt:lpstr>
      <vt:lpstr>Java Concepts Used in the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 document on  e-commrce portal sportyshoes.com</dc:title>
  <dc:creator>DARSHAN-PC</dc:creator>
  <cp:lastModifiedBy>DARSHAN-PC</cp:lastModifiedBy>
  <cp:revision>3</cp:revision>
  <dcterms:created xsi:type="dcterms:W3CDTF">2021-10-03T03:15:13Z</dcterms:created>
  <dcterms:modified xsi:type="dcterms:W3CDTF">2021-10-03T03:37:34Z</dcterms:modified>
</cp:coreProperties>
</file>