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0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96E5-274E-4D74-9F4F-C12DF561451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B46-CAE1-47B5-AA58-AB3C96C9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96E5-274E-4D74-9F4F-C12DF561451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B46-CAE1-47B5-AA58-AB3C96C9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6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96E5-274E-4D74-9F4F-C12DF561451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B46-CAE1-47B5-AA58-AB3C96C9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96E5-274E-4D74-9F4F-C12DF561451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B46-CAE1-47B5-AA58-AB3C96C9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96E5-274E-4D74-9F4F-C12DF561451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B46-CAE1-47B5-AA58-AB3C96C9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2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96E5-274E-4D74-9F4F-C12DF561451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B46-CAE1-47B5-AA58-AB3C96C9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3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96E5-274E-4D74-9F4F-C12DF561451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B46-CAE1-47B5-AA58-AB3C96C9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6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96E5-274E-4D74-9F4F-C12DF561451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B46-CAE1-47B5-AA58-AB3C96C9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96E5-274E-4D74-9F4F-C12DF561451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B46-CAE1-47B5-AA58-AB3C96C9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96E5-274E-4D74-9F4F-C12DF561451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B46-CAE1-47B5-AA58-AB3C96C9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5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96E5-274E-4D74-9F4F-C12DF561451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FB46-CAE1-47B5-AA58-AB3C96C9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4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96E5-274E-4D74-9F4F-C12DF561451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4FB46-CAE1-47B5-AA58-AB3C96C93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mans face&#10;&#10;Description automatically generated">
            <a:extLst>
              <a:ext uri="{FF2B5EF4-FFF2-40B4-BE49-F238E27FC236}">
                <a16:creationId xmlns:a16="http://schemas.microsoft.com/office/drawing/2014/main" id="{8C6165B8-AA5C-4345-A992-5FB35CE8B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2743200"/>
          </a:xfrm>
          <a:prstGeom prst="rect">
            <a:avLst/>
          </a:prstGeom>
        </p:spPr>
      </p:pic>
      <p:pic>
        <p:nvPicPr>
          <p:cNvPr id="5" name="Picture 4" descr="A close up of a mans face&#10;&#10;Description automatically generated">
            <a:extLst>
              <a:ext uri="{FF2B5EF4-FFF2-40B4-BE49-F238E27FC236}">
                <a16:creationId xmlns:a16="http://schemas.microsoft.com/office/drawing/2014/main" id="{0D031E54-237B-41A6-9FD0-908FFC014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216820"/>
            <a:ext cx="2743200" cy="2743200"/>
          </a:xfrm>
          <a:prstGeom prst="rect">
            <a:avLst/>
          </a:prstGeom>
        </p:spPr>
      </p:pic>
      <p:pic>
        <p:nvPicPr>
          <p:cNvPr id="7" name="Picture 6" descr="A picture containing man, yellow, game, ball&#10;&#10;Description automatically generated">
            <a:extLst>
              <a:ext uri="{FF2B5EF4-FFF2-40B4-BE49-F238E27FC236}">
                <a16:creationId xmlns:a16="http://schemas.microsoft.com/office/drawing/2014/main" id="{9BC02C70-0FD1-4D8B-8C52-B31D9DA10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216820"/>
            <a:ext cx="2743200" cy="2743200"/>
          </a:xfrm>
          <a:prstGeom prst="rect">
            <a:avLst/>
          </a:prstGeom>
        </p:spPr>
      </p:pic>
      <p:pic>
        <p:nvPicPr>
          <p:cNvPr id="9" name="Picture 8" descr="A picture containing person, man, game, holding&#10;&#10;Description automatically generated">
            <a:extLst>
              <a:ext uri="{FF2B5EF4-FFF2-40B4-BE49-F238E27FC236}">
                <a16:creationId xmlns:a16="http://schemas.microsoft.com/office/drawing/2014/main" id="{03DBBE74-4DEE-4608-9CC1-C0DC0C541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6820"/>
            <a:ext cx="2743200" cy="2743200"/>
          </a:xfrm>
          <a:prstGeom prst="rect">
            <a:avLst/>
          </a:prstGeom>
        </p:spPr>
      </p:pic>
      <p:pic>
        <p:nvPicPr>
          <p:cNvPr id="11" name="Picture 10" descr="A picture containing fruit&#10;&#10;Description automatically generated">
            <a:extLst>
              <a:ext uri="{FF2B5EF4-FFF2-40B4-BE49-F238E27FC236}">
                <a16:creationId xmlns:a16="http://schemas.microsoft.com/office/drawing/2014/main" id="{E50A6BC1-9EEA-4019-B458-F187962F1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2743200" cy="2743200"/>
          </a:xfrm>
          <a:prstGeom prst="rect">
            <a:avLst/>
          </a:prstGeom>
        </p:spPr>
      </p:pic>
      <p:pic>
        <p:nvPicPr>
          <p:cNvPr id="13" name="Picture 12" descr="A close up of a mans face&#10;&#10;Description automatically generated">
            <a:extLst>
              <a:ext uri="{FF2B5EF4-FFF2-40B4-BE49-F238E27FC236}">
                <a16:creationId xmlns:a16="http://schemas.microsoft.com/office/drawing/2014/main" id="{7E8CD817-8D21-4C3D-80A4-A93AD1514D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7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Morgan</dc:creator>
  <cp:lastModifiedBy>David Morgan</cp:lastModifiedBy>
  <cp:revision>2</cp:revision>
  <dcterms:created xsi:type="dcterms:W3CDTF">2020-06-20T01:30:21Z</dcterms:created>
  <dcterms:modified xsi:type="dcterms:W3CDTF">2020-06-20T02:01:09Z</dcterms:modified>
</cp:coreProperties>
</file>