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3" autoAdjust="0"/>
    <p:restoredTop sz="94660"/>
  </p:normalViewPr>
  <p:slideViewPr>
    <p:cSldViewPr snapToGrid="0" showGuides="1">
      <p:cViewPr varScale="1">
        <p:scale>
          <a:sx n="69" d="100"/>
          <a:sy n="69" d="100"/>
        </p:scale>
        <p:origin x="96" y="4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56FA5-6D06-4322-AF62-E6E3B94A7B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2F3F5E-0CC6-4F0B-8CDC-A4CCC74A1F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F7A006-1162-46BF-A55C-A38B7D4CF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2BC09-8167-4AE1-BD91-BB9E08193E97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882C2B-1201-4BC8-9ED8-1F3D09622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0164F3-D0C7-46F8-9F55-1A781FEFD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3ADD-A6A2-40C2-B80A-3FFED04F3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896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5E199-DB45-401D-A8CC-0F483C568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F46844-EADB-45CF-A6D3-36E7FC697F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7DE5A7-1FA9-4634-8385-B30957AEC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2BC09-8167-4AE1-BD91-BB9E08193E97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FE6DC6-2CA2-4162-A19A-4BAB4DD8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2A9B25-5D9B-4C42-B46C-95EE91230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3ADD-A6A2-40C2-B80A-3FFED04F3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3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E2366B-B203-4DDC-B673-DF5BD675C8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DBB17F-1E09-4164-90A3-F5114A8E63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4759D8-E752-4AE9-83B9-CB82A164D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2BC09-8167-4AE1-BD91-BB9E08193E97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A193E0-ED75-4909-8A07-DDD36EC59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D0642-54BC-45F5-9AC2-DCDD14C27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3ADD-A6A2-40C2-B80A-3FFED04F3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830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ADA59-8C14-45B2-B5BB-C511657C4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41D7FC-55C5-4F15-8028-874CE1E8B9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AE77B2-9A86-470B-B34B-ADBE52DE6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2BC09-8167-4AE1-BD91-BB9E08193E97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FC5332-4136-4766-9902-0972C9B40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B42A18-0F37-46E6-83C3-DD7680545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3ADD-A6A2-40C2-B80A-3FFED04F3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965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72DF4-DCE1-461D-99E0-018F921EE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6B78F3-E1B5-4DE1-89A2-17877F7027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CE1DF4-8A5D-4A24-8CE0-AEBBF9171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2BC09-8167-4AE1-BD91-BB9E08193E97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FB834A-0E8F-4ED3-A2BF-9D0BBCCF3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14990F-6660-456A-B360-B6CF22769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3ADD-A6A2-40C2-B80A-3FFED04F3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813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F3A36-C330-4BC5-9B34-CDD1587A2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566CF-F976-4852-8BBC-1EF069F25A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B1C448-0734-4114-8CC2-0064EF0765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89F830-4781-4C9D-A880-AD054D234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2BC09-8167-4AE1-BD91-BB9E08193E97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761F65-A664-4947-9C5A-38CC2B62A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DB716E-58E6-4686-B340-9681C70BF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3ADD-A6A2-40C2-B80A-3FFED04F3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146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3B27E-9A26-41D4-8243-790ACD015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0C2FC8-CF64-4D51-82C5-4C947373A3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5B6DA6-36BD-4A1F-9227-23CEE70F0F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29F40C-ADA6-4547-B8D1-D50F6231B0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0D053D-3341-41F6-B25B-3DFA75433A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B901F5-D952-4F00-862F-9A2F8E151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2BC09-8167-4AE1-BD91-BB9E08193E97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2C8DA1-C011-4D50-9290-25C55845E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D0F267-C333-4793-9C6A-49A33C785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3ADD-A6A2-40C2-B80A-3FFED04F3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378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FF93E-C740-4D6B-A2C4-EB7E7788B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F7EF2B-5A79-4454-8415-78D8ED3D0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2BC09-8167-4AE1-BD91-BB9E08193E97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AB12DA-A5BD-43C1-9D68-B88A0265D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F2D0DC-3B50-4B74-864B-5BF727B8A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3ADD-A6A2-40C2-B80A-3FFED04F3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014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AFD4EC-D02C-4E03-9569-25E3AECA0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2BC09-8167-4AE1-BD91-BB9E08193E97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A1FBD9-43F3-45DE-8A21-9B95CF7EF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994596-8D40-4D72-9BDF-15DBD16AC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3ADD-A6A2-40C2-B80A-3FFED04F3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530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67781-6C59-45F5-83A5-00807F471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CF3AE7-2710-4D30-85CC-2FC551E5A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E1033E-AD66-4AB2-85F2-8655B1A6C8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F88A46-9112-4EDA-82E8-DBF2C77BC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2BC09-8167-4AE1-BD91-BB9E08193E97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09B340-118C-482D-AECB-05594F9E7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2D5910-884B-4AFD-84EC-862C27CD1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3ADD-A6A2-40C2-B80A-3FFED04F3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937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7E6F1-95E2-40E3-96AB-9FE756890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32608E-C039-4C26-A010-83270919EB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518177-266C-4BAA-9C9D-6802FDE2FD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93A30F-04AB-4171-8E7B-9E470EECA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2BC09-8167-4AE1-BD91-BB9E08193E97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25DCAC-3DE7-4E0F-A8A0-A2472CF52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3226B3-9F23-439A-A619-BE165EC45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3ADD-A6A2-40C2-B80A-3FFED04F3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228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C2EE99-A7C9-4E31-B80E-292EE361F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8F2B70-54D3-4245-99B9-1C9E71545F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3D47A-797A-49E9-9817-1751BA4225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2BC09-8167-4AE1-BD91-BB9E08193E97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DDF9F4-26A1-4C1F-A08F-85585192D2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33FAB8-5EEE-4754-9C4F-1DBCE630D9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063ADD-A6A2-40C2-B80A-3FFED04F3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951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97DEACE4-80B3-4DFF-BFE4-4E291FB9BA7F}"/>
              </a:ext>
            </a:extLst>
          </p:cNvPr>
          <p:cNvGrpSpPr/>
          <p:nvPr/>
        </p:nvGrpSpPr>
        <p:grpSpPr>
          <a:xfrm>
            <a:off x="4211782" y="955964"/>
            <a:ext cx="1606998" cy="25373"/>
            <a:chOff x="4211782" y="955964"/>
            <a:chExt cx="1606998" cy="25373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CE2E575E-350E-4835-A700-E17131BBE2BF}"/>
                </a:ext>
              </a:extLst>
            </p:cNvPr>
            <p:cNvCxnSpPr/>
            <p:nvPr/>
          </p:nvCxnSpPr>
          <p:spPr>
            <a:xfrm>
              <a:off x="4211782" y="981337"/>
              <a:ext cx="1600200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90B6852-FE95-48B0-A34A-DDC0897891BD}"/>
                </a:ext>
              </a:extLst>
            </p:cNvPr>
            <p:cNvCxnSpPr>
              <a:cxnSpLocks/>
            </p:cNvCxnSpPr>
            <p:nvPr/>
          </p:nvCxnSpPr>
          <p:spPr>
            <a:xfrm rot="1800000">
              <a:off x="5717288" y="955964"/>
              <a:ext cx="101492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D778028-45F1-416C-8496-381FAD9331D9}"/>
              </a:ext>
            </a:extLst>
          </p:cNvPr>
          <p:cNvGrpSpPr/>
          <p:nvPr/>
        </p:nvGrpSpPr>
        <p:grpSpPr>
          <a:xfrm rot="10800000">
            <a:off x="4211782" y="1012676"/>
            <a:ext cx="1606998" cy="25373"/>
            <a:chOff x="4211782" y="955964"/>
            <a:chExt cx="1606998" cy="25373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53BF96A-BC38-4C3E-B3DF-0EF1E11A76C3}"/>
                </a:ext>
              </a:extLst>
            </p:cNvPr>
            <p:cNvCxnSpPr/>
            <p:nvPr/>
          </p:nvCxnSpPr>
          <p:spPr>
            <a:xfrm>
              <a:off x="4211782" y="981337"/>
              <a:ext cx="1600200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69B94E2C-2223-4269-BE23-B9ACE1E7E424}"/>
                </a:ext>
              </a:extLst>
            </p:cNvPr>
            <p:cNvCxnSpPr>
              <a:cxnSpLocks/>
            </p:cNvCxnSpPr>
            <p:nvPr/>
          </p:nvCxnSpPr>
          <p:spPr>
            <a:xfrm rot="1800000">
              <a:off x="5717288" y="955964"/>
              <a:ext cx="101492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A94969E9-60A4-4ABF-BAA6-1B5B9ED20645}"/>
              </a:ext>
            </a:extLst>
          </p:cNvPr>
          <p:cNvSpPr txBox="1"/>
          <p:nvPr/>
        </p:nvSpPr>
        <p:spPr>
          <a:xfrm>
            <a:off x="4114802" y="749603"/>
            <a:ext cx="12458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David M. Morgan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10E679-7D4D-4E3A-A7D6-E5AF65AAE0B0}"/>
              </a:ext>
            </a:extLst>
          </p:cNvPr>
          <p:cNvSpPr txBox="1"/>
          <p:nvPr/>
        </p:nvSpPr>
        <p:spPr>
          <a:xfrm>
            <a:off x="4731676" y="971853"/>
            <a:ext cx="11737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dmmorganphd.ca</a:t>
            </a:r>
          </a:p>
        </p:txBody>
      </p:sp>
    </p:spTree>
    <p:extLst>
      <p:ext uri="{BB962C8B-B14F-4D97-AF65-F5344CB8AC3E}">
        <p14:creationId xmlns:p14="http://schemas.microsoft.com/office/powerpoint/2010/main" val="18155734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7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Tahoma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Morgan</dc:creator>
  <cp:lastModifiedBy>David Morgan</cp:lastModifiedBy>
  <cp:revision>5</cp:revision>
  <dcterms:created xsi:type="dcterms:W3CDTF">2020-05-13T17:24:43Z</dcterms:created>
  <dcterms:modified xsi:type="dcterms:W3CDTF">2020-06-26T02:11:26Z</dcterms:modified>
</cp:coreProperties>
</file>