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60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198A-8218-4D7E-9FE8-0BB3BFAF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1FE8-BD42-4580-91EB-CE8CBED93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8C99A-0813-4833-8B0E-E2E6098E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0D74-288F-4144-96E9-93AF220A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A61A-9C48-4A67-A086-90B92373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4377-69D5-4AE2-ACA1-05A54E45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65D65-EED2-45CA-B7EC-D06C08D63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3A76-E743-4158-B926-19DDA402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FE3D-7801-4BBC-A551-FFD95F57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636C-C354-4E77-9CA5-82C18C1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E66E7-8095-45D2-AFF6-9FEBEF08E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93D2-0540-4E1B-A93A-EEAD10F6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5983-0244-4ECA-AAE3-E08D41EC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DD795-B731-4D40-B26F-3CF9C2A9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C789-3343-4DE9-B40D-5329A65D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5C9C-127A-4B4B-B533-6CC28640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5E7B-24E3-40C9-9DB6-D0484D6C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2724-DB03-47E8-A951-78238FDA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81AE-5BE8-429D-975A-E4B9B045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D82B-92A3-4EDF-B8D1-B74573FF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9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8BD6-E72F-4961-BB5D-D9E3F29B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CD09B-BA91-4B9B-85C2-3959276F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EE24-D4D6-4C98-AF65-CFE0B76B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6D09-F3A1-4A19-BD28-77A19874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2EE7-BA2B-42A5-A459-55B289A7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405A-3586-47F4-B091-54E8B16A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981A-4FFB-472B-9420-715071BB0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A605-0426-4847-9D55-7A8FE1921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ED6A8-57A8-4949-8026-ED50E386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A5B7-F063-44CF-8064-B3022256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08F4E-FD9C-47E6-9FB0-DFAB9290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5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C4A1-870C-48C9-86AF-BA8367A3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1426-E668-4222-8939-62D66FEE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FE160-CE23-4502-80B1-ECC3303B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E680B-3A91-4FAE-BBC3-871C2DE7E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702BA-49CC-45F2-ADA6-335B9E76F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E2CD-51E6-4C27-A789-0BE883D7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67A84-1195-4713-B594-A36C7111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412B2-548C-4369-B075-263EE40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65A6-97C0-48A0-A211-D61DC7D9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A9395-BAD7-4916-849D-1A301FB1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A9BB0-467F-4C7A-8B40-F1DE651F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635B1-8177-4800-A475-557502A0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350B2-D57E-4E56-AD8F-1D7C26C6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CC52D-8C16-4B4D-9028-813D32F2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FFC2-F10B-401A-BB0B-1FE305AB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4B2F-E5DA-43A8-90B4-31DD08EB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8AED-9B5B-4743-88B0-4236F37A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37560-0E4C-4470-9A60-4C12A0ABB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1E3B8-6DBF-4C1D-9514-E83AFB65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BE735-5420-4D5E-94B9-3BACDF11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C67D4-AB54-456B-8106-36225F4D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3F59-26E4-4476-B89F-DAA48D69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07EB0-F717-4FA2-9D3E-D5550BF7C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DBEA-28E1-4DD1-899C-2EA2F1C2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E917-6EC7-4F49-9266-C1155CB2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9069E-5EB0-4523-B804-E3678C02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43E03-EBAB-4BF7-A667-87DFF5C0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4C5A5-13D7-4995-804A-9B74971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082E-2C58-4B81-A7D7-ED0B125A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3471-847C-419B-8DEF-2D88E80D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C932-7F4F-4DA9-B3F1-396338E2B56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1AA7-4BD9-4113-A593-44FF644E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F0FD-CCD0-427D-867C-3F63F6D71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FE9D2-6760-4DAF-9F42-C166C290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9DABE3E-C9D9-4510-963B-9DDC38D99C6B}"/>
              </a:ext>
            </a:extLst>
          </p:cNvPr>
          <p:cNvSpPr txBox="1"/>
          <p:nvPr/>
        </p:nvSpPr>
        <p:spPr>
          <a:xfrm>
            <a:off x="1131957" y="270468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F9EF6-C71E-4179-9713-FFD819AAB622}"/>
              </a:ext>
            </a:extLst>
          </p:cNvPr>
          <p:cNvSpPr txBox="1"/>
          <p:nvPr/>
        </p:nvSpPr>
        <p:spPr>
          <a:xfrm>
            <a:off x="2516262" y="269833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677E43-FC02-47FA-A28C-9F5E3A11E189}"/>
              </a:ext>
            </a:extLst>
          </p:cNvPr>
          <p:cNvGrpSpPr/>
          <p:nvPr/>
        </p:nvGrpSpPr>
        <p:grpSpPr>
          <a:xfrm rot="3600000">
            <a:off x="1314451" y="3246033"/>
            <a:ext cx="547689" cy="267970"/>
            <a:chOff x="3683001" y="3717208"/>
            <a:chExt cx="547689" cy="26797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C0D961-E9A6-4C47-B98F-2DA8F26ED56E}"/>
                </a:ext>
              </a:extLst>
            </p:cNvPr>
            <p:cNvGrpSpPr/>
            <p:nvPr/>
          </p:nvGrpSpPr>
          <p:grpSpPr>
            <a:xfrm>
              <a:off x="3683001" y="3856908"/>
              <a:ext cx="547688" cy="128270"/>
              <a:chOff x="3683001" y="3856908"/>
              <a:chExt cx="547688" cy="128270"/>
            </a:xfrm>
          </p:grpSpPr>
          <p:sp>
            <p:nvSpPr>
              <p:cNvPr id="32" name="Line 9">
                <a:extLst>
                  <a:ext uri="{FF2B5EF4-FFF2-40B4-BE49-F238E27FC236}">
                    <a16:creationId xmlns:a16="http://schemas.microsoft.com/office/drawing/2014/main" id="{DC5A8DB9-D191-4E5C-9F20-6D1EC7E0598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0800000">
                <a:off x="3683001" y="3882529"/>
                <a:ext cx="5476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0">
                <a:extLst>
                  <a:ext uri="{FF2B5EF4-FFF2-40B4-BE49-F238E27FC236}">
                    <a16:creationId xmlns:a16="http://schemas.microsoft.com/office/drawing/2014/main" id="{7F5881E9-EDE0-444C-9FAC-24A148AB7E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9900000" flipH="1" flipV="1">
                <a:off x="3697669" y="3856908"/>
                <a:ext cx="113315" cy="128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E7B5BBA-CD97-48BA-9B02-907BF58DEDBA}"/>
                </a:ext>
              </a:extLst>
            </p:cNvPr>
            <p:cNvGrpSpPr/>
            <p:nvPr/>
          </p:nvGrpSpPr>
          <p:grpSpPr>
            <a:xfrm rot="10800000">
              <a:off x="3683002" y="3717208"/>
              <a:ext cx="547688" cy="128270"/>
              <a:chOff x="3683001" y="3856908"/>
              <a:chExt cx="547688" cy="128270"/>
            </a:xfrm>
          </p:grpSpPr>
          <p:sp>
            <p:nvSpPr>
              <p:cNvPr id="30" name="Line 9">
                <a:extLst>
                  <a:ext uri="{FF2B5EF4-FFF2-40B4-BE49-F238E27FC236}">
                    <a16:creationId xmlns:a16="http://schemas.microsoft.com/office/drawing/2014/main" id="{251462D9-64A5-411C-B3B2-8179F7646E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0800000">
                <a:off x="3683001" y="3882529"/>
                <a:ext cx="5476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0">
                <a:extLst>
                  <a:ext uri="{FF2B5EF4-FFF2-40B4-BE49-F238E27FC236}">
                    <a16:creationId xmlns:a16="http://schemas.microsoft.com/office/drawing/2014/main" id="{48E5525D-9D69-4382-90EA-86897292D3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9900000" flipH="1" flipV="1">
                <a:off x="3697669" y="3856908"/>
                <a:ext cx="113315" cy="128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3CD265-CC8F-4974-BB14-B4239F164A8C}"/>
              </a:ext>
            </a:extLst>
          </p:cNvPr>
          <p:cNvGrpSpPr/>
          <p:nvPr/>
        </p:nvGrpSpPr>
        <p:grpSpPr>
          <a:xfrm>
            <a:off x="1695068" y="2801533"/>
            <a:ext cx="547689" cy="267970"/>
            <a:chOff x="3683001" y="3717208"/>
            <a:chExt cx="547689" cy="2679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60EA67-E2AE-4DA2-93E3-7934845A88C6}"/>
                </a:ext>
              </a:extLst>
            </p:cNvPr>
            <p:cNvGrpSpPr/>
            <p:nvPr/>
          </p:nvGrpSpPr>
          <p:grpSpPr>
            <a:xfrm>
              <a:off x="3683001" y="3856908"/>
              <a:ext cx="547688" cy="128270"/>
              <a:chOff x="3683001" y="3856908"/>
              <a:chExt cx="547688" cy="128270"/>
            </a:xfrm>
          </p:grpSpPr>
          <p:sp>
            <p:nvSpPr>
              <p:cNvPr id="7" name="Line 9">
                <a:extLst>
                  <a:ext uri="{FF2B5EF4-FFF2-40B4-BE49-F238E27FC236}">
                    <a16:creationId xmlns:a16="http://schemas.microsoft.com/office/drawing/2014/main" id="{31772166-28EF-485E-9B7D-35739A159E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0800000">
                <a:off x="3683001" y="3882529"/>
                <a:ext cx="5476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10">
                <a:extLst>
                  <a:ext uri="{FF2B5EF4-FFF2-40B4-BE49-F238E27FC236}">
                    <a16:creationId xmlns:a16="http://schemas.microsoft.com/office/drawing/2014/main" id="{58859375-1147-4A1E-96B5-60A4CE294EB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9900000" flipH="1" flipV="1">
                <a:off x="3697669" y="3856908"/>
                <a:ext cx="113315" cy="128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5BE3869-9D10-44E1-B6E8-424BE07F6A6A}"/>
                </a:ext>
              </a:extLst>
            </p:cNvPr>
            <p:cNvGrpSpPr/>
            <p:nvPr/>
          </p:nvGrpSpPr>
          <p:grpSpPr>
            <a:xfrm rot="10800000">
              <a:off x="3683002" y="3717208"/>
              <a:ext cx="547688" cy="128270"/>
              <a:chOff x="3683001" y="3856908"/>
              <a:chExt cx="547688" cy="128270"/>
            </a:xfrm>
          </p:grpSpPr>
          <p:sp>
            <p:nvSpPr>
              <p:cNvPr id="24" name="Line 9">
                <a:extLst>
                  <a:ext uri="{FF2B5EF4-FFF2-40B4-BE49-F238E27FC236}">
                    <a16:creationId xmlns:a16="http://schemas.microsoft.com/office/drawing/2014/main" id="{925974D2-7C4A-4972-B6F9-55CCE1AA4C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0800000">
                <a:off x="3683001" y="3882529"/>
                <a:ext cx="5476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">
                <a:extLst>
                  <a:ext uri="{FF2B5EF4-FFF2-40B4-BE49-F238E27FC236}">
                    <a16:creationId xmlns:a16="http://schemas.microsoft.com/office/drawing/2014/main" id="{A7EC048C-1AA0-4D14-A1FE-68F814FF0F3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9900000" flipH="1" flipV="1">
                <a:off x="3697669" y="3856908"/>
                <a:ext cx="113315" cy="128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7A59F1D-CD52-4258-9652-BAA173042308}"/>
              </a:ext>
            </a:extLst>
          </p:cNvPr>
          <p:cNvSpPr txBox="1"/>
          <p:nvPr/>
        </p:nvSpPr>
        <p:spPr>
          <a:xfrm>
            <a:off x="1792359" y="348573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CA2BDF-0A8D-49F8-A3A2-51731A81C98F}"/>
              </a:ext>
            </a:extLst>
          </p:cNvPr>
          <p:cNvGrpSpPr/>
          <p:nvPr/>
        </p:nvGrpSpPr>
        <p:grpSpPr>
          <a:xfrm rot="7200000">
            <a:off x="2089150" y="3214283"/>
            <a:ext cx="547689" cy="267971"/>
            <a:chOff x="3683001" y="3717208"/>
            <a:chExt cx="547689" cy="26797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A5FA153-3B52-4066-A189-699143C78C64}"/>
                </a:ext>
              </a:extLst>
            </p:cNvPr>
            <p:cNvGrpSpPr/>
            <p:nvPr/>
          </p:nvGrpSpPr>
          <p:grpSpPr>
            <a:xfrm>
              <a:off x="3683001" y="3856909"/>
              <a:ext cx="547688" cy="128270"/>
              <a:chOff x="3683001" y="3856909"/>
              <a:chExt cx="547688" cy="128270"/>
            </a:xfrm>
          </p:grpSpPr>
          <p:sp>
            <p:nvSpPr>
              <p:cNvPr id="42" name="Line 9">
                <a:extLst>
                  <a:ext uri="{FF2B5EF4-FFF2-40B4-BE49-F238E27FC236}">
                    <a16:creationId xmlns:a16="http://schemas.microsoft.com/office/drawing/2014/main" id="{F0B31EF2-327B-4893-8280-0F04156E914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0800000">
                <a:off x="3683001" y="3882529"/>
                <a:ext cx="5476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0">
                <a:extLst>
                  <a:ext uri="{FF2B5EF4-FFF2-40B4-BE49-F238E27FC236}">
                    <a16:creationId xmlns:a16="http://schemas.microsoft.com/office/drawing/2014/main" id="{BF05E960-8959-4764-97AC-96E729F49A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9900000" flipH="1" flipV="1">
                <a:off x="3697669" y="3856909"/>
                <a:ext cx="113315" cy="128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4F105FD-7DAC-4C11-8A74-FE2026E430FA}"/>
                </a:ext>
              </a:extLst>
            </p:cNvPr>
            <p:cNvGrpSpPr/>
            <p:nvPr/>
          </p:nvGrpSpPr>
          <p:grpSpPr>
            <a:xfrm rot="10800000">
              <a:off x="3683002" y="3717208"/>
              <a:ext cx="547688" cy="128270"/>
              <a:chOff x="3683001" y="3856908"/>
              <a:chExt cx="547688" cy="128270"/>
            </a:xfrm>
          </p:grpSpPr>
          <p:sp>
            <p:nvSpPr>
              <p:cNvPr id="40" name="Line 9">
                <a:extLst>
                  <a:ext uri="{FF2B5EF4-FFF2-40B4-BE49-F238E27FC236}">
                    <a16:creationId xmlns:a16="http://schemas.microsoft.com/office/drawing/2014/main" id="{2A3D6FC7-D6F6-414A-A60C-D58D5921ACD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0800000">
                <a:off x="3683001" y="3882529"/>
                <a:ext cx="5476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0">
                <a:extLst>
                  <a:ext uri="{FF2B5EF4-FFF2-40B4-BE49-F238E27FC236}">
                    <a16:creationId xmlns:a16="http://schemas.microsoft.com/office/drawing/2014/main" id="{D8C99624-18A1-425C-BA2A-611A33BD55B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9900000" flipH="1" flipV="1">
                <a:off x="3697669" y="3856908"/>
                <a:ext cx="113315" cy="128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F51A76B-F04D-484E-AA4C-5724BCB6B224}"/>
              </a:ext>
            </a:extLst>
          </p:cNvPr>
          <p:cNvSpPr txBox="1"/>
          <p:nvPr/>
        </p:nvSpPr>
        <p:spPr>
          <a:xfrm>
            <a:off x="1764346" y="257810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4858B6-E54C-42F0-A9A4-24BE879D9AE2}"/>
              </a:ext>
            </a:extLst>
          </p:cNvPr>
          <p:cNvSpPr txBox="1"/>
          <p:nvPr/>
        </p:nvSpPr>
        <p:spPr>
          <a:xfrm>
            <a:off x="1770696" y="2901950"/>
            <a:ext cx="375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DC9D7-253A-43AA-B9D2-0BEFE6591E3B}"/>
              </a:ext>
            </a:extLst>
          </p:cNvPr>
          <p:cNvSpPr txBox="1"/>
          <p:nvPr/>
        </p:nvSpPr>
        <p:spPr>
          <a:xfrm>
            <a:off x="2329496" y="325755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02BEE4-B09C-4AEA-86F6-9DC27B0FE734}"/>
              </a:ext>
            </a:extLst>
          </p:cNvPr>
          <p:cNvSpPr txBox="1"/>
          <p:nvPr/>
        </p:nvSpPr>
        <p:spPr>
          <a:xfrm>
            <a:off x="1980246" y="3155950"/>
            <a:ext cx="375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218F50-6AB2-4702-9D0F-33D9790742B9}"/>
              </a:ext>
            </a:extLst>
          </p:cNvPr>
          <p:cNvSpPr txBox="1"/>
          <p:nvPr/>
        </p:nvSpPr>
        <p:spPr>
          <a:xfrm>
            <a:off x="1275396" y="326390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EBDBCA-0304-4419-A04D-7312E62C4DCB}"/>
              </a:ext>
            </a:extLst>
          </p:cNvPr>
          <p:cNvSpPr txBox="1"/>
          <p:nvPr/>
        </p:nvSpPr>
        <p:spPr>
          <a:xfrm>
            <a:off x="1567496" y="3155950"/>
            <a:ext cx="375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363816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Morgan</dc:creator>
  <cp:lastModifiedBy>David Morgan</cp:lastModifiedBy>
  <cp:revision>5</cp:revision>
  <dcterms:created xsi:type="dcterms:W3CDTF">2020-06-13T13:44:10Z</dcterms:created>
  <dcterms:modified xsi:type="dcterms:W3CDTF">2020-06-13T15:13:43Z</dcterms:modified>
</cp:coreProperties>
</file>