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FE74E2-EABB-46C3-991A-155462411D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85FA7B-473C-47F6-8889-F50ACDDB5C53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NHA TRANG</a:t>
          </a:r>
          <a:endParaRPr lang="en-US"/>
        </a:p>
      </dgm:t>
    </dgm:pt>
    <dgm:pt modelId="{5E7FD3B0-0C63-444E-8827-285041B59D59}" type="parTrans" cxnId="{197FF6CC-6B07-49BD-A14A-15865CA5C055}">
      <dgm:prSet/>
      <dgm:spPr/>
      <dgm:t>
        <a:bodyPr/>
        <a:lstStyle/>
        <a:p>
          <a:endParaRPr lang="en-US"/>
        </a:p>
      </dgm:t>
    </dgm:pt>
    <dgm:pt modelId="{EE210FA4-2830-4FA1-9A08-4516604C3120}" type="sibTrans" cxnId="{197FF6CC-6B07-49BD-A14A-15865CA5C055}">
      <dgm:prSet/>
      <dgm:spPr/>
      <dgm:t>
        <a:bodyPr/>
        <a:lstStyle/>
        <a:p>
          <a:endParaRPr lang="en-US"/>
        </a:p>
      </dgm:t>
    </dgm:pt>
    <dgm:pt modelId="{771C5775-5421-4DB1-BEA3-84D8A9A23B3C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XE LỬA</a:t>
          </a:r>
          <a:endParaRPr lang="en-US"/>
        </a:p>
      </dgm:t>
    </dgm:pt>
    <dgm:pt modelId="{FA9C7701-E789-4211-97AB-88BC1AC7D0F3}" type="parTrans" cxnId="{BAAFCD35-482D-4303-A76B-F66B2230A7BA}">
      <dgm:prSet/>
      <dgm:spPr/>
      <dgm:t>
        <a:bodyPr/>
        <a:lstStyle/>
        <a:p>
          <a:endParaRPr lang="en-US"/>
        </a:p>
      </dgm:t>
    </dgm:pt>
    <dgm:pt modelId="{FC932BD8-F6C3-4541-AC64-83D1FD2389C1}" type="sibTrans" cxnId="{BAAFCD35-482D-4303-A76B-F66B2230A7BA}">
      <dgm:prSet/>
      <dgm:spPr/>
      <dgm:t>
        <a:bodyPr/>
        <a:lstStyle/>
        <a:p>
          <a:endParaRPr lang="en-US"/>
        </a:p>
      </dgm:t>
    </dgm:pt>
    <dgm:pt modelId="{EE20596C-B649-4C5A-B424-7EC90838B75B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Ô TÔ</a:t>
          </a:r>
          <a:endParaRPr lang="en-US"/>
        </a:p>
      </dgm:t>
    </dgm:pt>
    <dgm:pt modelId="{54223221-0A2B-4999-8F44-1B6CB5832745}" type="parTrans" cxnId="{C0B603A5-78FE-4366-9486-B15165A0AEA3}">
      <dgm:prSet/>
      <dgm:spPr/>
      <dgm:t>
        <a:bodyPr/>
        <a:lstStyle/>
        <a:p>
          <a:endParaRPr lang="en-US"/>
        </a:p>
      </dgm:t>
    </dgm:pt>
    <dgm:pt modelId="{92039F18-29AD-4018-B0B2-C0FC7B1EDDC6}" type="sibTrans" cxnId="{C0B603A5-78FE-4366-9486-B15165A0AEA3}">
      <dgm:prSet/>
      <dgm:spPr/>
      <dgm:t>
        <a:bodyPr/>
        <a:lstStyle/>
        <a:p>
          <a:endParaRPr lang="en-US"/>
        </a:p>
      </dgm:t>
    </dgm:pt>
    <dgm:pt modelId="{536ACD6A-14D4-4CD0-B1CE-798E4F2C24F8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VŨNG TÀU</a:t>
          </a:r>
          <a:endParaRPr lang="en-US"/>
        </a:p>
      </dgm:t>
    </dgm:pt>
    <dgm:pt modelId="{3FAB7D6D-A0C0-4DE4-853E-16B3E6546E43}" type="parTrans" cxnId="{523E8552-6E95-4B80-94A5-7629C1007B0E}">
      <dgm:prSet/>
      <dgm:spPr/>
      <dgm:t>
        <a:bodyPr/>
        <a:lstStyle/>
        <a:p>
          <a:endParaRPr lang="en-US"/>
        </a:p>
      </dgm:t>
    </dgm:pt>
    <dgm:pt modelId="{59836C87-394A-4793-9EDB-9CDBB8A68D3D}" type="sibTrans" cxnId="{523E8552-6E95-4B80-94A5-7629C1007B0E}">
      <dgm:prSet/>
      <dgm:spPr/>
      <dgm:t>
        <a:bodyPr/>
        <a:lstStyle/>
        <a:p>
          <a:endParaRPr lang="en-US"/>
        </a:p>
      </dgm:t>
    </dgm:pt>
    <dgm:pt modelId="{FF181B1C-08F2-4A9A-ADE7-28FE97B112CC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KHÁCH SẠN 2 SAO</a:t>
          </a:r>
          <a:endParaRPr lang="en-US"/>
        </a:p>
      </dgm:t>
    </dgm:pt>
    <dgm:pt modelId="{9F28A7D7-5E87-4BD6-846D-BEC755F63954}" type="parTrans" cxnId="{20CE19F6-C319-47AD-8BC5-6B3F9F2643DA}">
      <dgm:prSet/>
      <dgm:spPr/>
      <dgm:t>
        <a:bodyPr/>
        <a:lstStyle/>
        <a:p>
          <a:endParaRPr lang="en-US"/>
        </a:p>
      </dgm:t>
    </dgm:pt>
    <dgm:pt modelId="{FBF77CA8-2E18-4932-8C50-903D202E9EAD}" type="sibTrans" cxnId="{20CE19F6-C319-47AD-8BC5-6B3F9F2643DA}">
      <dgm:prSet/>
      <dgm:spPr/>
      <dgm:t>
        <a:bodyPr/>
        <a:lstStyle/>
        <a:p>
          <a:endParaRPr lang="en-US"/>
        </a:p>
      </dgm:t>
    </dgm:pt>
    <dgm:pt modelId="{6ED82866-734C-4B3C-A505-C7B761B04F58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RESORT</a:t>
          </a:r>
          <a:endParaRPr lang="en-US"/>
        </a:p>
      </dgm:t>
    </dgm:pt>
    <dgm:pt modelId="{676B099D-F791-4F6F-B610-00324084C66C}" type="parTrans" cxnId="{E23B5B91-E2A6-4418-97C3-07AD1AF54249}">
      <dgm:prSet/>
      <dgm:spPr/>
      <dgm:t>
        <a:bodyPr/>
        <a:lstStyle/>
        <a:p>
          <a:endParaRPr lang="en-US"/>
        </a:p>
      </dgm:t>
    </dgm:pt>
    <dgm:pt modelId="{582A8AE8-2256-40C0-BAE0-E2F67B936B8A}" type="sibTrans" cxnId="{E23B5B91-E2A6-4418-97C3-07AD1AF54249}">
      <dgm:prSet/>
      <dgm:spPr/>
      <dgm:t>
        <a:bodyPr/>
        <a:lstStyle/>
        <a:p>
          <a:endParaRPr lang="en-US"/>
        </a:p>
      </dgm:t>
    </dgm:pt>
    <dgm:pt modelId="{348371A7-6A55-4B67-A54D-4D2D941AB208}" type="pres">
      <dgm:prSet presAssocID="{46FE74E2-EABB-46C3-991A-155462411D65}" presName="Name0" presStyleCnt="0">
        <dgm:presLayoutVars>
          <dgm:dir/>
          <dgm:animLvl val="lvl"/>
          <dgm:resizeHandles val="exact"/>
        </dgm:presLayoutVars>
      </dgm:prSet>
      <dgm:spPr/>
    </dgm:pt>
    <dgm:pt modelId="{BF4678C3-61A4-4076-8ADF-156864BF9569}" type="pres">
      <dgm:prSet presAssocID="{F885FA7B-473C-47F6-8889-F50ACDDB5C53}" presName="linNode" presStyleCnt="0"/>
      <dgm:spPr/>
    </dgm:pt>
    <dgm:pt modelId="{18D75541-A4DB-49EA-8331-BE06B18854FD}" type="pres">
      <dgm:prSet presAssocID="{F885FA7B-473C-47F6-8889-F50ACDDB5C5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B6B6C23-7CFE-4511-A702-F34069330D55}" type="pres">
      <dgm:prSet presAssocID="{F885FA7B-473C-47F6-8889-F50ACDDB5C53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D2BC7C-B9F6-44C2-B651-D70216796125}" type="pres">
      <dgm:prSet presAssocID="{EE210FA4-2830-4FA1-9A08-4516604C3120}" presName="sp" presStyleCnt="0"/>
      <dgm:spPr/>
    </dgm:pt>
    <dgm:pt modelId="{F0FDB18F-4365-400B-A392-5671DD55FFE7}" type="pres">
      <dgm:prSet presAssocID="{536ACD6A-14D4-4CD0-B1CE-798E4F2C24F8}" presName="linNode" presStyleCnt="0"/>
      <dgm:spPr/>
    </dgm:pt>
    <dgm:pt modelId="{A87C9442-5328-4DCA-922C-EA66A9DE08B0}" type="pres">
      <dgm:prSet presAssocID="{536ACD6A-14D4-4CD0-B1CE-798E4F2C24F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C87BD-3771-412B-82DB-6796D0DA0D16}" type="pres">
      <dgm:prSet presAssocID="{536ACD6A-14D4-4CD0-B1CE-798E4F2C24F8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3E8552-6E95-4B80-94A5-7629C1007B0E}" srcId="{46FE74E2-EABB-46C3-991A-155462411D65}" destId="{536ACD6A-14D4-4CD0-B1CE-798E4F2C24F8}" srcOrd="1" destOrd="0" parTransId="{3FAB7D6D-A0C0-4DE4-853E-16B3E6546E43}" sibTransId="{59836C87-394A-4793-9EDB-9CDBB8A68D3D}"/>
    <dgm:cxn modelId="{B656A929-F0DE-40B1-B1DB-3DC998D2759A}" type="presOf" srcId="{536ACD6A-14D4-4CD0-B1CE-798E4F2C24F8}" destId="{A87C9442-5328-4DCA-922C-EA66A9DE08B0}" srcOrd="0" destOrd="0" presId="urn:microsoft.com/office/officeart/2005/8/layout/vList5"/>
    <dgm:cxn modelId="{815D0A5A-63A0-4A23-9374-BE734786B5C4}" type="presOf" srcId="{EE20596C-B649-4C5A-B424-7EC90838B75B}" destId="{0B6B6C23-7CFE-4511-A702-F34069330D55}" srcOrd="0" destOrd="1" presId="urn:microsoft.com/office/officeart/2005/8/layout/vList5"/>
    <dgm:cxn modelId="{51EA10BD-CDFF-4F91-9DFE-F145C29EE6BE}" type="presOf" srcId="{771C5775-5421-4DB1-BEA3-84D8A9A23B3C}" destId="{0B6B6C23-7CFE-4511-A702-F34069330D55}" srcOrd="0" destOrd="0" presId="urn:microsoft.com/office/officeart/2005/8/layout/vList5"/>
    <dgm:cxn modelId="{BAAFCD35-482D-4303-A76B-F66B2230A7BA}" srcId="{F885FA7B-473C-47F6-8889-F50ACDDB5C53}" destId="{771C5775-5421-4DB1-BEA3-84D8A9A23B3C}" srcOrd="0" destOrd="0" parTransId="{FA9C7701-E789-4211-97AB-88BC1AC7D0F3}" sibTransId="{FC932BD8-F6C3-4541-AC64-83D1FD2389C1}"/>
    <dgm:cxn modelId="{197FF6CC-6B07-49BD-A14A-15865CA5C055}" srcId="{46FE74E2-EABB-46C3-991A-155462411D65}" destId="{F885FA7B-473C-47F6-8889-F50ACDDB5C53}" srcOrd="0" destOrd="0" parTransId="{5E7FD3B0-0C63-444E-8827-285041B59D59}" sibTransId="{EE210FA4-2830-4FA1-9A08-4516604C3120}"/>
    <dgm:cxn modelId="{E23B5B91-E2A6-4418-97C3-07AD1AF54249}" srcId="{536ACD6A-14D4-4CD0-B1CE-798E4F2C24F8}" destId="{6ED82866-734C-4B3C-A505-C7B761B04F58}" srcOrd="1" destOrd="0" parTransId="{676B099D-F791-4F6F-B610-00324084C66C}" sibTransId="{582A8AE8-2256-40C0-BAE0-E2F67B936B8A}"/>
    <dgm:cxn modelId="{208C2F74-A330-4D78-909C-AEEF3BBDB3E2}" type="presOf" srcId="{46FE74E2-EABB-46C3-991A-155462411D65}" destId="{348371A7-6A55-4B67-A54D-4D2D941AB208}" srcOrd="0" destOrd="0" presId="urn:microsoft.com/office/officeart/2005/8/layout/vList5"/>
    <dgm:cxn modelId="{8EECA39C-5CF7-4B71-8F8A-4AF0F97A8052}" type="presOf" srcId="{FF181B1C-08F2-4A9A-ADE7-28FE97B112CC}" destId="{E14C87BD-3771-412B-82DB-6796D0DA0D16}" srcOrd="0" destOrd="0" presId="urn:microsoft.com/office/officeart/2005/8/layout/vList5"/>
    <dgm:cxn modelId="{895D6EC6-AC35-421A-9B4B-720D77A56B5F}" type="presOf" srcId="{6ED82866-734C-4B3C-A505-C7B761B04F58}" destId="{E14C87BD-3771-412B-82DB-6796D0DA0D16}" srcOrd="0" destOrd="1" presId="urn:microsoft.com/office/officeart/2005/8/layout/vList5"/>
    <dgm:cxn modelId="{2175045B-633B-45BE-9AAE-072C7EAF1DF9}" type="presOf" srcId="{F885FA7B-473C-47F6-8889-F50ACDDB5C53}" destId="{18D75541-A4DB-49EA-8331-BE06B18854FD}" srcOrd="0" destOrd="0" presId="urn:microsoft.com/office/officeart/2005/8/layout/vList5"/>
    <dgm:cxn modelId="{20CE19F6-C319-47AD-8BC5-6B3F9F2643DA}" srcId="{536ACD6A-14D4-4CD0-B1CE-798E4F2C24F8}" destId="{FF181B1C-08F2-4A9A-ADE7-28FE97B112CC}" srcOrd="0" destOrd="0" parTransId="{9F28A7D7-5E87-4BD6-846D-BEC755F63954}" sibTransId="{FBF77CA8-2E18-4932-8C50-903D202E9EAD}"/>
    <dgm:cxn modelId="{C0B603A5-78FE-4366-9486-B15165A0AEA3}" srcId="{F885FA7B-473C-47F6-8889-F50ACDDB5C53}" destId="{EE20596C-B649-4C5A-B424-7EC90838B75B}" srcOrd="1" destOrd="0" parTransId="{54223221-0A2B-4999-8F44-1B6CB5832745}" sibTransId="{92039F18-29AD-4018-B0B2-C0FC7B1EDDC6}"/>
    <dgm:cxn modelId="{63BA0A19-4C37-4E4A-AB0E-A4FE2E80F121}" type="presParOf" srcId="{348371A7-6A55-4B67-A54D-4D2D941AB208}" destId="{BF4678C3-61A4-4076-8ADF-156864BF9569}" srcOrd="0" destOrd="0" presId="urn:microsoft.com/office/officeart/2005/8/layout/vList5"/>
    <dgm:cxn modelId="{941C73B5-FCE6-4781-BB40-16344CAF44E2}" type="presParOf" srcId="{BF4678C3-61A4-4076-8ADF-156864BF9569}" destId="{18D75541-A4DB-49EA-8331-BE06B18854FD}" srcOrd="0" destOrd="0" presId="urn:microsoft.com/office/officeart/2005/8/layout/vList5"/>
    <dgm:cxn modelId="{EE5BEB11-D361-45B3-A49E-C3557487746A}" type="presParOf" srcId="{BF4678C3-61A4-4076-8ADF-156864BF9569}" destId="{0B6B6C23-7CFE-4511-A702-F34069330D55}" srcOrd="1" destOrd="0" presId="urn:microsoft.com/office/officeart/2005/8/layout/vList5"/>
    <dgm:cxn modelId="{95C3BE56-0C14-4F32-87E5-882A03E2C370}" type="presParOf" srcId="{348371A7-6A55-4B67-A54D-4D2D941AB208}" destId="{C4D2BC7C-B9F6-44C2-B651-D70216796125}" srcOrd="1" destOrd="0" presId="urn:microsoft.com/office/officeart/2005/8/layout/vList5"/>
    <dgm:cxn modelId="{39BECF28-3B26-46CD-BA07-E26DCD29A750}" type="presParOf" srcId="{348371A7-6A55-4B67-A54D-4D2D941AB208}" destId="{F0FDB18F-4365-400B-A392-5671DD55FFE7}" srcOrd="2" destOrd="0" presId="urn:microsoft.com/office/officeart/2005/8/layout/vList5"/>
    <dgm:cxn modelId="{4891D289-E313-4E2F-88D3-D118FB04A671}" type="presParOf" srcId="{F0FDB18F-4365-400B-A392-5671DD55FFE7}" destId="{A87C9442-5328-4DCA-922C-EA66A9DE08B0}" srcOrd="0" destOrd="0" presId="urn:microsoft.com/office/officeart/2005/8/layout/vList5"/>
    <dgm:cxn modelId="{DE8E8CCE-B463-4931-A514-61B951EE7C77}" type="presParOf" srcId="{F0FDB18F-4365-400B-A392-5671DD55FFE7}" destId="{E14C87BD-3771-412B-82DB-6796D0DA0D1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B6C23-7CFE-4511-A702-F34069330D55}">
      <dsp:nvSpPr>
        <dsp:cNvPr id="0" name=""/>
        <dsp:cNvSpPr/>
      </dsp:nvSpPr>
      <dsp:spPr>
        <a:xfrm rot="5400000">
          <a:off x="3955812" y="-1482929"/>
          <a:ext cx="971497" cy="4180292"/>
        </a:xfrm>
        <a:prstGeom prst="round2Same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XE LỬA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Ô TÔ</a:t>
          </a:r>
          <a:endParaRPr lang="en-US" sz="2500" kern="1200"/>
        </a:p>
      </dsp:txBody>
      <dsp:txXfrm rot="-5400000">
        <a:off x="2351415" y="168893"/>
        <a:ext cx="4132867" cy="876647"/>
      </dsp:txXfrm>
    </dsp:sp>
    <dsp:sp modelId="{18D75541-A4DB-49EA-8331-BE06B18854FD}">
      <dsp:nvSpPr>
        <dsp:cNvPr id="0" name=""/>
        <dsp:cNvSpPr/>
      </dsp:nvSpPr>
      <dsp:spPr>
        <a:xfrm>
          <a:off x="0" y="30"/>
          <a:ext cx="2351414" cy="1214371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NHA TRANG</a:t>
          </a:r>
          <a:endParaRPr lang="en-US" sz="3400" kern="1200"/>
        </a:p>
      </dsp:txBody>
      <dsp:txXfrm>
        <a:off x="59281" y="59311"/>
        <a:ext cx="2232852" cy="1095809"/>
      </dsp:txXfrm>
    </dsp:sp>
    <dsp:sp modelId="{E14C87BD-3771-412B-82DB-6796D0DA0D16}">
      <dsp:nvSpPr>
        <dsp:cNvPr id="0" name=""/>
        <dsp:cNvSpPr/>
      </dsp:nvSpPr>
      <dsp:spPr>
        <a:xfrm rot="5400000">
          <a:off x="3955812" y="-207839"/>
          <a:ext cx="971497" cy="4180292"/>
        </a:xfrm>
        <a:prstGeom prst="round2Same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KHÁCH SẠN 2 SAO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RESORT</a:t>
          </a:r>
          <a:endParaRPr lang="en-US" sz="2500" kern="1200"/>
        </a:p>
      </dsp:txBody>
      <dsp:txXfrm rot="-5400000">
        <a:off x="2351415" y="1443983"/>
        <a:ext cx="4132867" cy="876647"/>
      </dsp:txXfrm>
    </dsp:sp>
    <dsp:sp modelId="{A87C9442-5328-4DCA-922C-EA66A9DE08B0}">
      <dsp:nvSpPr>
        <dsp:cNvPr id="0" name=""/>
        <dsp:cNvSpPr/>
      </dsp:nvSpPr>
      <dsp:spPr>
        <a:xfrm>
          <a:off x="0" y="1275120"/>
          <a:ext cx="2351414" cy="1214371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VŨNG TÀU</a:t>
          </a:r>
          <a:endParaRPr lang="en-US" sz="3400" kern="1200"/>
        </a:p>
      </dsp:txBody>
      <dsp:txXfrm>
        <a:off x="59281" y="1334401"/>
        <a:ext cx="2232852" cy="1095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D63C6-D23E-4142-AF1D-C328185CADF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5045F-0D98-4891-AB0B-E74B5CCC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4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3709-E582-4659-95D0-F0B134F718B9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6644-E62F-425F-BFE3-D9FF64E6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5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A52B-E0A5-46B9-865F-58A50A090CDE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6644-E62F-425F-BFE3-D9FF64E6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649-0F27-4400-ADBA-8BAE2D8A6CEB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6644-E62F-425F-BFE3-D9FF64E6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DE9A-3466-42FE-9415-04D402EEF326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6644-E62F-425F-BFE3-D9FF64E6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4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A4FE-2396-4518-AA53-3AF687BAA14F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6644-E62F-425F-BFE3-D9FF64E6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9528-BF87-4B3C-BD8C-32C13E5BF9CC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6644-E62F-425F-BFE3-D9FF64E6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1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D6B0-681C-4FDC-BBB8-A9F42C949131}" type="datetime1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6644-E62F-425F-BFE3-D9FF64E6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6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317D-3630-4B9C-855F-19C5EEF0CAEC}" type="datetime1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6644-E62F-425F-BFE3-D9FF64E6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30F5-A85A-4A62-A3EF-05F12BA1356E}" type="datetime1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6644-E62F-425F-BFE3-D9FF64E6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5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A867-9A01-4284-8A06-2DF4132FA496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6644-E62F-425F-BFE3-D9FF64E6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5AC4-E7F3-49DA-8296-3E6CBE3534BC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6644-E62F-425F-BFE3-D9FF64E6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B68D-0DF7-4D23-ACF8-1E01AA9548EE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F6E6644-E62F-425F-BFE3-D9FF64E63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1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Tác giả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20529" y="523073"/>
            <a:ext cx="8350942" cy="25894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Vui hè cùng biển</a:t>
            </a:r>
            <a:endParaRPr lang="en-US" sz="5400" b="0" cap="none" spc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50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508" y="365125"/>
            <a:ext cx="7819292" cy="1325563"/>
          </a:xfrm>
        </p:spPr>
        <p:txBody>
          <a:bodyPr>
            <a:normAutofit/>
          </a:bodyPr>
          <a:lstStyle/>
          <a:p>
            <a:pPr algn="r"/>
            <a:r>
              <a:rPr lang="en-US" sz="5400" b="1" smtClean="0"/>
              <a:t>DỊCH VỤ BAO GỒM</a:t>
            </a:r>
            <a:endParaRPr lang="en-US" sz="5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737"/>
          </a:xfrm>
        </p:spPr>
        <p:txBody>
          <a:bodyPr/>
          <a:lstStyle/>
          <a:p>
            <a:r>
              <a:rPr lang="en-US" sz="4400" smtClean="0"/>
              <a:t>Xe đưa đón </a:t>
            </a:r>
          </a:p>
          <a:p>
            <a:r>
              <a:rPr lang="en-US" sz="4400" smtClean="0"/>
              <a:t>Khách sạn: 02-03 khách/phòng.</a:t>
            </a:r>
          </a:p>
          <a:p>
            <a:r>
              <a:rPr lang="en-US" sz="4400" smtClean="0"/>
              <a:t>Hướng dẫn viên</a:t>
            </a:r>
          </a:p>
          <a:p>
            <a:r>
              <a:rPr lang="en-US" sz="4400" smtClean="0"/>
              <a:t>Bảo hiểm du lịch: mức tối đa 20.000.000 đồng/ trường hợp.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7818"/>
            <a:ext cx="1382590" cy="900176"/>
          </a:xfrm>
          <a:prstGeom prst="rect">
            <a:avLst/>
          </a:prstGeom>
        </p:spPr>
      </p:pic>
      <p:sp>
        <p:nvSpPr>
          <p:cNvPr id="5" name="Down Ribbon 4"/>
          <p:cNvSpPr/>
          <p:nvPr/>
        </p:nvSpPr>
        <p:spPr>
          <a:xfrm>
            <a:off x="3628292" y="5665299"/>
            <a:ext cx="4935415" cy="835269"/>
          </a:xfrm>
          <a:prstGeom prst="ribb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Công ty ABC</a:t>
            </a:r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351693" y="5530362"/>
            <a:ext cx="1204545" cy="1157028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6644-E62F-425F-BFE3-D9FF64E637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508" y="365125"/>
            <a:ext cx="7819292" cy="1325563"/>
          </a:xfrm>
        </p:spPr>
        <p:txBody>
          <a:bodyPr>
            <a:normAutofit/>
          </a:bodyPr>
          <a:lstStyle/>
          <a:p>
            <a:pPr algn="r"/>
            <a:r>
              <a:rPr lang="en-US" sz="5400" b="1" smtClean="0"/>
              <a:t>CÁC TOUR</a:t>
            </a:r>
            <a:endParaRPr lang="en-US" sz="54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7818"/>
            <a:ext cx="1382590" cy="900176"/>
          </a:xfrm>
          <a:prstGeom prst="rect">
            <a:avLst/>
          </a:prstGeom>
        </p:spPr>
      </p:pic>
      <p:sp>
        <p:nvSpPr>
          <p:cNvPr id="5" name="Down Ribbon 4"/>
          <p:cNvSpPr/>
          <p:nvPr/>
        </p:nvSpPr>
        <p:spPr>
          <a:xfrm>
            <a:off x="3628292" y="5665299"/>
            <a:ext cx="4935415" cy="835269"/>
          </a:xfrm>
          <a:prstGeom prst="ribb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Công ty ABC</a:t>
            </a:r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351693" y="5530362"/>
            <a:ext cx="1204545" cy="1157028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754073918"/>
              </p:ext>
            </p:extLst>
          </p:nvPr>
        </p:nvGraphicFramePr>
        <p:xfrm>
          <a:off x="2830145" y="2302285"/>
          <a:ext cx="6531707" cy="2489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6644-E62F-425F-BFE3-D9FF64E637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9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DỊCH VỤ BAO GỒM</vt:lpstr>
      <vt:lpstr>CÁC TOUR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Đỗ Minh Nhật</dc:creator>
  <cp:lastModifiedBy>Đỗ Minh Nhật</cp:lastModifiedBy>
  <cp:revision>4</cp:revision>
  <dcterms:created xsi:type="dcterms:W3CDTF">2023-11-13T18:41:37Z</dcterms:created>
  <dcterms:modified xsi:type="dcterms:W3CDTF">2023-11-13T19:09:57Z</dcterms:modified>
</cp:coreProperties>
</file>