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7079BB-37FB-4F2E-97F6-AE4C3F98A28C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</dgm:pt>
    <dgm:pt modelId="{E4F1DF4E-73DC-44A3-B4DF-AFCEBE643D19}">
      <dgm:prSet phldrT="[Text]"/>
      <dgm:spPr/>
      <dgm:t>
        <a:bodyPr/>
        <a:lstStyle/>
        <a:p>
          <a:r>
            <a:rPr lang="en-US" smtClean="0"/>
            <a:t>GIÁM ĐỐC </a:t>
          </a:r>
          <a:endParaRPr lang="en-US"/>
        </a:p>
      </dgm:t>
    </dgm:pt>
    <dgm:pt modelId="{233A894F-0FA9-4B4C-BAA3-064FC008854E}" type="parTrans" cxnId="{54883282-E14D-4002-ADAD-EA9401259D44}">
      <dgm:prSet/>
      <dgm:spPr/>
      <dgm:t>
        <a:bodyPr/>
        <a:lstStyle/>
        <a:p>
          <a:endParaRPr lang="en-US"/>
        </a:p>
      </dgm:t>
    </dgm:pt>
    <dgm:pt modelId="{B68D8B89-D60A-4452-AC71-A425D0CD092F}" type="sibTrans" cxnId="{54883282-E14D-4002-ADAD-EA9401259D44}">
      <dgm:prSet/>
      <dgm:spPr/>
      <dgm:t>
        <a:bodyPr/>
        <a:lstStyle/>
        <a:p>
          <a:endParaRPr lang="en-US"/>
        </a:p>
      </dgm:t>
    </dgm:pt>
    <dgm:pt modelId="{C2E72A90-9630-4F4E-B389-EE509EFC7949}">
      <dgm:prSet phldrT="[Text]"/>
      <dgm:spPr/>
      <dgm:t>
        <a:bodyPr/>
        <a:lstStyle/>
        <a:p>
          <a:r>
            <a:rPr lang="en-US" smtClean="0"/>
            <a:t>TRƯỞNG PHÒNG</a:t>
          </a:r>
          <a:endParaRPr lang="en-US"/>
        </a:p>
      </dgm:t>
    </dgm:pt>
    <dgm:pt modelId="{347A67D1-D997-4E77-B889-21C17EA06C50}" type="parTrans" cxnId="{5D2D7AA5-A2F5-4A3C-8110-6E45B2222E53}">
      <dgm:prSet/>
      <dgm:spPr/>
      <dgm:t>
        <a:bodyPr/>
        <a:lstStyle/>
        <a:p>
          <a:endParaRPr lang="en-US"/>
        </a:p>
      </dgm:t>
    </dgm:pt>
    <dgm:pt modelId="{62AF9592-1D37-4DF3-8E4A-8EBA433265EA}" type="sibTrans" cxnId="{5D2D7AA5-A2F5-4A3C-8110-6E45B2222E53}">
      <dgm:prSet/>
      <dgm:spPr/>
      <dgm:t>
        <a:bodyPr/>
        <a:lstStyle/>
        <a:p>
          <a:endParaRPr lang="en-US"/>
        </a:p>
      </dgm:t>
    </dgm:pt>
    <dgm:pt modelId="{CD8BF340-A59A-415F-80E8-F8BB88C582E5}">
      <dgm:prSet phldrT="[Text]"/>
      <dgm:spPr/>
      <dgm:t>
        <a:bodyPr/>
        <a:lstStyle/>
        <a:p>
          <a:r>
            <a:rPr lang="en-US" smtClean="0"/>
            <a:t>NHÂN VIÊN</a:t>
          </a:r>
          <a:endParaRPr lang="en-US"/>
        </a:p>
      </dgm:t>
    </dgm:pt>
    <dgm:pt modelId="{E1CBACEB-D1AB-48D9-989B-2DDD3F66C0C4}" type="parTrans" cxnId="{2B87A52A-59FC-439D-80EF-5740D1CEECEC}">
      <dgm:prSet/>
      <dgm:spPr/>
      <dgm:t>
        <a:bodyPr/>
        <a:lstStyle/>
        <a:p>
          <a:endParaRPr lang="en-US"/>
        </a:p>
      </dgm:t>
    </dgm:pt>
    <dgm:pt modelId="{F8889A25-EFD2-46A0-B9DC-FF37707B7209}" type="sibTrans" cxnId="{2B87A52A-59FC-439D-80EF-5740D1CEECEC}">
      <dgm:prSet/>
      <dgm:spPr/>
      <dgm:t>
        <a:bodyPr/>
        <a:lstStyle/>
        <a:p>
          <a:endParaRPr lang="en-US"/>
        </a:p>
      </dgm:t>
    </dgm:pt>
    <dgm:pt modelId="{A04F6159-735C-4F2F-9B1C-80EAB8F160F8}" type="pres">
      <dgm:prSet presAssocID="{437079BB-37FB-4F2E-97F6-AE4C3F98A28C}" presName="compositeShape" presStyleCnt="0">
        <dgm:presLayoutVars>
          <dgm:dir/>
          <dgm:resizeHandles/>
        </dgm:presLayoutVars>
      </dgm:prSet>
      <dgm:spPr/>
    </dgm:pt>
    <dgm:pt modelId="{4CC90A97-D064-4489-9012-9F4A306F21EE}" type="pres">
      <dgm:prSet presAssocID="{437079BB-37FB-4F2E-97F6-AE4C3F98A28C}" presName="pyramid" presStyleLbl="node1" presStyleIdx="0" presStyleCnt="1" custLinFactNeighborY="222"/>
      <dgm:spPr/>
    </dgm:pt>
    <dgm:pt modelId="{AAE188B8-9B89-4EA4-900A-3C4A963786BB}" type="pres">
      <dgm:prSet presAssocID="{437079BB-37FB-4F2E-97F6-AE4C3F98A28C}" presName="theList" presStyleCnt="0"/>
      <dgm:spPr/>
    </dgm:pt>
    <dgm:pt modelId="{4C36A814-1766-4FB9-B4D5-A572DD7FD5FE}" type="pres">
      <dgm:prSet presAssocID="{E4F1DF4E-73DC-44A3-B4DF-AFCEBE643D19}" presName="aNode" presStyleLbl="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68C59CE-86B9-4F78-98B8-3197B840EC86}" type="pres">
      <dgm:prSet presAssocID="{E4F1DF4E-73DC-44A3-B4DF-AFCEBE643D19}" presName="aSpace" presStyleCnt="0"/>
      <dgm:spPr/>
    </dgm:pt>
    <dgm:pt modelId="{93A1A39F-AC70-4BE7-BF17-67D13CAF6158}" type="pres">
      <dgm:prSet presAssocID="{C2E72A90-9630-4F4E-B389-EE509EFC7949}" presName="aNode" presStyleLbl="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77A16C-3405-4072-BF05-22B748D196FD}" type="pres">
      <dgm:prSet presAssocID="{C2E72A90-9630-4F4E-B389-EE509EFC7949}" presName="aSpace" presStyleCnt="0"/>
      <dgm:spPr/>
    </dgm:pt>
    <dgm:pt modelId="{1015C352-4DB3-4580-91A8-65391EE873B1}" type="pres">
      <dgm:prSet presAssocID="{CD8BF340-A59A-415F-80E8-F8BB88C582E5}" presName="aNode" presStyleLbl="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7F60F72-023E-4526-B62C-955228BDB1D6}" type="pres">
      <dgm:prSet presAssocID="{CD8BF340-A59A-415F-80E8-F8BB88C582E5}" presName="aSpace" presStyleCnt="0"/>
      <dgm:spPr/>
    </dgm:pt>
  </dgm:ptLst>
  <dgm:cxnLst>
    <dgm:cxn modelId="{54883282-E14D-4002-ADAD-EA9401259D44}" srcId="{437079BB-37FB-4F2E-97F6-AE4C3F98A28C}" destId="{E4F1DF4E-73DC-44A3-B4DF-AFCEBE643D19}" srcOrd="0" destOrd="0" parTransId="{233A894F-0FA9-4B4C-BAA3-064FC008854E}" sibTransId="{B68D8B89-D60A-4452-AC71-A425D0CD092F}"/>
    <dgm:cxn modelId="{2B87A52A-59FC-439D-80EF-5740D1CEECEC}" srcId="{437079BB-37FB-4F2E-97F6-AE4C3F98A28C}" destId="{CD8BF340-A59A-415F-80E8-F8BB88C582E5}" srcOrd="2" destOrd="0" parTransId="{E1CBACEB-D1AB-48D9-989B-2DDD3F66C0C4}" sibTransId="{F8889A25-EFD2-46A0-B9DC-FF37707B7209}"/>
    <dgm:cxn modelId="{F617617D-29C3-4947-AC5C-0A8467D7E6A8}" type="presOf" srcId="{437079BB-37FB-4F2E-97F6-AE4C3F98A28C}" destId="{A04F6159-735C-4F2F-9B1C-80EAB8F160F8}" srcOrd="0" destOrd="0" presId="urn:microsoft.com/office/officeart/2005/8/layout/pyramid2"/>
    <dgm:cxn modelId="{A98BE216-643D-4C9A-866A-0920CF16856C}" type="presOf" srcId="{E4F1DF4E-73DC-44A3-B4DF-AFCEBE643D19}" destId="{4C36A814-1766-4FB9-B4D5-A572DD7FD5FE}" srcOrd="0" destOrd="0" presId="urn:microsoft.com/office/officeart/2005/8/layout/pyramid2"/>
    <dgm:cxn modelId="{5D2D7AA5-A2F5-4A3C-8110-6E45B2222E53}" srcId="{437079BB-37FB-4F2E-97F6-AE4C3F98A28C}" destId="{C2E72A90-9630-4F4E-B389-EE509EFC7949}" srcOrd="1" destOrd="0" parTransId="{347A67D1-D997-4E77-B889-21C17EA06C50}" sibTransId="{62AF9592-1D37-4DF3-8E4A-8EBA433265EA}"/>
    <dgm:cxn modelId="{112563D2-D5BF-4B7E-A242-2A782A47F702}" type="presOf" srcId="{C2E72A90-9630-4F4E-B389-EE509EFC7949}" destId="{93A1A39F-AC70-4BE7-BF17-67D13CAF6158}" srcOrd="0" destOrd="0" presId="urn:microsoft.com/office/officeart/2005/8/layout/pyramid2"/>
    <dgm:cxn modelId="{AA4D5BCB-DF88-425D-A87E-F0298A967A56}" type="presOf" srcId="{CD8BF340-A59A-415F-80E8-F8BB88C582E5}" destId="{1015C352-4DB3-4580-91A8-65391EE873B1}" srcOrd="0" destOrd="0" presId="urn:microsoft.com/office/officeart/2005/8/layout/pyramid2"/>
    <dgm:cxn modelId="{5C1F0FE5-3010-487E-BD29-14F4A6E5FE6C}" type="presParOf" srcId="{A04F6159-735C-4F2F-9B1C-80EAB8F160F8}" destId="{4CC90A97-D064-4489-9012-9F4A306F21EE}" srcOrd="0" destOrd="0" presId="urn:microsoft.com/office/officeart/2005/8/layout/pyramid2"/>
    <dgm:cxn modelId="{10C483C2-09CD-4CF2-9416-47CA7E2111DE}" type="presParOf" srcId="{A04F6159-735C-4F2F-9B1C-80EAB8F160F8}" destId="{AAE188B8-9B89-4EA4-900A-3C4A963786BB}" srcOrd="1" destOrd="0" presId="urn:microsoft.com/office/officeart/2005/8/layout/pyramid2"/>
    <dgm:cxn modelId="{E6A78E8D-AA13-4E18-AE4A-07589DCB2334}" type="presParOf" srcId="{AAE188B8-9B89-4EA4-900A-3C4A963786BB}" destId="{4C36A814-1766-4FB9-B4D5-A572DD7FD5FE}" srcOrd="0" destOrd="0" presId="urn:microsoft.com/office/officeart/2005/8/layout/pyramid2"/>
    <dgm:cxn modelId="{3062E79C-6811-4C76-AA5A-D2DB4AC9F73B}" type="presParOf" srcId="{AAE188B8-9B89-4EA4-900A-3C4A963786BB}" destId="{068C59CE-86B9-4F78-98B8-3197B840EC86}" srcOrd="1" destOrd="0" presId="urn:microsoft.com/office/officeart/2005/8/layout/pyramid2"/>
    <dgm:cxn modelId="{CC055319-4903-4368-A16F-4A69767DA476}" type="presParOf" srcId="{AAE188B8-9B89-4EA4-900A-3C4A963786BB}" destId="{93A1A39F-AC70-4BE7-BF17-67D13CAF6158}" srcOrd="2" destOrd="0" presId="urn:microsoft.com/office/officeart/2005/8/layout/pyramid2"/>
    <dgm:cxn modelId="{E6087A6B-C605-4823-8729-DC88B28A0084}" type="presParOf" srcId="{AAE188B8-9B89-4EA4-900A-3C4A963786BB}" destId="{E077A16C-3405-4072-BF05-22B748D196FD}" srcOrd="3" destOrd="0" presId="urn:microsoft.com/office/officeart/2005/8/layout/pyramid2"/>
    <dgm:cxn modelId="{8FC6F514-EA63-4587-8D59-5CC4B7BF11E9}" type="presParOf" srcId="{AAE188B8-9B89-4EA4-900A-3C4A963786BB}" destId="{1015C352-4DB3-4580-91A8-65391EE873B1}" srcOrd="4" destOrd="0" presId="urn:microsoft.com/office/officeart/2005/8/layout/pyramid2"/>
    <dgm:cxn modelId="{4313BF72-0D04-4058-943E-1A96D2BCFEBA}" type="presParOf" srcId="{AAE188B8-9B89-4EA4-900A-3C4A963786BB}" destId="{C7F60F72-023E-4526-B62C-955228BDB1D6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C90A97-D064-4489-9012-9F4A306F21EE}">
      <dsp:nvSpPr>
        <dsp:cNvPr id="0" name=""/>
        <dsp:cNvSpPr/>
      </dsp:nvSpPr>
      <dsp:spPr>
        <a:xfrm>
          <a:off x="855197" y="0"/>
          <a:ext cx="3956538" cy="3956538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36A814-1766-4FB9-B4D5-A572DD7FD5FE}">
      <dsp:nvSpPr>
        <dsp:cNvPr id="0" name=""/>
        <dsp:cNvSpPr/>
      </dsp:nvSpPr>
      <dsp:spPr>
        <a:xfrm>
          <a:off x="2833466" y="397778"/>
          <a:ext cx="2571749" cy="93658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GIÁM ĐỐC </a:t>
          </a:r>
          <a:endParaRPr lang="en-US" sz="2400" kern="1200"/>
        </a:p>
      </dsp:txBody>
      <dsp:txXfrm>
        <a:off x="2879186" y="443498"/>
        <a:ext cx="2480309" cy="845146"/>
      </dsp:txXfrm>
    </dsp:sp>
    <dsp:sp modelId="{93A1A39F-AC70-4BE7-BF17-67D13CAF6158}">
      <dsp:nvSpPr>
        <dsp:cNvPr id="0" name=""/>
        <dsp:cNvSpPr/>
      </dsp:nvSpPr>
      <dsp:spPr>
        <a:xfrm>
          <a:off x="2833466" y="1451438"/>
          <a:ext cx="2571749" cy="93658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TRƯỞNG PHÒNG</a:t>
          </a:r>
          <a:endParaRPr lang="en-US" sz="2400" kern="1200"/>
        </a:p>
      </dsp:txBody>
      <dsp:txXfrm>
        <a:off x="2879186" y="1497158"/>
        <a:ext cx="2480309" cy="845146"/>
      </dsp:txXfrm>
    </dsp:sp>
    <dsp:sp modelId="{1015C352-4DB3-4580-91A8-65391EE873B1}">
      <dsp:nvSpPr>
        <dsp:cNvPr id="0" name=""/>
        <dsp:cNvSpPr/>
      </dsp:nvSpPr>
      <dsp:spPr>
        <a:xfrm>
          <a:off x="2833466" y="2505099"/>
          <a:ext cx="2571749" cy="93658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NHÂN VIÊN</a:t>
          </a:r>
          <a:endParaRPr lang="en-US" sz="2400" kern="1200"/>
        </a:p>
      </dsp:txBody>
      <dsp:txXfrm>
        <a:off x="2879186" y="2550819"/>
        <a:ext cx="2480309" cy="8451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265C8E-9399-4FA0-BE43-513691D6068F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F19E5-45BC-4CF4-A625-766352BE1E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27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EF4C0-EB58-48AB-AA48-CED991BAB3E6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Đỗ Minh Nhật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DF8A-CA8C-4FE6-8B22-324485ED3829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Đỗ Minh Nhật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CAA1-428A-49F6-B2B2-DCB7A774D6D7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Đỗ Minh Nhật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A6AEC-BC35-45DB-8E68-E728C47899D8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Đỗ Minh Nhật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6CAB1-99FB-4DE4-8E1A-E6E348219051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Đỗ Minh Nhật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4E79E-DD14-4DF2-895F-CF705075C792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Đỗ Minh Nhật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67D5-C87F-4FC8-B5DA-29D974BF92D6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Đỗ Minh Nhật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73D78-7493-4C37-B076-76E40E4A4ADA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Đỗ Minh Nhật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33F31-C828-4500-A187-BCC974DF73F5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Đỗ Minh Nhật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CF4E4-6887-4BDA-970C-4F90D1EE179D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Đỗ Minh Nhật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8ECF5-5115-4AD0-B1AE-ABCD1E4B72FD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Đỗ Minh Nhật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DEAD-C604-46BE-9025-82C254955FBC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Đỗ Minh Nhật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F2040-B02F-47CF-A131-C30650F9F282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Đỗ Minh Nhật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94F7-AF74-4548-B8C7-56327B047D09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Đỗ Minh Nhật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3C21-FDAC-46C8-9DD0-08F936274463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Đỗ Minh Nhật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C69A7-4AB5-4C3F-BC5D-7FEC23308FE0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Đỗ Minh Nhật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129BB-B3D5-4181-8B60-A77E35A25D72}" type="datetime1">
              <a:rPr lang="en-US" smtClean="0"/>
              <a:t>11/14/2023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53590" y="6082497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accent5"/>
                </a:solidFill>
              </a:defRPr>
            </a:lvl1pPr>
          </a:lstStyle>
          <a:p>
            <a:r>
              <a:rPr lang="en-US" smtClean="0"/>
              <a:t>Đỗ Minh Nhật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accent5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0497" y="2826564"/>
            <a:ext cx="8041379" cy="2589497"/>
          </a:xfrm>
        </p:spPr>
        <p:txBody>
          <a:bodyPr/>
          <a:lstStyle/>
          <a:p>
            <a:r>
              <a:rPr lang="en-US" smtClean="0"/>
              <a:t>TÌM HIỂU VỀ</a:t>
            </a:r>
            <a:br>
              <a:rPr lang="en-US" smtClean="0"/>
            </a:br>
            <a:r>
              <a:rPr lang="en-US" smtClean="0">
                <a:solidFill>
                  <a:schemeClr val="tx1"/>
                </a:solidFill>
              </a:rPr>
              <a:t>QUẢN LÝ </a:t>
            </a:r>
            <a:br>
              <a:rPr lang="en-US" smtClean="0">
                <a:solidFill>
                  <a:schemeClr val="tx1"/>
                </a:solidFill>
              </a:rPr>
            </a:br>
            <a:r>
              <a:rPr lang="en-US" smtClean="0">
                <a:solidFill>
                  <a:schemeClr val="tx1"/>
                </a:solidFill>
              </a:rPr>
              <a:t>DOANH NGHIỆP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940261"/>
      </p:ext>
    </p:extLst>
  </p:cSld>
  <p:clrMapOvr>
    <a:masterClrMapping/>
  </p:clrMapOvr>
  <p:transition spd="slow" advClick="0" advTm="5000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2338"/>
          </a:xfrm>
        </p:spPr>
        <p:txBody>
          <a:bodyPr/>
          <a:lstStyle/>
          <a:p>
            <a:pPr algn="ctr"/>
            <a:r>
              <a:rPr lang="en-US" smtClean="0"/>
              <a:t>CÁC CẤP QUẢN LÝ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 rot="16200000">
            <a:off x="-2509879" y="3083847"/>
            <a:ext cx="637442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smtClean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ANH VĂN THƯƠNG MẠI</a:t>
            </a:r>
            <a:endParaRPr lang="en-US" sz="4400" b="0" cap="none" spc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356132553"/>
              </p:ext>
            </p:extLst>
          </p:nvPr>
        </p:nvGraphicFramePr>
        <p:xfrm>
          <a:off x="1845461" y="1960686"/>
          <a:ext cx="6260413" cy="3956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ction Button: Home 4">
            <a:hlinkClick r:id="" action="ppaction://hlinkshowjump?jump=firstslide" highlightClick="1"/>
          </p:cNvPr>
          <p:cNvSpPr/>
          <p:nvPr/>
        </p:nvSpPr>
        <p:spPr>
          <a:xfrm>
            <a:off x="8254095" y="99646"/>
            <a:ext cx="1019907" cy="1019907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Đỗ Minh Nhật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387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split orient="vert"/>
      </p:transition>
    </mc:Choice>
    <mc:Fallback>
      <p:transition spd="slow" advClick="0" advTm="5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2338"/>
          </a:xfrm>
        </p:spPr>
        <p:txBody>
          <a:bodyPr/>
          <a:lstStyle/>
          <a:p>
            <a:pPr algn="ctr"/>
            <a:r>
              <a:rPr lang="en-US" smtClean="0"/>
              <a:t>CÁC CẤP QUẢN LÝ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 rot="16200000">
            <a:off x="-2509879" y="3083847"/>
            <a:ext cx="6374426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0" cap="none" spc="0" smtClean="0">
                <a:ln w="0"/>
                <a:solidFill>
                  <a:schemeClr val="bg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ANH VĂN THƯƠNG MẠI</a:t>
            </a:r>
            <a:endParaRPr lang="en-US" sz="4400" b="0" cap="none" spc="0">
              <a:ln w="0"/>
              <a:solidFill>
                <a:schemeClr val="bg1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Action Button: Home 4">
            <a:hlinkClick r:id="" action="ppaction://hlinkshowjump?jump=firstslide" highlightClick="1"/>
          </p:cNvPr>
          <p:cNvSpPr/>
          <p:nvPr/>
        </p:nvSpPr>
        <p:spPr>
          <a:xfrm>
            <a:off x="8254095" y="99646"/>
            <a:ext cx="1019907" cy="1019907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062055" y="2213343"/>
            <a:ext cx="8596668" cy="388077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4000" smtClean="0"/>
              <a:t>Mục tiêu dài hạn: từ 5 năm trở lên</a:t>
            </a:r>
          </a:p>
          <a:p>
            <a:pPr>
              <a:lnSpc>
                <a:spcPct val="150000"/>
              </a:lnSpc>
            </a:pPr>
            <a:r>
              <a:rPr lang="en-US" sz="4000" smtClean="0"/>
              <a:t>Mục tiêu trung hạn:từ 1 năm dến 5 năm</a:t>
            </a:r>
          </a:p>
          <a:p>
            <a:pPr>
              <a:lnSpc>
                <a:spcPct val="150000"/>
              </a:lnSpc>
            </a:pPr>
            <a:r>
              <a:rPr lang="en-US" sz="4000" smtClean="0"/>
              <a:t>Mục tiêu ngắn hạn: ít hơn 1 năm</a:t>
            </a:r>
            <a:endParaRPr lang="en-US" sz="400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Đỗ Minh Nhật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398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5000">
        <p:split orient="vert"/>
      </p:transition>
    </mc:Choice>
    <mc:Fallback>
      <p:transition spd="slow" advTm="500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61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Trebuchet MS</vt:lpstr>
      <vt:lpstr>Wingdings 3</vt:lpstr>
      <vt:lpstr>Facet</vt:lpstr>
      <vt:lpstr>TÌM HIỂU VỀ QUẢN LÝ  DOANH NGHIỆP</vt:lpstr>
      <vt:lpstr>CÁC CẤP QUẢN LÝ</vt:lpstr>
      <vt:lpstr>CÁC CẤP QUẢN LÝ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TÌM HIỂU VỀ QUẢN LÝ  DOANH NGHIỆP</dc:title>
  <dc:creator>Đỗ Minh Nhật</dc:creator>
  <cp:lastModifiedBy>Đỗ Minh Nhật</cp:lastModifiedBy>
  <cp:revision>3</cp:revision>
  <dcterms:created xsi:type="dcterms:W3CDTF">2023-11-14T04:56:47Z</dcterms:created>
  <dcterms:modified xsi:type="dcterms:W3CDTF">2023-11-14T05:46:57Z</dcterms:modified>
</cp:coreProperties>
</file>