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05B3CF-8E27-4F26-BA3C-009869F0651B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6422BE-EA90-49BD-BC13-A03E47CB5D0C}">
      <dgm:prSet phldrT="[Text]"/>
      <dgm:spPr/>
      <dgm:t>
        <a:bodyPr/>
        <a:lstStyle/>
        <a:p>
          <a:r>
            <a:rPr lang="en-US" smtClean="0"/>
            <a:t>SẢN XUẤT</a:t>
          </a:r>
          <a:endParaRPr lang="en-US"/>
        </a:p>
      </dgm:t>
    </dgm:pt>
    <dgm:pt modelId="{994970E1-B735-4DAC-9A34-88CF25F8E46B}" type="parTrans" cxnId="{409A304C-5BEB-47FF-A3DB-D7C44450D773}">
      <dgm:prSet/>
      <dgm:spPr/>
      <dgm:t>
        <a:bodyPr/>
        <a:lstStyle/>
        <a:p>
          <a:endParaRPr lang="en-US"/>
        </a:p>
      </dgm:t>
    </dgm:pt>
    <dgm:pt modelId="{A7852FBA-596A-4930-9EEB-00093C86A282}" type="sibTrans" cxnId="{409A304C-5BEB-47FF-A3DB-D7C44450D773}">
      <dgm:prSet/>
      <dgm:spPr/>
      <dgm:t>
        <a:bodyPr/>
        <a:lstStyle/>
        <a:p>
          <a:endParaRPr lang="en-US"/>
        </a:p>
      </dgm:t>
    </dgm:pt>
    <dgm:pt modelId="{3FCD09D0-2762-46B7-937F-E9DE3661434D}">
      <dgm:prSet phldrT="[Text]"/>
      <dgm:spPr/>
      <dgm:t>
        <a:bodyPr/>
        <a:lstStyle/>
        <a:p>
          <a:r>
            <a:rPr lang="en-US" smtClean="0"/>
            <a:t>ĐỊNH GIÁ</a:t>
          </a:r>
          <a:endParaRPr lang="en-US"/>
        </a:p>
      </dgm:t>
    </dgm:pt>
    <dgm:pt modelId="{D8B46898-2FB9-45B0-B3EB-2277217CB11C}" type="parTrans" cxnId="{BDF5527A-96B5-4FF1-9F32-8691A94D5FEA}">
      <dgm:prSet/>
      <dgm:spPr/>
      <dgm:t>
        <a:bodyPr/>
        <a:lstStyle/>
        <a:p>
          <a:endParaRPr lang="en-US"/>
        </a:p>
      </dgm:t>
    </dgm:pt>
    <dgm:pt modelId="{538D5198-7EF9-42B5-8BC9-BA19EA539B29}" type="sibTrans" cxnId="{BDF5527A-96B5-4FF1-9F32-8691A94D5FEA}">
      <dgm:prSet/>
      <dgm:spPr/>
      <dgm:t>
        <a:bodyPr/>
        <a:lstStyle/>
        <a:p>
          <a:endParaRPr lang="en-US"/>
        </a:p>
      </dgm:t>
    </dgm:pt>
    <dgm:pt modelId="{2F330ACF-7FA1-44FA-BD3F-7C6BDD6E2DFB}">
      <dgm:prSet phldrT="[Text]"/>
      <dgm:spPr/>
      <dgm:t>
        <a:bodyPr/>
        <a:lstStyle/>
        <a:p>
          <a:r>
            <a:rPr lang="en-US" smtClean="0"/>
            <a:t>KHUYẾN MÃI</a:t>
          </a:r>
          <a:endParaRPr lang="en-US"/>
        </a:p>
      </dgm:t>
    </dgm:pt>
    <dgm:pt modelId="{321B7942-5279-4AB4-B5A0-6E3BC97A8966}" type="parTrans" cxnId="{553B7C19-55A2-43EC-9D8B-2162C1493D5A}">
      <dgm:prSet/>
      <dgm:spPr/>
      <dgm:t>
        <a:bodyPr/>
        <a:lstStyle/>
        <a:p>
          <a:endParaRPr lang="en-US"/>
        </a:p>
      </dgm:t>
    </dgm:pt>
    <dgm:pt modelId="{9AC0F21B-CCE6-4718-944D-C2112E102835}" type="sibTrans" cxnId="{553B7C19-55A2-43EC-9D8B-2162C1493D5A}">
      <dgm:prSet/>
      <dgm:spPr/>
      <dgm:t>
        <a:bodyPr/>
        <a:lstStyle/>
        <a:p>
          <a:endParaRPr lang="en-US"/>
        </a:p>
      </dgm:t>
    </dgm:pt>
    <dgm:pt modelId="{3F93A131-A3EA-4C47-B2EE-A9D6758E7186}">
      <dgm:prSet phldrT="[Text]"/>
      <dgm:spPr/>
      <dgm:t>
        <a:bodyPr/>
        <a:lstStyle/>
        <a:p>
          <a:r>
            <a:rPr lang="en-US" smtClean="0"/>
            <a:t>PHÂN PHỐI</a:t>
          </a:r>
          <a:endParaRPr lang="en-US"/>
        </a:p>
      </dgm:t>
    </dgm:pt>
    <dgm:pt modelId="{65AB2BDF-689B-4AAD-AB28-261A7C2D5FB8}" type="parTrans" cxnId="{C07814B6-6FEC-4CA0-97CF-EFDD407C2C2E}">
      <dgm:prSet/>
      <dgm:spPr/>
      <dgm:t>
        <a:bodyPr/>
        <a:lstStyle/>
        <a:p>
          <a:endParaRPr lang="en-US"/>
        </a:p>
      </dgm:t>
    </dgm:pt>
    <dgm:pt modelId="{AD4F496A-75AA-4EF1-962B-48ADDC6D096E}" type="sibTrans" cxnId="{C07814B6-6FEC-4CA0-97CF-EFDD407C2C2E}">
      <dgm:prSet/>
      <dgm:spPr/>
      <dgm:t>
        <a:bodyPr/>
        <a:lstStyle/>
        <a:p>
          <a:endParaRPr lang="en-US"/>
        </a:p>
      </dgm:t>
    </dgm:pt>
    <dgm:pt modelId="{45FAA747-734A-474D-908F-82815537C222}">
      <dgm:prSet phldrT="[Text]"/>
      <dgm:spPr/>
      <dgm:t>
        <a:bodyPr/>
        <a:lstStyle/>
        <a:p>
          <a:r>
            <a:rPr lang="en-US" smtClean="0"/>
            <a:t>TIÊU THỤ</a:t>
          </a:r>
          <a:endParaRPr lang="en-US"/>
        </a:p>
      </dgm:t>
    </dgm:pt>
    <dgm:pt modelId="{87AB71A2-61D7-4ED1-8431-CEC24B78CC43}" type="parTrans" cxnId="{7313F66F-263F-400E-A245-D55064054DF5}">
      <dgm:prSet/>
      <dgm:spPr/>
      <dgm:t>
        <a:bodyPr/>
        <a:lstStyle/>
        <a:p>
          <a:endParaRPr lang="en-US"/>
        </a:p>
      </dgm:t>
    </dgm:pt>
    <dgm:pt modelId="{C71F9708-9D58-4462-ACD7-3E124BC9CF7A}" type="sibTrans" cxnId="{7313F66F-263F-400E-A245-D55064054DF5}">
      <dgm:prSet/>
      <dgm:spPr/>
      <dgm:t>
        <a:bodyPr/>
        <a:lstStyle/>
        <a:p>
          <a:endParaRPr lang="en-US"/>
        </a:p>
      </dgm:t>
    </dgm:pt>
    <dgm:pt modelId="{9F22FCAD-7D4D-410B-9229-F8A0079F635E}" type="pres">
      <dgm:prSet presAssocID="{3705B3CF-8E27-4F26-BA3C-009869F0651B}" presName="Name0" presStyleCnt="0">
        <dgm:presLayoutVars>
          <dgm:dir/>
          <dgm:resizeHandles val="exact"/>
        </dgm:presLayoutVars>
      </dgm:prSet>
      <dgm:spPr/>
    </dgm:pt>
    <dgm:pt modelId="{C82E977E-BAEF-40D4-A989-F417D9186C06}" type="pres">
      <dgm:prSet presAssocID="{AB6422BE-EA90-49BD-BC13-A03E47CB5D0C}" presName="node" presStyleLbl="node1" presStyleIdx="0" presStyleCnt="5" custLinFactNeighborX="-29458" custLinFactNeighborY="-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80044A-300C-4B27-9D8D-D8D39F5ABBAC}" type="pres">
      <dgm:prSet presAssocID="{A7852FBA-596A-4930-9EEB-00093C86A282}" presName="sibTrans" presStyleLbl="sibTrans1D1" presStyleIdx="0" presStyleCnt="4"/>
      <dgm:spPr/>
    </dgm:pt>
    <dgm:pt modelId="{0FAF947C-6595-45D8-A0C8-2DDBEE860707}" type="pres">
      <dgm:prSet presAssocID="{A7852FBA-596A-4930-9EEB-00093C86A282}" presName="connectorText" presStyleLbl="sibTrans1D1" presStyleIdx="0" presStyleCnt="4"/>
      <dgm:spPr/>
    </dgm:pt>
    <dgm:pt modelId="{2B24BFB3-7BA3-4A13-8ED0-05949EA0B9C4}" type="pres">
      <dgm:prSet presAssocID="{3FCD09D0-2762-46B7-937F-E9DE3661434D}" presName="node" presStyleLbl="node1" presStyleIdx="1" presStyleCnt="5" custLinFactNeighborX="-97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4C5E2-CCB9-4E12-9E22-F08270352153}" type="pres">
      <dgm:prSet presAssocID="{538D5198-7EF9-42B5-8BC9-BA19EA539B29}" presName="sibTrans" presStyleLbl="sibTrans1D1" presStyleIdx="1" presStyleCnt="4"/>
      <dgm:spPr/>
    </dgm:pt>
    <dgm:pt modelId="{AF85EC6C-8C39-44AC-B356-1B2EBD15B00B}" type="pres">
      <dgm:prSet presAssocID="{538D5198-7EF9-42B5-8BC9-BA19EA539B29}" presName="connectorText" presStyleLbl="sibTrans1D1" presStyleIdx="1" presStyleCnt="4"/>
      <dgm:spPr/>
    </dgm:pt>
    <dgm:pt modelId="{33693C5E-2E21-474E-9502-EA3DBF0F1038}" type="pres">
      <dgm:prSet presAssocID="{2F330ACF-7FA1-44FA-BD3F-7C6BDD6E2DF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64B9A-0FFC-48F1-AAE7-6A43D7D71FBA}" type="pres">
      <dgm:prSet presAssocID="{9AC0F21B-CCE6-4718-944D-C2112E102835}" presName="sibTrans" presStyleLbl="sibTrans1D1" presStyleIdx="2" presStyleCnt="4"/>
      <dgm:spPr/>
    </dgm:pt>
    <dgm:pt modelId="{44649695-D4BA-457A-A8A7-9AD68787A26A}" type="pres">
      <dgm:prSet presAssocID="{9AC0F21B-CCE6-4718-944D-C2112E102835}" presName="connectorText" presStyleLbl="sibTrans1D1" presStyleIdx="2" presStyleCnt="4"/>
      <dgm:spPr/>
    </dgm:pt>
    <dgm:pt modelId="{EA98F6C6-C9F6-4396-9E92-A2D6B1EE0BD9}" type="pres">
      <dgm:prSet presAssocID="{3F93A131-A3EA-4C47-B2EE-A9D6758E7186}" presName="node" presStyleLbl="node1" presStyleIdx="3" presStyleCnt="5" custLinFactNeighborX="-284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395663-8BDB-4396-966D-A7F56BA545CD}" type="pres">
      <dgm:prSet presAssocID="{AD4F496A-75AA-4EF1-962B-48ADDC6D096E}" presName="sibTrans" presStyleLbl="sibTrans1D1" presStyleIdx="3" presStyleCnt="4"/>
      <dgm:spPr/>
    </dgm:pt>
    <dgm:pt modelId="{6E535263-3E04-49FD-8DEB-734C1F3DFF66}" type="pres">
      <dgm:prSet presAssocID="{AD4F496A-75AA-4EF1-962B-48ADDC6D096E}" presName="connectorText" presStyleLbl="sibTrans1D1" presStyleIdx="3" presStyleCnt="4"/>
      <dgm:spPr/>
    </dgm:pt>
    <dgm:pt modelId="{6DC4BA30-E918-497F-B3F7-8CED7F962CFE}" type="pres">
      <dgm:prSet presAssocID="{45FAA747-734A-474D-908F-82815537C222}" presName="node" presStyleLbl="node1" presStyleIdx="4" presStyleCnt="5" custLinFactNeighborX="-100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3ADD94-6FDA-46DA-B2B8-BD1419B1C585}" type="presOf" srcId="{2F330ACF-7FA1-44FA-BD3F-7C6BDD6E2DFB}" destId="{33693C5E-2E21-474E-9502-EA3DBF0F1038}" srcOrd="0" destOrd="0" presId="urn:microsoft.com/office/officeart/2005/8/layout/bProcess3"/>
    <dgm:cxn modelId="{81647387-09F6-406E-9B7C-0FD17E5974D3}" type="presOf" srcId="{A7852FBA-596A-4930-9EEB-00093C86A282}" destId="{B880044A-300C-4B27-9D8D-D8D39F5ABBAC}" srcOrd="0" destOrd="0" presId="urn:microsoft.com/office/officeart/2005/8/layout/bProcess3"/>
    <dgm:cxn modelId="{73B1A1C2-1C73-445C-8CD2-21D23605B3D8}" type="presOf" srcId="{3F93A131-A3EA-4C47-B2EE-A9D6758E7186}" destId="{EA98F6C6-C9F6-4396-9E92-A2D6B1EE0BD9}" srcOrd="0" destOrd="0" presId="urn:microsoft.com/office/officeart/2005/8/layout/bProcess3"/>
    <dgm:cxn modelId="{D4E77068-563E-432F-A528-B7D1AED7B782}" type="presOf" srcId="{AB6422BE-EA90-49BD-BC13-A03E47CB5D0C}" destId="{C82E977E-BAEF-40D4-A989-F417D9186C06}" srcOrd="0" destOrd="0" presId="urn:microsoft.com/office/officeart/2005/8/layout/bProcess3"/>
    <dgm:cxn modelId="{54D45F71-163F-43F4-A81D-839243A5A901}" type="presOf" srcId="{45FAA747-734A-474D-908F-82815537C222}" destId="{6DC4BA30-E918-497F-B3F7-8CED7F962CFE}" srcOrd="0" destOrd="0" presId="urn:microsoft.com/office/officeart/2005/8/layout/bProcess3"/>
    <dgm:cxn modelId="{44E137F1-3886-443C-8E15-525C8CE3B693}" type="presOf" srcId="{3705B3CF-8E27-4F26-BA3C-009869F0651B}" destId="{9F22FCAD-7D4D-410B-9229-F8A0079F635E}" srcOrd="0" destOrd="0" presId="urn:microsoft.com/office/officeart/2005/8/layout/bProcess3"/>
    <dgm:cxn modelId="{39F63039-4A24-4CAC-A62E-F658258D9BDC}" type="presOf" srcId="{9AC0F21B-CCE6-4718-944D-C2112E102835}" destId="{57664B9A-0FFC-48F1-AAE7-6A43D7D71FBA}" srcOrd="0" destOrd="0" presId="urn:microsoft.com/office/officeart/2005/8/layout/bProcess3"/>
    <dgm:cxn modelId="{553B7C19-55A2-43EC-9D8B-2162C1493D5A}" srcId="{3705B3CF-8E27-4F26-BA3C-009869F0651B}" destId="{2F330ACF-7FA1-44FA-BD3F-7C6BDD6E2DFB}" srcOrd="2" destOrd="0" parTransId="{321B7942-5279-4AB4-B5A0-6E3BC97A8966}" sibTransId="{9AC0F21B-CCE6-4718-944D-C2112E102835}"/>
    <dgm:cxn modelId="{7313F66F-263F-400E-A245-D55064054DF5}" srcId="{3705B3CF-8E27-4F26-BA3C-009869F0651B}" destId="{45FAA747-734A-474D-908F-82815537C222}" srcOrd="4" destOrd="0" parTransId="{87AB71A2-61D7-4ED1-8431-CEC24B78CC43}" sibTransId="{C71F9708-9D58-4462-ACD7-3E124BC9CF7A}"/>
    <dgm:cxn modelId="{601312EA-3E0C-4CCB-BE9A-4FA85C4FCAAF}" type="presOf" srcId="{A7852FBA-596A-4930-9EEB-00093C86A282}" destId="{0FAF947C-6595-45D8-A0C8-2DDBEE860707}" srcOrd="1" destOrd="0" presId="urn:microsoft.com/office/officeart/2005/8/layout/bProcess3"/>
    <dgm:cxn modelId="{D3454B50-F6CC-46C3-9342-3E891176BDFF}" type="presOf" srcId="{AD4F496A-75AA-4EF1-962B-48ADDC6D096E}" destId="{D4395663-8BDB-4396-966D-A7F56BA545CD}" srcOrd="0" destOrd="0" presId="urn:microsoft.com/office/officeart/2005/8/layout/bProcess3"/>
    <dgm:cxn modelId="{BDF5527A-96B5-4FF1-9F32-8691A94D5FEA}" srcId="{3705B3CF-8E27-4F26-BA3C-009869F0651B}" destId="{3FCD09D0-2762-46B7-937F-E9DE3661434D}" srcOrd="1" destOrd="0" parTransId="{D8B46898-2FB9-45B0-B3EB-2277217CB11C}" sibTransId="{538D5198-7EF9-42B5-8BC9-BA19EA539B29}"/>
    <dgm:cxn modelId="{F0624410-A324-4DBB-9CFA-C9D32A2BBC42}" type="presOf" srcId="{AD4F496A-75AA-4EF1-962B-48ADDC6D096E}" destId="{6E535263-3E04-49FD-8DEB-734C1F3DFF66}" srcOrd="1" destOrd="0" presId="urn:microsoft.com/office/officeart/2005/8/layout/bProcess3"/>
    <dgm:cxn modelId="{488BBFAE-AD15-47C0-8B53-053C823FF4E3}" type="presOf" srcId="{538D5198-7EF9-42B5-8BC9-BA19EA539B29}" destId="{A024C5E2-CCB9-4E12-9E22-F08270352153}" srcOrd="0" destOrd="0" presId="urn:microsoft.com/office/officeart/2005/8/layout/bProcess3"/>
    <dgm:cxn modelId="{68A1FCA3-17B0-48E5-A938-92FC86B51B08}" type="presOf" srcId="{538D5198-7EF9-42B5-8BC9-BA19EA539B29}" destId="{AF85EC6C-8C39-44AC-B356-1B2EBD15B00B}" srcOrd="1" destOrd="0" presId="urn:microsoft.com/office/officeart/2005/8/layout/bProcess3"/>
    <dgm:cxn modelId="{C07814B6-6FEC-4CA0-97CF-EFDD407C2C2E}" srcId="{3705B3CF-8E27-4F26-BA3C-009869F0651B}" destId="{3F93A131-A3EA-4C47-B2EE-A9D6758E7186}" srcOrd="3" destOrd="0" parTransId="{65AB2BDF-689B-4AAD-AB28-261A7C2D5FB8}" sibTransId="{AD4F496A-75AA-4EF1-962B-48ADDC6D096E}"/>
    <dgm:cxn modelId="{0717A219-E079-44BE-B03B-521B9A5CCADC}" type="presOf" srcId="{9AC0F21B-CCE6-4718-944D-C2112E102835}" destId="{44649695-D4BA-457A-A8A7-9AD68787A26A}" srcOrd="1" destOrd="0" presId="urn:microsoft.com/office/officeart/2005/8/layout/bProcess3"/>
    <dgm:cxn modelId="{409A304C-5BEB-47FF-A3DB-D7C44450D773}" srcId="{3705B3CF-8E27-4F26-BA3C-009869F0651B}" destId="{AB6422BE-EA90-49BD-BC13-A03E47CB5D0C}" srcOrd="0" destOrd="0" parTransId="{994970E1-B735-4DAC-9A34-88CF25F8E46B}" sibTransId="{A7852FBA-596A-4930-9EEB-00093C86A282}"/>
    <dgm:cxn modelId="{5C8D00AB-8BD0-4145-A8A3-F3C65758DFE9}" type="presOf" srcId="{3FCD09D0-2762-46B7-937F-E9DE3661434D}" destId="{2B24BFB3-7BA3-4A13-8ED0-05949EA0B9C4}" srcOrd="0" destOrd="0" presId="urn:microsoft.com/office/officeart/2005/8/layout/bProcess3"/>
    <dgm:cxn modelId="{42DD8C40-A3E9-4225-9993-B9BE0CEF8943}" type="presParOf" srcId="{9F22FCAD-7D4D-410B-9229-F8A0079F635E}" destId="{C82E977E-BAEF-40D4-A989-F417D9186C06}" srcOrd="0" destOrd="0" presId="urn:microsoft.com/office/officeart/2005/8/layout/bProcess3"/>
    <dgm:cxn modelId="{F4730A33-2652-4F2E-8249-8BFFC699FACB}" type="presParOf" srcId="{9F22FCAD-7D4D-410B-9229-F8A0079F635E}" destId="{B880044A-300C-4B27-9D8D-D8D39F5ABBAC}" srcOrd="1" destOrd="0" presId="urn:microsoft.com/office/officeart/2005/8/layout/bProcess3"/>
    <dgm:cxn modelId="{9D556878-C6AE-4E48-B950-D0BF5BF46B04}" type="presParOf" srcId="{B880044A-300C-4B27-9D8D-D8D39F5ABBAC}" destId="{0FAF947C-6595-45D8-A0C8-2DDBEE860707}" srcOrd="0" destOrd="0" presId="urn:microsoft.com/office/officeart/2005/8/layout/bProcess3"/>
    <dgm:cxn modelId="{93803CA2-38C8-4496-9C85-A8B5274A58CD}" type="presParOf" srcId="{9F22FCAD-7D4D-410B-9229-F8A0079F635E}" destId="{2B24BFB3-7BA3-4A13-8ED0-05949EA0B9C4}" srcOrd="2" destOrd="0" presId="urn:microsoft.com/office/officeart/2005/8/layout/bProcess3"/>
    <dgm:cxn modelId="{5D64BFB1-B3C2-498C-A07D-54A876049E39}" type="presParOf" srcId="{9F22FCAD-7D4D-410B-9229-F8A0079F635E}" destId="{A024C5E2-CCB9-4E12-9E22-F08270352153}" srcOrd="3" destOrd="0" presId="urn:microsoft.com/office/officeart/2005/8/layout/bProcess3"/>
    <dgm:cxn modelId="{584EE401-7092-490C-886B-F2CB93B44853}" type="presParOf" srcId="{A024C5E2-CCB9-4E12-9E22-F08270352153}" destId="{AF85EC6C-8C39-44AC-B356-1B2EBD15B00B}" srcOrd="0" destOrd="0" presId="urn:microsoft.com/office/officeart/2005/8/layout/bProcess3"/>
    <dgm:cxn modelId="{CB9565C6-E4C2-452B-845E-AC17BC28924D}" type="presParOf" srcId="{9F22FCAD-7D4D-410B-9229-F8A0079F635E}" destId="{33693C5E-2E21-474E-9502-EA3DBF0F1038}" srcOrd="4" destOrd="0" presId="urn:microsoft.com/office/officeart/2005/8/layout/bProcess3"/>
    <dgm:cxn modelId="{A47143BE-1090-4F77-876D-3CDD36B79E04}" type="presParOf" srcId="{9F22FCAD-7D4D-410B-9229-F8A0079F635E}" destId="{57664B9A-0FFC-48F1-AAE7-6A43D7D71FBA}" srcOrd="5" destOrd="0" presId="urn:microsoft.com/office/officeart/2005/8/layout/bProcess3"/>
    <dgm:cxn modelId="{FBBEE7C8-C659-4EF5-A12C-902FE4E552E2}" type="presParOf" srcId="{57664B9A-0FFC-48F1-AAE7-6A43D7D71FBA}" destId="{44649695-D4BA-457A-A8A7-9AD68787A26A}" srcOrd="0" destOrd="0" presId="urn:microsoft.com/office/officeart/2005/8/layout/bProcess3"/>
    <dgm:cxn modelId="{6E87A172-98B0-44F3-9ACD-5C20129B96AA}" type="presParOf" srcId="{9F22FCAD-7D4D-410B-9229-F8A0079F635E}" destId="{EA98F6C6-C9F6-4396-9E92-A2D6B1EE0BD9}" srcOrd="6" destOrd="0" presId="urn:microsoft.com/office/officeart/2005/8/layout/bProcess3"/>
    <dgm:cxn modelId="{2501CFC6-0B52-419E-8EFD-A4D62BBA31B6}" type="presParOf" srcId="{9F22FCAD-7D4D-410B-9229-F8A0079F635E}" destId="{D4395663-8BDB-4396-966D-A7F56BA545CD}" srcOrd="7" destOrd="0" presId="urn:microsoft.com/office/officeart/2005/8/layout/bProcess3"/>
    <dgm:cxn modelId="{FE776D16-FB79-4E75-B162-06E48891C87C}" type="presParOf" srcId="{D4395663-8BDB-4396-966D-A7F56BA545CD}" destId="{6E535263-3E04-49FD-8DEB-734C1F3DFF66}" srcOrd="0" destOrd="0" presId="urn:microsoft.com/office/officeart/2005/8/layout/bProcess3"/>
    <dgm:cxn modelId="{61491148-CA8B-4B15-96DB-BE04ED5959B0}" type="presParOf" srcId="{9F22FCAD-7D4D-410B-9229-F8A0079F635E}" destId="{6DC4BA30-E918-497F-B3F7-8CED7F962CFE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0044A-300C-4B27-9D8D-D8D39F5ABBAC}">
      <dsp:nvSpPr>
        <dsp:cNvPr id="0" name=""/>
        <dsp:cNvSpPr/>
      </dsp:nvSpPr>
      <dsp:spPr>
        <a:xfrm>
          <a:off x="2873482" y="816864"/>
          <a:ext cx="11031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8687" y="45720"/>
              </a:lnTo>
              <a:lnTo>
                <a:pt x="568687" y="46765"/>
              </a:lnTo>
              <a:lnTo>
                <a:pt x="1103175" y="46765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96725" y="859278"/>
        <a:ext cx="56688" cy="6613"/>
      </dsp:txXfrm>
    </dsp:sp>
    <dsp:sp modelId="{C82E977E-BAEF-40D4-A989-F417D9186C06}">
      <dsp:nvSpPr>
        <dsp:cNvPr id="0" name=""/>
        <dsp:cNvSpPr/>
      </dsp:nvSpPr>
      <dsp:spPr>
        <a:xfrm>
          <a:off x="0" y="0"/>
          <a:ext cx="2875282" cy="1725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smtClean="0"/>
            <a:t>SẢN XUẤT</a:t>
          </a:r>
          <a:endParaRPr lang="en-US" sz="4200" kern="1200"/>
        </a:p>
      </dsp:txBody>
      <dsp:txXfrm>
        <a:off x="0" y="0"/>
        <a:ext cx="2875282" cy="1725169"/>
      </dsp:txXfrm>
    </dsp:sp>
    <dsp:sp modelId="{A024C5E2-CCB9-4E12-9E22-F08270352153}">
      <dsp:nvSpPr>
        <dsp:cNvPr id="0" name=""/>
        <dsp:cNvSpPr/>
      </dsp:nvSpPr>
      <dsp:spPr>
        <a:xfrm>
          <a:off x="6882540" y="817910"/>
          <a:ext cx="9122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1220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315072" y="860323"/>
        <a:ext cx="47140" cy="6613"/>
      </dsp:txXfrm>
    </dsp:sp>
    <dsp:sp modelId="{2B24BFB3-7BA3-4A13-8ED0-05949EA0B9C4}">
      <dsp:nvSpPr>
        <dsp:cNvPr id="0" name=""/>
        <dsp:cNvSpPr/>
      </dsp:nvSpPr>
      <dsp:spPr>
        <a:xfrm>
          <a:off x="4009057" y="1045"/>
          <a:ext cx="2875282" cy="1725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smtClean="0"/>
            <a:t>ĐỊNH GIÁ</a:t>
          </a:r>
          <a:endParaRPr lang="en-US" sz="4200" kern="1200"/>
        </a:p>
      </dsp:txBody>
      <dsp:txXfrm>
        <a:off x="4009057" y="1045"/>
        <a:ext cx="2875282" cy="1725169"/>
      </dsp:txXfrm>
    </dsp:sp>
    <dsp:sp modelId="{57664B9A-0FFC-48F1-AAE7-6A43D7D71FBA}">
      <dsp:nvSpPr>
        <dsp:cNvPr id="0" name=""/>
        <dsp:cNvSpPr/>
      </dsp:nvSpPr>
      <dsp:spPr>
        <a:xfrm>
          <a:off x="1437641" y="1724415"/>
          <a:ext cx="7827145" cy="630714"/>
        </a:xfrm>
        <a:custGeom>
          <a:avLst/>
          <a:gdLst/>
          <a:ahLst/>
          <a:cxnLst/>
          <a:rect l="0" t="0" r="0" b="0"/>
          <a:pathLst>
            <a:path>
              <a:moveTo>
                <a:pt x="7827145" y="0"/>
              </a:moveTo>
              <a:lnTo>
                <a:pt x="7827145" y="332457"/>
              </a:lnTo>
              <a:lnTo>
                <a:pt x="0" y="332457"/>
              </a:lnTo>
              <a:lnTo>
                <a:pt x="0" y="63071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54837" y="2036465"/>
        <a:ext cx="392751" cy="6613"/>
      </dsp:txXfrm>
    </dsp:sp>
    <dsp:sp modelId="{33693C5E-2E21-474E-9502-EA3DBF0F1038}">
      <dsp:nvSpPr>
        <dsp:cNvPr id="0" name=""/>
        <dsp:cNvSpPr/>
      </dsp:nvSpPr>
      <dsp:spPr>
        <a:xfrm>
          <a:off x="7827145" y="1045"/>
          <a:ext cx="2875282" cy="1725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smtClean="0"/>
            <a:t>KHUYẾN MÃI</a:t>
          </a:r>
          <a:endParaRPr lang="en-US" sz="4200" kern="1200"/>
        </a:p>
      </dsp:txBody>
      <dsp:txXfrm>
        <a:off x="7827145" y="1045"/>
        <a:ext cx="2875282" cy="1725169"/>
      </dsp:txXfrm>
    </dsp:sp>
    <dsp:sp modelId="{D4395663-8BDB-4396-966D-A7F56BA545CD}">
      <dsp:nvSpPr>
        <dsp:cNvPr id="0" name=""/>
        <dsp:cNvSpPr/>
      </dsp:nvSpPr>
      <dsp:spPr>
        <a:xfrm>
          <a:off x="2873482" y="3204394"/>
          <a:ext cx="10946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9463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92669" y="3246808"/>
        <a:ext cx="56261" cy="6613"/>
      </dsp:txXfrm>
    </dsp:sp>
    <dsp:sp modelId="{EA98F6C6-C9F6-4396-9E92-A2D6B1EE0BD9}">
      <dsp:nvSpPr>
        <dsp:cNvPr id="0" name=""/>
        <dsp:cNvSpPr/>
      </dsp:nvSpPr>
      <dsp:spPr>
        <a:xfrm>
          <a:off x="0" y="2387529"/>
          <a:ext cx="2875282" cy="1725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smtClean="0"/>
            <a:t>PHÂN PHỐI</a:t>
          </a:r>
          <a:endParaRPr lang="en-US" sz="4200" kern="1200"/>
        </a:p>
      </dsp:txBody>
      <dsp:txXfrm>
        <a:off x="0" y="2387529"/>
        <a:ext cx="2875282" cy="1725169"/>
      </dsp:txXfrm>
    </dsp:sp>
    <dsp:sp modelId="{6DC4BA30-E918-497F-B3F7-8CED7F962CFE}">
      <dsp:nvSpPr>
        <dsp:cNvPr id="0" name=""/>
        <dsp:cNvSpPr/>
      </dsp:nvSpPr>
      <dsp:spPr>
        <a:xfrm>
          <a:off x="4000518" y="2387529"/>
          <a:ext cx="2875282" cy="1725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smtClean="0"/>
            <a:t>TIÊU THỤ</a:t>
          </a:r>
          <a:endParaRPr lang="en-US" sz="4200" kern="1200"/>
        </a:p>
      </dsp:txBody>
      <dsp:txXfrm>
        <a:off x="4000518" y="2387529"/>
        <a:ext cx="2875282" cy="1725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29AA4-0124-417D-BA0C-C089757AA77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71842-612C-479E-B537-51FF305D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7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56B60F7-D5A6-46C1-B217-586CC969EFFB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84EF-9D40-4354-9B95-460E7F5CE12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055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A939-77C7-455E-9A36-3FA07D48DD6D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84EF-9D40-4354-9B95-460E7F5C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9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6C5D-CC07-400C-A582-1A8A3B7103EB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84EF-9D40-4354-9B95-460E7F5CE12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20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FB11-4786-4C11-AD29-FC22CFC4F049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84EF-9D40-4354-9B95-460E7F5C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3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F01C-CBE9-4994-ACC1-FDAA17E43BCC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84EF-9D40-4354-9B95-460E7F5CE12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40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7DA13-6943-4433-9560-059536DB268D}" type="datetime1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84EF-9D40-4354-9B95-460E7F5C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8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32CE-BB23-45C1-B339-8AED938C9EE2}" type="datetime1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84EF-9D40-4354-9B95-460E7F5C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59D9-43D7-45E9-9E89-1B0BA259C2B6}" type="datetime1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84EF-9D40-4354-9B95-460E7F5C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2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1F1B-DD73-4FE8-9C5C-A37825674B15}" type="datetime1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84EF-9D40-4354-9B95-460E7F5C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C105-A3C1-4524-A68A-E7AF2DDA41E9}" type="datetime1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84EF-9D40-4354-9B95-460E7F5C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4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74096-DB57-4DF3-8407-44144503CD2C}" type="datetime1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84EF-9D40-4354-9B95-460E7F5CE12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22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8A6D862-11E3-4DB2-9B75-5F79C82A66EA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cap="all" baseline="0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smtClean="0"/>
              <a:t>Đỗ Minh Nhật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rgbClr val="FF0000"/>
                </a:solidFill>
                <a:latin typeface="+mj-lt"/>
              </a:defRPr>
            </a:lvl1pPr>
          </a:lstStyle>
          <a:p>
            <a:fld id="{3F5F84EF-9D40-4354-9B95-460E7F5CE12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44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KHÁI NIỆM VỀ MARKETING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86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5000">
        <p15:prstTrans prst="drape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305131"/>
          </a:xfrm>
        </p:spPr>
        <p:txBody>
          <a:bodyPr/>
          <a:lstStyle/>
          <a:p>
            <a:r>
              <a:rPr lang="en-US" smtClean="0"/>
              <a:t>BẢN CHẤT MARKETING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136531"/>
            <a:ext cx="9720073" cy="4023360"/>
          </a:xfrm>
        </p:spPr>
        <p:txBody>
          <a:bodyPr>
            <a:normAutofit/>
          </a:bodyPr>
          <a:lstStyle/>
          <a:p>
            <a:r>
              <a:rPr lang="en-US" sz="3600" smtClean="0"/>
              <a:t>Bao gồm các công việc: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smtClean="0"/>
              <a:t>Hoạch định, phát triển ý tưởng hàng hóa hay dịch vụ.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smtClean="0"/>
              <a:t>Định giá và khuyến mãi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smtClean="0"/>
              <a:t>Phân phối sản phẩm</a:t>
            </a:r>
            <a:endParaRPr lang="en-US" sz="3600"/>
          </a:p>
        </p:txBody>
      </p:sp>
      <p:sp>
        <p:nvSpPr>
          <p:cNvPr id="4" name="Rectangle 3"/>
          <p:cNvSpPr/>
          <p:nvPr/>
        </p:nvSpPr>
        <p:spPr>
          <a:xfrm rot="5400000">
            <a:off x="8155848" y="3031087"/>
            <a:ext cx="683552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NGHIÊN</a:t>
            </a:r>
            <a:r>
              <a:rPr lang="en-US" sz="4800" b="0" cap="none" spc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CỨU MARKETING</a:t>
            </a:r>
            <a:endParaRPr lang="en-US" sz="4800" b="0" cap="none" spc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84EF-9D40-4354-9B95-460E7F5CE12E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13091">
            <a:off x="345092" y="646982"/>
            <a:ext cx="792812" cy="4459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94888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Click="0" advTm="5000">
        <p14:glitter pattern="hexagon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SƠ ĐỒ TIẾN TRÌNH</a:t>
            </a:r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62050368"/>
              </p:ext>
            </p:extLst>
          </p:nvPr>
        </p:nvGraphicFramePr>
        <p:xfrm>
          <a:off x="351692" y="2084832"/>
          <a:ext cx="11456378" cy="4113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 rot="5400000">
            <a:off x="8155848" y="3031087"/>
            <a:ext cx="683552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NGHIÊN</a:t>
            </a:r>
            <a:r>
              <a:rPr lang="en-US" sz="4800" b="0" cap="none" spc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CỨU MARKETING</a:t>
            </a:r>
            <a:endParaRPr lang="en-US" sz="4800" b="0" cap="none" spc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84EF-9D40-4354-9B95-460E7F5CE12E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13091">
            <a:off x="345092" y="646982"/>
            <a:ext cx="792812" cy="4459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33266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gallery dir="l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</TotalTime>
  <Words>63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Tw Cen MT</vt:lpstr>
      <vt:lpstr>Tw Cen MT Condensed</vt:lpstr>
      <vt:lpstr>Wingdings</vt:lpstr>
      <vt:lpstr>Wingdings 3</vt:lpstr>
      <vt:lpstr>Integral</vt:lpstr>
      <vt:lpstr>KHÁI NIỆM VỀ MARKETING</vt:lpstr>
      <vt:lpstr>BẢN CHẤT MARKETING</vt:lpstr>
      <vt:lpstr>SƠ ĐỒ TIẾN TRÌNH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KHÁI NIỆM VỀ MARKETING</dc:title>
  <dc:creator>Đỗ Minh Nhật</dc:creator>
  <cp:lastModifiedBy>Đỗ Minh Nhật</cp:lastModifiedBy>
  <cp:revision>3</cp:revision>
  <dcterms:created xsi:type="dcterms:W3CDTF">2023-11-14T05:47:09Z</dcterms:created>
  <dcterms:modified xsi:type="dcterms:W3CDTF">2023-11-14T06:05:18Z</dcterms:modified>
</cp:coreProperties>
</file>