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40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Giỏi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Sheet1!$A$2:$A$4</c:f>
              <c:strCache>
                <c:ptCount val="3"/>
                <c:pt idx="0">
                  <c:v>Điện</c:v>
                </c:pt>
                <c:pt idx="1">
                  <c:v>Cơ khí </c:v>
                </c:pt>
                <c:pt idx="2">
                  <c:v>Lắp ráp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20</c:v>
                </c:pt>
                <c:pt idx="1">
                  <c:v>18</c:v>
                </c:pt>
                <c:pt idx="2">
                  <c:v>15</c:v>
                </c:pt>
              </c:numCache>
            </c:numRef>
          </c:val>
          <c:shape val="cylinder"/>
          <c:extLst>
            <c:ext xmlns:c16="http://schemas.microsoft.com/office/drawing/2014/chart" uri="{C3380CC4-5D6E-409C-BE32-E72D297353CC}">
              <c16:uniqueId val="{00000000-35D9-4D2D-9563-BE5907D0D80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Khá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Sheet1!$A$2:$A$4</c:f>
              <c:strCache>
                <c:ptCount val="3"/>
                <c:pt idx="0">
                  <c:v>Điện</c:v>
                </c:pt>
                <c:pt idx="1">
                  <c:v>Cơ khí </c:v>
                </c:pt>
                <c:pt idx="2">
                  <c:v>Lắp ráp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37</c:v>
                </c:pt>
                <c:pt idx="1">
                  <c:v>42</c:v>
                </c:pt>
                <c:pt idx="2">
                  <c:v>40</c:v>
                </c:pt>
              </c:numCache>
            </c:numRef>
          </c:val>
          <c:shape val="cylinder"/>
          <c:extLst>
            <c:ext xmlns:c16="http://schemas.microsoft.com/office/drawing/2014/chart" uri="{C3380CC4-5D6E-409C-BE32-E72D297353CC}">
              <c16:uniqueId val="{00000001-35D9-4D2D-9563-BE5907D0D80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Trung bình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Sheet1!$A$2:$A$4</c:f>
              <c:strCache>
                <c:ptCount val="3"/>
                <c:pt idx="0">
                  <c:v>Điện</c:v>
                </c:pt>
                <c:pt idx="1">
                  <c:v>Cơ khí </c:v>
                </c:pt>
                <c:pt idx="2">
                  <c:v>Lắp ráp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31</c:v>
                </c:pt>
                <c:pt idx="1">
                  <c:v>22</c:v>
                </c:pt>
                <c:pt idx="2">
                  <c:v>28</c:v>
                </c:pt>
              </c:numCache>
            </c:numRef>
          </c:val>
          <c:shape val="cylinder"/>
          <c:extLst>
            <c:ext xmlns:c16="http://schemas.microsoft.com/office/drawing/2014/chart" uri="{C3380CC4-5D6E-409C-BE32-E72D297353CC}">
              <c16:uniqueId val="{00000002-35D9-4D2D-9563-BE5907D0D8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86625583"/>
        <c:axId val="186600623"/>
        <c:axId val="0"/>
      </c:bar3DChart>
      <c:catAx>
        <c:axId val="1866255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600623"/>
        <c:crosses val="autoZero"/>
        <c:auto val="1"/>
        <c:lblAlgn val="ctr"/>
        <c:lblOffset val="100"/>
        <c:noMultiLvlLbl val="0"/>
      </c:catAx>
      <c:valAx>
        <c:axId val="1866006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6255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2599F7-6AF4-4287-8343-E9FD8284FDBC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C45695-C633-4213-AFF4-CB8DA336F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543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95BF-C46C-4ADB-8C00-E8C709B9A58F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54AAA-B4B7-4D85-A691-1359E6BA1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225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6CEB-F919-4A35-AC8A-7581E77F6F12}" type="datetime4">
              <a:rPr lang="vi-VN" smtClean="0"/>
              <a:t>14/11/2023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04DB-AA4C-4A95-A4AA-BDCBBE8B21C5}" type="datetime4">
              <a:rPr lang="vi-VN" smtClean="0"/>
              <a:t>14/11/2023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9D2C-FD35-471A-8906-B4F208A6575A}" type="datetime4">
              <a:rPr lang="vi-VN" smtClean="0"/>
              <a:t>14/11/2023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E962-1250-4DA7-838B-6FF97FB83FAB}" type="datetime4">
              <a:rPr lang="vi-VN" smtClean="0"/>
              <a:t>14/11/2023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14313C2-91B6-4093-AF1A-1BCFC855E2AD}" type="datetime4">
              <a:rPr lang="vi-VN" smtClean="0"/>
              <a:t>14/11/2023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CCC3-0036-4281-B338-C87C44860889}" type="datetime4">
              <a:rPr lang="vi-VN" smtClean="0"/>
              <a:t>14/11/2023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FE72F-A95B-41CA-94BB-BC02FDE12E35}" type="datetime4">
              <a:rPr lang="vi-VN" smtClean="0"/>
              <a:t>14/11/2023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8D57-763E-43E5-9FFA-CEEE4B36F869}" type="datetime4">
              <a:rPr lang="vi-VN" smtClean="0"/>
              <a:t>14/11/2023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4C490-BAD4-47EE-9515-8E2AB7C958A7}" type="datetime4">
              <a:rPr lang="vi-VN" smtClean="0"/>
              <a:t>14/11/2023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9C2B-D06F-44B4-9485-C9B6FB4B8D97}" type="datetime4">
              <a:rPr lang="vi-VN" smtClean="0"/>
              <a:t>14/11/2023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8225-4F50-4A15-9F84-105BCD5E4888}" type="datetime4">
              <a:rPr lang="vi-VN" smtClean="0"/>
              <a:t>14/11/2023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b="0">
                <a:solidFill>
                  <a:schemeClr val="tx1"/>
                </a:solidFill>
              </a:defRPr>
            </a:lvl1pPr>
          </a:lstStyle>
          <a:p>
            <a:fld id="{36A63CEC-D7B6-480F-8862-C8406E5CA390}" type="datetime4">
              <a:rPr lang="vi-VN" smtClean="0"/>
              <a:pPr/>
              <a:t>14/11/2023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>
                <a:solidFill>
                  <a:schemeClr val="bg1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mtClean="0"/>
              <a:t>Trường </a:t>
            </a:r>
            <a:br>
              <a:rPr lang="en-US" smtClean="0"/>
            </a:br>
            <a:r>
              <a:rPr lang="en-US" smtClean="0"/>
              <a:t>cao đẳng dạy nghề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PHÒNG GIÁO DỤC ĐÀO TẠO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37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 advTm="5000">
        <p14:flythrough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MỤC TIÊU ĐÀO TẠO</a:t>
            </a:r>
            <a:endParaRPr lang="en-US"/>
          </a:p>
        </p:txBody>
      </p:sp>
      <p:sp>
        <p:nvSpPr>
          <p:cNvPr id="3" name="Vertical Scroll 2"/>
          <p:cNvSpPr/>
          <p:nvPr/>
        </p:nvSpPr>
        <p:spPr>
          <a:xfrm>
            <a:off x="3666392" y="1995854"/>
            <a:ext cx="4193931" cy="4378569"/>
          </a:xfrm>
          <a:prstGeom prst="verticalScroll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400" smtClean="0"/>
              <a:t>Đào tạo đội ngũ công nhân kỹ thuật cho các nhà máy, xí nghiệp trong và ngoài nước</a:t>
            </a:r>
            <a:endParaRPr lang="en-US" sz="34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40755">
            <a:off x="10914611" y="231685"/>
            <a:ext cx="1263524" cy="8450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Rectangle 7"/>
          <p:cNvSpPr/>
          <p:nvPr/>
        </p:nvSpPr>
        <p:spPr>
          <a:xfrm rot="16200000">
            <a:off x="-1777278" y="3605928"/>
            <a:ext cx="50479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CAO ĐẲNG DẠY NGHỀ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5679B-7101-48CE-B410-1865BE4B7E53}" type="datetime4">
              <a:rPr lang="vi-VN" smtClean="0"/>
              <a:t>14/11/2023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77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prism isContent="1" isInverted="1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214 -3.7037E-7 C -0.04297 -3.7037E-7 -0.01928 0.02431 -0.01928 0.05463 C -0.01928 0.08495 -0.04297 0.10949 -0.07214 0.10949 C -0.10144 0.10949 -0.125 0.08495 -0.125 0.05463 C -0.125 0.02431 -0.10144 -3.7037E-7 -0.07214 -3.7037E-7 Z " pathEditMode="relative" rAng="0" ptsTypes="AAAAA">
                                      <p:cBhvr>
                                        <p:cTn id="6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TỔNG KẾT CUỐI NĂM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40755">
            <a:off x="10914611" y="231685"/>
            <a:ext cx="1263524" cy="8450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Rectangle 7"/>
          <p:cNvSpPr/>
          <p:nvPr/>
        </p:nvSpPr>
        <p:spPr>
          <a:xfrm rot="16200000">
            <a:off x="-1777278" y="3605928"/>
            <a:ext cx="50479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CAO ĐẲNG DẠY NGHỀ</a:t>
            </a:r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507946628"/>
              </p:ext>
            </p:extLst>
          </p:nvPr>
        </p:nvGraphicFramePr>
        <p:xfrm>
          <a:off x="1874703" y="1804635"/>
          <a:ext cx="9115681" cy="43060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8E1DE-36B6-4704-BFAC-4A2DEF96A552}" type="datetime4">
              <a:rPr lang="vi-VN" smtClean="0"/>
              <a:t>14/11/2023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965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5000">
        <p14:pan dir="u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28</TotalTime>
  <Words>45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Rockwell</vt:lpstr>
      <vt:lpstr>Rockwell Condensed</vt:lpstr>
      <vt:lpstr>Times New Roman</vt:lpstr>
      <vt:lpstr>Wingdings</vt:lpstr>
      <vt:lpstr>Wood Type</vt:lpstr>
      <vt:lpstr>Trường  cao đẳng dạy nghề</vt:lpstr>
      <vt:lpstr>MỤC TIÊU ĐÀO TẠO</vt:lpstr>
      <vt:lpstr>TỔNG KẾT CUỐI NĂM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 cao đẳng dạy nghề</dc:title>
  <dc:creator>Đỗ Minh Nhật</dc:creator>
  <cp:lastModifiedBy>Đỗ Minh Nhật</cp:lastModifiedBy>
  <cp:revision>5</cp:revision>
  <dcterms:created xsi:type="dcterms:W3CDTF">2023-11-14T06:07:22Z</dcterms:created>
  <dcterms:modified xsi:type="dcterms:W3CDTF">2023-11-14T10:51:19Z</dcterms:modified>
</cp:coreProperties>
</file>