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08FEB-E8F4-45B6-8D00-469816C0F1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5A6A19E-666D-42D2-9B64-4313E918A061}">
      <dgm:prSet phldrT="[Text]"/>
      <dgm:spPr/>
      <dgm:t>
        <a:bodyPr/>
        <a:lstStyle/>
        <a:p>
          <a:r>
            <a:rPr lang="en-US" smtClean="0"/>
            <a:t>NGHIÊN CỨU </a:t>
          </a:r>
          <a:endParaRPr lang="en-US"/>
        </a:p>
      </dgm:t>
    </dgm:pt>
    <dgm:pt modelId="{EA63A7DA-F2A5-4CF5-93A0-4ED78BBE593C}" type="parTrans" cxnId="{2003591D-D27A-4087-BFF0-6781FDBE0127}">
      <dgm:prSet/>
      <dgm:spPr/>
      <dgm:t>
        <a:bodyPr/>
        <a:lstStyle/>
        <a:p>
          <a:endParaRPr lang="en-US"/>
        </a:p>
      </dgm:t>
    </dgm:pt>
    <dgm:pt modelId="{6285FE56-2431-4796-9C17-FF1C9CCEB199}" type="sibTrans" cxnId="{2003591D-D27A-4087-BFF0-6781FDBE0127}">
      <dgm:prSet/>
      <dgm:spPr/>
      <dgm:t>
        <a:bodyPr/>
        <a:lstStyle/>
        <a:p>
          <a:endParaRPr lang="en-US"/>
        </a:p>
      </dgm:t>
    </dgm:pt>
    <dgm:pt modelId="{5A514F41-6BDB-429C-9115-A7CD15E83300}">
      <dgm:prSet phldrT="[Text]"/>
      <dgm:spPr/>
      <dgm:t>
        <a:bodyPr/>
        <a:lstStyle/>
        <a:p>
          <a:r>
            <a:rPr lang="en-US" smtClean="0"/>
            <a:t>THIẾT KẾ</a:t>
          </a:r>
          <a:endParaRPr lang="en-US"/>
        </a:p>
      </dgm:t>
    </dgm:pt>
    <dgm:pt modelId="{50C768D7-83FC-47D6-91B1-0857F9B680FA}" type="parTrans" cxnId="{C3D092F2-17CD-41A9-B490-F7931800716A}">
      <dgm:prSet/>
      <dgm:spPr/>
      <dgm:t>
        <a:bodyPr/>
        <a:lstStyle/>
        <a:p>
          <a:endParaRPr lang="en-US"/>
        </a:p>
      </dgm:t>
    </dgm:pt>
    <dgm:pt modelId="{D3805140-8D86-4660-913C-D428CBD3353C}" type="sibTrans" cxnId="{C3D092F2-17CD-41A9-B490-F7931800716A}">
      <dgm:prSet/>
      <dgm:spPr/>
      <dgm:t>
        <a:bodyPr/>
        <a:lstStyle/>
        <a:p>
          <a:endParaRPr lang="en-US"/>
        </a:p>
      </dgm:t>
    </dgm:pt>
    <dgm:pt modelId="{3FC12EF7-F2E5-4DFD-8DE6-98165B1F98EA}">
      <dgm:prSet phldrT="[Text]"/>
      <dgm:spPr/>
      <dgm:t>
        <a:bodyPr/>
        <a:lstStyle/>
        <a:p>
          <a:r>
            <a:rPr lang="en-US" smtClean="0"/>
            <a:t>SẢN XUẤT</a:t>
          </a:r>
          <a:endParaRPr lang="en-US"/>
        </a:p>
      </dgm:t>
    </dgm:pt>
    <dgm:pt modelId="{9CED7682-02A5-461D-900C-E310871F503D}" type="parTrans" cxnId="{DC4BBCCB-04CD-4130-A9E8-CCBDB1C70FF2}">
      <dgm:prSet/>
      <dgm:spPr/>
      <dgm:t>
        <a:bodyPr/>
        <a:lstStyle/>
        <a:p>
          <a:endParaRPr lang="en-US"/>
        </a:p>
      </dgm:t>
    </dgm:pt>
    <dgm:pt modelId="{ACA064DC-EDB2-4EA3-971A-23356567DC10}" type="sibTrans" cxnId="{DC4BBCCB-04CD-4130-A9E8-CCBDB1C70FF2}">
      <dgm:prSet/>
      <dgm:spPr/>
      <dgm:t>
        <a:bodyPr/>
        <a:lstStyle/>
        <a:p>
          <a:endParaRPr lang="en-US"/>
        </a:p>
      </dgm:t>
    </dgm:pt>
    <dgm:pt modelId="{FD9129E8-9451-4519-8FC6-D20A00EB79D5}">
      <dgm:prSet phldrT="[Text]"/>
      <dgm:spPr/>
      <dgm:t>
        <a:bodyPr/>
        <a:lstStyle/>
        <a:p>
          <a:r>
            <a:rPr lang="en-US" smtClean="0"/>
            <a:t>KIỂM ĐỊNH </a:t>
          </a:r>
          <a:endParaRPr lang="en-US"/>
        </a:p>
      </dgm:t>
    </dgm:pt>
    <dgm:pt modelId="{3D2DD253-658D-4818-B2D4-7B9E3E8F448B}" type="parTrans" cxnId="{83BB0E9B-91A8-4A58-AE6B-FF149C46F702}">
      <dgm:prSet/>
      <dgm:spPr/>
      <dgm:t>
        <a:bodyPr/>
        <a:lstStyle/>
        <a:p>
          <a:endParaRPr lang="en-US"/>
        </a:p>
      </dgm:t>
    </dgm:pt>
    <dgm:pt modelId="{492F87D8-AA03-4F31-9357-55196CC528C1}" type="sibTrans" cxnId="{83BB0E9B-91A8-4A58-AE6B-FF149C46F702}">
      <dgm:prSet/>
      <dgm:spPr/>
      <dgm:t>
        <a:bodyPr/>
        <a:lstStyle/>
        <a:p>
          <a:endParaRPr lang="en-US"/>
        </a:p>
      </dgm:t>
    </dgm:pt>
    <dgm:pt modelId="{FDD89741-D2A0-4C56-8626-06E8872E8E6B}">
      <dgm:prSet phldrT="[Text]"/>
      <dgm:spPr/>
      <dgm:t>
        <a:bodyPr/>
        <a:lstStyle/>
        <a:p>
          <a:r>
            <a:rPr lang="en-US" smtClean="0"/>
            <a:t>PHÂN PHỐI</a:t>
          </a:r>
          <a:endParaRPr lang="en-US"/>
        </a:p>
      </dgm:t>
    </dgm:pt>
    <dgm:pt modelId="{06C6036D-AE35-400B-A736-EA6BFCAEC5A6}" type="sibTrans" cxnId="{41F8F04F-7CE7-49BD-8F9C-B0061831ABC1}">
      <dgm:prSet/>
      <dgm:spPr/>
      <dgm:t>
        <a:bodyPr/>
        <a:lstStyle/>
        <a:p>
          <a:endParaRPr lang="en-US"/>
        </a:p>
      </dgm:t>
    </dgm:pt>
    <dgm:pt modelId="{6E922306-87A6-401B-BBA2-A65130537A96}" type="parTrans" cxnId="{41F8F04F-7CE7-49BD-8F9C-B0061831ABC1}">
      <dgm:prSet/>
      <dgm:spPr/>
      <dgm:t>
        <a:bodyPr/>
        <a:lstStyle/>
        <a:p>
          <a:endParaRPr lang="en-US"/>
        </a:p>
      </dgm:t>
    </dgm:pt>
    <dgm:pt modelId="{009F6654-1371-4FCA-9AF6-912D5B123A7B}" type="pres">
      <dgm:prSet presAssocID="{07208FEB-E8F4-45B6-8D00-469816C0F17B}" presName="Name0" presStyleCnt="0">
        <dgm:presLayoutVars>
          <dgm:dir/>
          <dgm:resizeHandles val="exact"/>
        </dgm:presLayoutVars>
      </dgm:prSet>
      <dgm:spPr/>
    </dgm:pt>
    <dgm:pt modelId="{E96909A5-9ABC-417E-934A-63E4B4F92BFF}" type="pres">
      <dgm:prSet presAssocID="{75A6A19E-666D-42D2-9B64-4313E918A061}" presName="node" presStyleLbl="node1" presStyleIdx="0" presStyleCnt="5" custScaleX="384101" custScaleY="349455" custLinFactX="167374" custLinFactNeighborX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9F00E-5579-423F-B588-1801E9C11D7B}" type="pres">
      <dgm:prSet presAssocID="{6285FE56-2431-4796-9C17-FF1C9CCEB199}" presName="sibTrans" presStyleLbl="sibTrans2D1" presStyleIdx="0" presStyleCnt="4"/>
      <dgm:spPr/>
    </dgm:pt>
    <dgm:pt modelId="{85B72057-2D42-48C0-880C-AEAE2D8536D5}" type="pres">
      <dgm:prSet presAssocID="{6285FE56-2431-4796-9C17-FF1C9CCEB199}" presName="connectorText" presStyleLbl="sibTrans2D1" presStyleIdx="0" presStyleCnt="4"/>
      <dgm:spPr/>
    </dgm:pt>
    <dgm:pt modelId="{694AD9E7-2C39-4251-9788-6CFC98910991}" type="pres">
      <dgm:prSet presAssocID="{5A514F41-6BDB-429C-9115-A7CD15E83300}" presName="node" presStyleLbl="node1" presStyleIdx="1" presStyleCnt="5" custScaleX="376862" custScaleY="346519" custLinFactX="219504" custLinFactNeighborX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78E99-4934-40A5-AFC2-8FFAC484017D}" type="pres">
      <dgm:prSet presAssocID="{D3805140-8D86-4660-913C-D428CBD3353C}" presName="sibTrans" presStyleLbl="sibTrans2D1" presStyleIdx="1" presStyleCnt="4"/>
      <dgm:spPr/>
    </dgm:pt>
    <dgm:pt modelId="{3BE0CE08-B0D7-470C-8F8F-032631DBC82C}" type="pres">
      <dgm:prSet presAssocID="{D3805140-8D86-4660-913C-D428CBD3353C}" presName="connectorText" presStyleLbl="sibTrans2D1" presStyleIdx="1" presStyleCnt="4"/>
      <dgm:spPr/>
    </dgm:pt>
    <dgm:pt modelId="{688141FD-0886-4BF3-B83F-B53D42E63DF2}" type="pres">
      <dgm:prSet presAssocID="{3FC12EF7-F2E5-4DFD-8DE6-98165B1F98EA}" presName="node" presStyleLbl="node1" presStyleIdx="2" presStyleCnt="5" custScaleX="401795" custScaleY="344041" custLinFactX="300000" custLinFactNeighborX="3554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47E70-26D2-4EA4-A3DF-534B025C2A1D}" type="pres">
      <dgm:prSet presAssocID="{ACA064DC-EDB2-4EA3-971A-23356567DC10}" presName="sibTrans" presStyleLbl="sibTrans2D1" presStyleIdx="2" presStyleCnt="4"/>
      <dgm:spPr/>
    </dgm:pt>
    <dgm:pt modelId="{62352336-E5A0-40F2-BF1F-E97874E09C68}" type="pres">
      <dgm:prSet presAssocID="{ACA064DC-EDB2-4EA3-971A-23356567DC10}" presName="connectorText" presStyleLbl="sibTrans2D1" presStyleIdx="2" presStyleCnt="4"/>
      <dgm:spPr/>
    </dgm:pt>
    <dgm:pt modelId="{086F0BEA-7999-4B85-BFE9-EAC71A28141A}" type="pres">
      <dgm:prSet presAssocID="{FD9129E8-9451-4519-8FC6-D20A00EB79D5}" presName="node" presStyleLbl="node1" presStyleIdx="3" presStyleCnt="5" custScaleX="401616" custScaleY="319887" custLinFactY="200000" custLinFactNeighborX="27460" custLinFactNeighborY="2510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32089-F895-412D-893D-37C38ED3ECCF}" type="pres">
      <dgm:prSet presAssocID="{492F87D8-AA03-4F31-9357-55196CC528C1}" presName="sibTrans" presStyleLbl="sibTrans2D1" presStyleIdx="3" presStyleCnt="4"/>
      <dgm:spPr/>
    </dgm:pt>
    <dgm:pt modelId="{304E1045-7B8B-4B68-B592-AF78C6F76E2C}" type="pres">
      <dgm:prSet presAssocID="{492F87D8-AA03-4F31-9357-55196CC528C1}" presName="connectorText" presStyleLbl="sibTrans2D1" presStyleIdx="3" presStyleCnt="4"/>
      <dgm:spPr/>
    </dgm:pt>
    <dgm:pt modelId="{7273FF2C-A523-4F01-A2D7-7C134F63393A}" type="pres">
      <dgm:prSet presAssocID="{FDD89741-D2A0-4C56-8626-06E8872E8E6B}" presName="node" presStyleLbl="node1" presStyleIdx="4" presStyleCnt="5" custScaleX="362161" custScaleY="336654" custLinFactX="-666640" custLinFactY="200000" custLinFactNeighborX="-700000" custLinFactNeighborY="2495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4BBCCB-04CD-4130-A9E8-CCBDB1C70FF2}" srcId="{07208FEB-E8F4-45B6-8D00-469816C0F17B}" destId="{3FC12EF7-F2E5-4DFD-8DE6-98165B1F98EA}" srcOrd="2" destOrd="0" parTransId="{9CED7682-02A5-461D-900C-E310871F503D}" sibTransId="{ACA064DC-EDB2-4EA3-971A-23356567DC10}"/>
    <dgm:cxn modelId="{844934E3-17BD-4FF8-832C-1BE00F2C560B}" type="presOf" srcId="{6285FE56-2431-4796-9C17-FF1C9CCEB199}" destId="{DEF9F00E-5579-423F-B588-1801E9C11D7B}" srcOrd="0" destOrd="0" presId="urn:microsoft.com/office/officeart/2005/8/layout/process1"/>
    <dgm:cxn modelId="{B482F809-4633-4F74-A6C9-A16E91B9DC9C}" type="presOf" srcId="{FDD89741-D2A0-4C56-8626-06E8872E8E6B}" destId="{7273FF2C-A523-4F01-A2D7-7C134F63393A}" srcOrd="0" destOrd="0" presId="urn:microsoft.com/office/officeart/2005/8/layout/process1"/>
    <dgm:cxn modelId="{1A662F54-4746-46A3-BD1E-0CADBB4F554A}" type="presOf" srcId="{ACA064DC-EDB2-4EA3-971A-23356567DC10}" destId="{61847E70-26D2-4EA4-A3DF-534B025C2A1D}" srcOrd="0" destOrd="0" presId="urn:microsoft.com/office/officeart/2005/8/layout/process1"/>
    <dgm:cxn modelId="{24688219-43C0-48F0-BBAB-FF148C7BFBB0}" type="presOf" srcId="{FD9129E8-9451-4519-8FC6-D20A00EB79D5}" destId="{086F0BEA-7999-4B85-BFE9-EAC71A28141A}" srcOrd="0" destOrd="0" presId="urn:microsoft.com/office/officeart/2005/8/layout/process1"/>
    <dgm:cxn modelId="{41F8F04F-7CE7-49BD-8F9C-B0061831ABC1}" srcId="{07208FEB-E8F4-45B6-8D00-469816C0F17B}" destId="{FDD89741-D2A0-4C56-8626-06E8872E8E6B}" srcOrd="4" destOrd="0" parTransId="{6E922306-87A6-401B-BBA2-A65130537A96}" sibTransId="{06C6036D-AE35-400B-A736-EA6BFCAEC5A6}"/>
    <dgm:cxn modelId="{55613A5C-2C41-4CE8-B856-8BE7A5C71638}" type="presOf" srcId="{492F87D8-AA03-4F31-9357-55196CC528C1}" destId="{46B32089-F895-412D-893D-37C38ED3ECCF}" srcOrd="0" destOrd="0" presId="urn:microsoft.com/office/officeart/2005/8/layout/process1"/>
    <dgm:cxn modelId="{5168850C-D5E0-4642-A500-CCC14110E235}" type="presOf" srcId="{492F87D8-AA03-4F31-9357-55196CC528C1}" destId="{304E1045-7B8B-4B68-B592-AF78C6F76E2C}" srcOrd="1" destOrd="0" presId="urn:microsoft.com/office/officeart/2005/8/layout/process1"/>
    <dgm:cxn modelId="{2BABABCE-899F-4744-BAE8-D7B0EE8FA767}" type="presOf" srcId="{07208FEB-E8F4-45B6-8D00-469816C0F17B}" destId="{009F6654-1371-4FCA-9AF6-912D5B123A7B}" srcOrd="0" destOrd="0" presId="urn:microsoft.com/office/officeart/2005/8/layout/process1"/>
    <dgm:cxn modelId="{65E77516-34DB-472E-A813-C92715F1D95F}" type="presOf" srcId="{D3805140-8D86-4660-913C-D428CBD3353C}" destId="{3BE0CE08-B0D7-470C-8F8F-032631DBC82C}" srcOrd="1" destOrd="0" presId="urn:microsoft.com/office/officeart/2005/8/layout/process1"/>
    <dgm:cxn modelId="{DD413D77-5811-4C49-9F28-ABE10C387216}" type="presOf" srcId="{6285FE56-2431-4796-9C17-FF1C9CCEB199}" destId="{85B72057-2D42-48C0-880C-AEAE2D8536D5}" srcOrd="1" destOrd="0" presId="urn:microsoft.com/office/officeart/2005/8/layout/process1"/>
    <dgm:cxn modelId="{6AD9FBAF-CBC6-46BD-949D-1B2A01DD2ECF}" type="presOf" srcId="{ACA064DC-EDB2-4EA3-971A-23356567DC10}" destId="{62352336-E5A0-40F2-BF1F-E97874E09C68}" srcOrd="1" destOrd="0" presId="urn:microsoft.com/office/officeart/2005/8/layout/process1"/>
    <dgm:cxn modelId="{EFF5C39B-A22D-439A-8085-0FB9C61D483F}" type="presOf" srcId="{3FC12EF7-F2E5-4DFD-8DE6-98165B1F98EA}" destId="{688141FD-0886-4BF3-B83F-B53D42E63DF2}" srcOrd="0" destOrd="0" presId="urn:microsoft.com/office/officeart/2005/8/layout/process1"/>
    <dgm:cxn modelId="{2003591D-D27A-4087-BFF0-6781FDBE0127}" srcId="{07208FEB-E8F4-45B6-8D00-469816C0F17B}" destId="{75A6A19E-666D-42D2-9B64-4313E918A061}" srcOrd="0" destOrd="0" parTransId="{EA63A7DA-F2A5-4CF5-93A0-4ED78BBE593C}" sibTransId="{6285FE56-2431-4796-9C17-FF1C9CCEB199}"/>
    <dgm:cxn modelId="{96675F9C-B6BB-42B2-9529-2C74C810AE83}" type="presOf" srcId="{D3805140-8D86-4660-913C-D428CBD3353C}" destId="{66D78E99-4934-40A5-AFC2-8FFAC484017D}" srcOrd="0" destOrd="0" presId="urn:microsoft.com/office/officeart/2005/8/layout/process1"/>
    <dgm:cxn modelId="{1AA25C53-9720-47D2-B48C-7AFB959075D4}" type="presOf" srcId="{75A6A19E-666D-42D2-9B64-4313E918A061}" destId="{E96909A5-9ABC-417E-934A-63E4B4F92BFF}" srcOrd="0" destOrd="0" presId="urn:microsoft.com/office/officeart/2005/8/layout/process1"/>
    <dgm:cxn modelId="{C3D092F2-17CD-41A9-B490-F7931800716A}" srcId="{07208FEB-E8F4-45B6-8D00-469816C0F17B}" destId="{5A514F41-6BDB-429C-9115-A7CD15E83300}" srcOrd="1" destOrd="0" parTransId="{50C768D7-83FC-47D6-91B1-0857F9B680FA}" sibTransId="{D3805140-8D86-4660-913C-D428CBD3353C}"/>
    <dgm:cxn modelId="{B43CB7E6-C330-4FF6-BFE3-3AC1AF045041}" type="presOf" srcId="{5A514F41-6BDB-429C-9115-A7CD15E83300}" destId="{694AD9E7-2C39-4251-9788-6CFC98910991}" srcOrd="0" destOrd="0" presId="urn:microsoft.com/office/officeart/2005/8/layout/process1"/>
    <dgm:cxn modelId="{83BB0E9B-91A8-4A58-AE6B-FF149C46F702}" srcId="{07208FEB-E8F4-45B6-8D00-469816C0F17B}" destId="{FD9129E8-9451-4519-8FC6-D20A00EB79D5}" srcOrd="3" destOrd="0" parTransId="{3D2DD253-658D-4818-B2D4-7B9E3E8F448B}" sibTransId="{492F87D8-AA03-4F31-9357-55196CC528C1}"/>
    <dgm:cxn modelId="{FDA1464D-E393-4687-B05D-75B678BDA2F1}" type="presParOf" srcId="{009F6654-1371-4FCA-9AF6-912D5B123A7B}" destId="{E96909A5-9ABC-417E-934A-63E4B4F92BFF}" srcOrd="0" destOrd="0" presId="urn:microsoft.com/office/officeart/2005/8/layout/process1"/>
    <dgm:cxn modelId="{F4773AE5-3618-4DF4-A533-835CA5A418E4}" type="presParOf" srcId="{009F6654-1371-4FCA-9AF6-912D5B123A7B}" destId="{DEF9F00E-5579-423F-B588-1801E9C11D7B}" srcOrd="1" destOrd="0" presId="urn:microsoft.com/office/officeart/2005/8/layout/process1"/>
    <dgm:cxn modelId="{AC5F1536-0BF0-40FF-A9F8-877F043B3733}" type="presParOf" srcId="{DEF9F00E-5579-423F-B588-1801E9C11D7B}" destId="{85B72057-2D42-48C0-880C-AEAE2D8536D5}" srcOrd="0" destOrd="0" presId="urn:microsoft.com/office/officeart/2005/8/layout/process1"/>
    <dgm:cxn modelId="{A903D3FD-9D23-4918-8F70-3C3AF4DD3943}" type="presParOf" srcId="{009F6654-1371-4FCA-9AF6-912D5B123A7B}" destId="{694AD9E7-2C39-4251-9788-6CFC98910991}" srcOrd="2" destOrd="0" presId="urn:microsoft.com/office/officeart/2005/8/layout/process1"/>
    <dgm:cxn modelId="{C03B1740-4DFD-46CE-935A-D7034A2E1992}" type="presParOf" srcId="{009F6654-1371-4FCA-9AF6-912D5B123A7B}" destId="{66D78E99-4934-40A5-AFC2-8FFAC484017D}" srcOrd="3" destOrd="0" presId="urn:microsoft.com/office/officeart/2005/8/layout/process1"/>
    <dgm:cxn modelId="{BD591156-B7FA-4C40-B4F1-03AFDC2C9279}" type="presParOf" srcId="{66D78E99-4934-40A5-AFC2-8FFAC484017D}" destId="{3BE0CE08-B0D7-470C-8F8F-032631DBC82C}" srcOrd="0" destOrd="0" presId="urn:microsoft.com/office/officeart/2005/8/layout/process1"/>
    <dgm:cxn modelId="{BFD29A6B-0808-4C94-B11C-C4260960F322}" type="presParOf" srcId="{009F6654-1371-4FCA-9AF6-912D5B123A7B}" destId="{688141FD-0886-4BF3-B83F-B53D42E63DF2}" srcOrd="4" destOrd="0" presId="urn:microsoft.com/office/officeart/2005/8/layout/process1"/>
    <dgm:cxn modelId="{953A1CA9-8C23-4F5E-97C5-5987903DD42B}" type="presParOf" srcId="{009F6654-1371-4FCA-9AF6-912D5B123A7B}" destId="{61847E70-26D2-4EA4-A3DF-534B025C2A1D}" srcOrd="5" destOrd="0" presId="urn:microsoft.com/office/officeart/2005/8/layout/process1"/>
    <dgm:cxn modelId="{054BB4D6-DECD-4BE1-82C3-8B9009D22127}" type="presParOf" srcId="{61847E70-26D2-4EA4-A3DF-534B025C2A1D}" destId="{62352336-E5A0-40F2-BF1F-E97874E09C68}" srcOrd="0" destOrd="0" presId="urn:microsoft.com/office/officeart/2005/8/layout/process1"/>
    <dgm:cxn modelId="{755C1DE3-FEF0-4697-B6A1-74B8DF53C424}" type="presParOf" srcId="{009F6654-1371-4FCA-9AF6-912D5B123A7B}" destId="{086F0BEA-7999-4B85-BFE9-EAC71A28141A}" srcOrd="6" destOrd="0" presId="urn:microsoft.com/office/officeart/2005/8/layout/process1"/>
    <dgm:cxn modelId="{6EAD232E-A475-4948-8246-A58D5544286E}" type="presParOf" srcId="{009F6654-1371-4FCA-9AF6-912D5B123A7B}" destId="{46B32089-F895-412D-893D-37C38ED3ECCF}" srcOrd="7" destOrd="0" presId="urn:microsoft.com/office/officeart/2005/8/layout/process1"/>
    <dgm:cxn modelId="{A5446A59-BC04-462E-8669-FA3EB06A2AA0}" type="presParOf" srcId="{46B32089-F895-412D-893D-37C38ED3ECCF}" destId="{304E1045-7B8B-4B68-B592-AF78C6F76E2C}" srcOrd="0" destOrd="0" presId="urn:microsoft.com/office/officeart/2005/8/layout/process1"/>
    <dgm:cxn modelId="{8845D6AB-3E53-46F4-ABA6-B6A0821A9A3E}" type="presParOf" srcId="{009F6654-1371-4FCA-9AF6-912D5B123A7B}" destId="{7273FF2C-A523-4F01-A2D7-7C134F63393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909A5-9ABC-417E-934A-63E4B4F92BFF}">
      <dsp:nvSpPr>
        <dsp:cNvPr id="0" name=""/>
        <dsp:cNvSpPr/>
      </dsp:nvSpPr>
      <dsp:spPr>
        <a:xfrm>
          <a:off x="1189424" y="1997945"/>
          <a:ext cx="1844602" cy="1006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NGHIÊN CỨU </a:t>
          </a:r>
          <a:endParaRPr lang="en-US" sz="2100" kern="1200"/>
        </a:p>
      </dsp:txBody>
      <dsp:txXfrm>
        <a:off x="1218916" y="2027437"/>
        <a:ext cx="1785618" cy="947947"/>
      </dsp:txXfrm>
    </dsp:sp>
    <dsp:sp modelId="{DEF9F00E-5579-423F-B588-1801E9C11D7B}">
      <dsp:nvSpPr>
        <dsp:cNvPr id="0" name=""/>
        <dsp:cNvSpPr/>
      </dsp:nvSpPr>
      <dsp:spPr>
        <a:xfrm>
          <a:off x="3192661" y="2441861"/>
          <a:ext cx="336306" cy="119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92661" y="2465681"/>
        <a:ext cx="300576" cy="71459"/>
      </dsp:txXfrm>
    </dsp:sp>
    <dsp:sp modelId="{694AD9E7-2C39-4251-9788-6CFC98910991}">
      <dsp:nvSpPr>
        <dsp:cNvPr id="0" name=""/>
        <dsp:cNvSpPr/>
      </dsp:nvSpPr>
      <dsp:spPr>
        <a:xfrm>
          <a:off x="3668566" y="2002175"/>
          <a:ext cx="1809838" cy="998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THIẾT KẾ</a:t>
          </a:r>
          <a:endParaRPr lang="en-US" sz="2000" kern="1200"/>
        </a:p>
      </dsp:txBody>
      <dsp:txXfrm>
        <a:off x="3697810" y="2031419"/>
        <a:ext cx="1751350" cy="939983"/>
      </dsp:txXfrm>
    </dsp:sp>
    <dsp:sp modelId="{66D78E99-4934-40A5-AFC2-8FFAC484017D}">
      <dsp:nvSpPr>
        <dsp:cNvPr id="0" name=""/>
        <dsp:cNvSpPr/>
      </dsp:nvSpPr>
      <dsp:spPr>
        <a:xfrm>
          <a:off x="5649716" y="2441861"/>
          <a:ext cx="363181" cy="119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49716" y="2465681"/>
        <a:ext cx="327451" cy="71459"/>
      </dsp:txXfrm>
    </dsp:sp>
    <dsp:sp modelId="{688141FD-0886-4BF3-B83F-B53D42E63DF2}">
      <dsp:nvSpPr>
        <dsp:cNvPr id="0" name=""/>
        <dsp:cNvSpPr/>
      </dsp:nvSpPr>
      <dsp:spPr>
        <a:xfrm>
          <a:off x="6163651" y="2005745"/>
          <a:ext cx="1929576" cy="991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SẢN XUẤT</a:t>
          </a:r>
          <a:endParaRPr lang="en-US" sz="2000" kern="1200"/>
        </a:p>
      </dsp:txBody>
      <dsp:txXfrm>
        <a:off x="6192686" y="2034780"/>
        <a:ext cx="1871506" cy="933261"/>
      </dsp:txXfrm>
    </dsp:sp>
    <dsp:sp modelId="{61847E70-26D2-4EA4-A3DF-534B025C2A1D}">
      <dsp:nvSpPr>
        <dsp:cNvPr id="0" name=""/>
        <dsp:cNvSpPr/>
      </dsp:nvSpPr>
      <dsp:spPr>
        <a:xfrm rot="5266733">
          <a:off x="7063509" y="3114261"/>
          <a:ext cx="182018" cy="119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0682" y="3120229"/>
        <a:ext cx="146288" cy="71459"/>
      </dsp:txXfrm>
    </dsp:sp>
    <dsp:sp modelId="{086F0BEA-7999-4B85-BFE9-EAC71A28141A}">
      <dsp:nvSpPr>
        <dsp:cNvPr id="0" name=""/>
        <dsp:cNvSpPr/>
      </dsp:nvSpPr>
      <dsp:spPr>
        <a:xfrm>
          <a:off x="6214490" y="3340249"/>
          <a:ext cx="1928716" cy="921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KIỂM ĐỊNH </a:t>
          </a:r>
          <a:endParaRPr lang="en-US" sz="1900" kern="1200"/>
        </a:p>
      </dsp:txBody>
      <dsp:txXfrm>
        <a:off x="6241487" y="3367246"/>
        <a:ext cx="1874722" cy="867739"/>
      </dsp:txXfrm>
    </dsp:sp>
    <dsp:sp modelId="{46B32089-F895-412D-893D-37C38ED3ECCF}">
      <dsp:nvSpPr>
        <dsp:cNvPr id="0" name=""/>
        <dsp:cNvSpPr/>
      </dsp:nvSpPr>
      <dsp:spPr>
        <a:xfrm rot="10805729">
          <a:off x="5638200" y="3739325"/>
          <a:ext cx="391582" cy="1190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673930" y="3763175"/>
        <a:ext cx="355852" cy="71459"/>
      </dsp:txXfrm>
    </dsp:sp>
    <dsp:sp modelId="{7273FF2C-A523-4F01-A2D7-7C134F63393A}">
      <dsp:nvSpPr>
        <dsp:cNvPr id="0" name=""/>
        <dsp:cNvSpPr/>
      </dsp:nvSpPr>
      <dsp:spPr>
        <a:xfrm>
          <a:off x="3736419" y="3311805"/>
          <a:ext cx="1739238" cy="970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PHÂN PHỐI</a:t>
          </a:r>
          <a:endParaRPr lang="en-US" sz="1900" kern="1200"/>
        </a:p>
      </dsp:txBody>
      <dsp:txXfrm>
        <a:off x="3764831" y="3340217"/>
        <a:ext cx="1682414" cy="913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7EDEA-3150-4FD9-9974-E6AAF42398C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612DF-086B-4627-A526-2E099920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1D96-1820-4635-9180-015DB9182F04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F281-CEB6-49F4-AD80-4928D1F1AD03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979E-0C82-45B0-8885-FB747A9EF171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1CAB-B0D5-4634-A12D-262EB9DF116A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643-486E-4EFB-8C78-B620D5F1A444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529B-E519-418C-9CBF-7DE3E576E075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8315-046F-4486-9C1C-F3268794628E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3030-F29D-4FF5-803C-B26B62AE6660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56C-AF03-44E3-A718-667038D53F53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A99-91A7-49D8-97A4-3371D701807E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4D33-3D1D-44F9-8B03-EA2A82C825EA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D840-D318-4A1E-8888-B0EF2B4130FB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354F-4ECD-43CA-B8F1-EF4A7ECB0CD5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B8C-BCFE-429F-9831-7E66EB71AD32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E6DD-5FFB-4BD8-87C7-9CEBD599270B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B839-3F45-49D7-A4CF-AAB8E6A5A8A9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CF6B-76D7-4A80-9D42-6096E7CCB5D5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39353D-BFC1-473B-B3C7-B4CCC5CB7D93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00" b="1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TÌM HIỂU</a:t>
            </a:r>
            <a:br>
              <a:rPr lang="en-US" smtClean="0"/>
            </a:br>
            <a:r>
              <a:rPr lang="en-US" smtClean="0"/>
              <a:t>QUY TRÌNH</a:t>
            </a:r>
            <a:br>
              <a:rPr lang="en-US" smtClean="0"/>
            </a:br>
            <a:r>
              <a:rPr lang="en-US" smtClean="0"/>
              <a:t> SẢN XUẤT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37125909"/>
              </p:ext>
            </p:extLst>
          </p:nvPr>
        </p:nvGraphicFramePr>
        <p:xfrm>
          <a:off x="1222132" y="782518"/>
          <a:ext cx="10023229" cy="5002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301262" y="422032"/>
            <a:ext cx="7965830" cy="19079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05708" y="606668"/>
            <a:ext cx="7332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SƠ ĐỒ HOẠT ĐỘNG</a:t>
            </a:r>
            <a:endParaRPr lang="en-US" sz="4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" b="99722" l="10000" r="90000">
                        <a14:foregroundMark x1="33125" y1="10370" x2="28229" y2="30926"/>
                        <a14:foregroundMark x1="26406" y1="44259" x2="26823" y2="88704"/>
                        <a14:foregroundMark x1="26302" y1="91204" x2="25885" y2="98704"/>
                        <a14:foregroundMark x1="33281" y1="11667" x2="38177" y2="185"/>
                        <a14:foregroundMark x1="28073" y1="31389" x2="26198" y2="48519"/>
                        <a14:foregroundMark x1="26771" y1="87685" x2="25885" y2="99722"/>
                        <a14:backgroundMark x1="21615" y1="20556" x2="24583" y2="37778"/>
                        <a14:backgroundMark x1="18021" y1="30648" x2="24063" y2="37593"/>
                        <a14:backgroundMark x1="38125" y1="648" x2="34010" y2="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84" y="5802923"/>
            <a:ext cx="1578708" cy="8880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6200000">
            <a:off x="-2632953" y="3083849"/>
            <a:ext cx="63610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SẢN XUẤT &amp; HOẠCH ĐỊNH</a:t>
            </a:r>
            <a:endParaRPr lang="en-US" sz="40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9456973" y="3022318"/>
            <a:ext cx="41392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TIẾN TRÌNH HOẠT ĐỘNG</a:t>
            </a:r>
            <a:endParaRPr lang="en-US" sz="28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1262" y="422032"/>
            <a:ext cx="7965830" cy="19079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05708" y="606668"/>
            <a:ext cx="7332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mtClean="0"/>
              <a:t>MỤC TIÊU</a:t>
            </a:r>
            <a:endParaRPr lang="en-US" sz="4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" b="99722" l="10000" r="90000">
                        <a14:foregroundMark x1="33125" y1="10370" x2="28229" y2="30926"/>
                        <a14:foregroundMark x1="26406" y1="44259" x2="26823" y2="88704"/>
                        <a14:foregroundMark x1="26302" y1="91204" x2="25885" y2="98704"/>
                        <a14:foregroundMark x1="33281" y1="11667" x2="38177" y2="185"/>
                        <a14:foregroundMark x1="28073" y1="31389" x2="26198" y2="48519"/>
                        <a14:foregroundMark x1="26771" y1="87685" x2="25885" y2="99722"/>
                        <a14:backgroundMark x1="21615" y1="20556" x2="24583" y2="37778"/>
                        <a14:backgroundMark x1="18021" y1="30648" x2="24063" y2="37593"/>
                        <a14:backgroundMark x1="38125" y1="648" x2="34010" y2="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84" y="5802923"/>
            <a:ext cx="1578708" cy="88802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65763"/>
              </p:ext>
            </p:extLst>
          </p:nvPr>
        </p:nvGraphicFramePr>
        <p:xfrm>
          <a:off x="1908907" y="195833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910664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77565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708854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3173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GIAI</a:t>
                      </a:r>
                      <a:r>
                        <a:rPr lang="en-US" baseline="0" smtClean="0"/>
                        <a:t> ĐOẠN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NGẮN</a:t>
                      </a:r>
                      <a:r>
                        <a:rPr lang="en-US" baseline="0" smtClean="0"/>
                        <a:t> HẠN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TRUNG HẠN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DÀI</a:t>
                      </a:r>
                      <a:r>
                        <a:rPr lang="en-US" baseline="0" smtClean="0"/>
                        <a:t> HẠN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7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BAN ĐẦU</a:t>
                      </a:r>
                      <a:r>
                        <a:rPr lang="en-US" baseline="0" smtClean="0"/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LỖ &lt; 20%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HÒA</a:t>
                      </a:r>
                      <a:r>
                        <a:rPr lang="en-US" baseline="0" smtClean="0"/>
                        <a:t> VỐN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LÃI</a:t>
                      </a:r>
                      <a:r>
                        <a:rPr lang="en-US" baseline="0" smtClean="0"/>
                        <a:t> 10-20%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07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PHÁT</a:t>
                      </a:r>
                      <a:r>
                        <a:rPr lang="en-US" baseline="0" smtClean="0"/>
                        <a:t> TRIỂN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HÒA</a:t>
                      </a:r>
                      <a:r>
                        <a:rPr lang="en-US" baseline="0" smtClean="0"/>
                        <a:t> VỐN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LÃI</a:t>
                      </a:r>
                      <a:r>
                        <a:rPr lang="en-US" baseline="0" smtClean="0"/>
                        <a:t> 10-20%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LÃI</a:t>
                      </a:r>
                      <a:r>
                        <a:rPr lang="en-US" baseline="0" smtClean="0"/>
                        <a:t> &gt;30%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63700"/>
                  </a:ext>
                </a:extLst>
              </a:tr>
            </a:tbl>
          </a:graphicData>
        </a:graphic>
      </p:graphicFrame>
      <p:sp>
        <p:nvSpPr>
          <p:cNvPr id="7" name="Up Ribbon 6"/>
          <p:cNvSpPr/>
          <p:nvPr/>
        </p:nvSpPr>
        <p:spPr>
          <a:xfrm>
            <a:off x="2342172" y="3991708"/>
            <a:ext cx="7261470" cy="1811216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HOÀN THÀNH </a:t>
            </a:r>
          </a:p>
          <a:p>
            <a:pPr algn="ctr"/>
            <a:r>
              <a:rPr lang="en-US" smtClean="0"/>
              <a:t>ĐỊNH MỨC</a:t>
            </a:r>
          </a:p>
          <a:p>
            <a:pPr algn="ctr"/>
            <a:r>
              <a:rPr lang="en-US" smtClean="0"/>
              <a:t>TRONG 5 NĂM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-2632953" y="3083849"/>
            <a:ext cx="63610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SẢN XUẤT &amp; HOẠCH ĐỊNH</a:t>
            </a:r>
            <a:endParaRPr lang="en-US" sz="40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56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71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TÌM HIỂU QUY TRÌNH  SẢN XUẤT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QUY TRÌNH  SẢN XUẤT</dc:title>
  <dc:creator>Đỗ Minh Nhật</dc:creator>
  <cp:lastModifiedBy>Đỗ Minh Nhật</cp:lastModifiedBy>
  <cp:revision>5</cp:revision>
  <dcterms:created xsi:type="dcterms:W3CDTF">2023-11-14T09:10:23Z</dcterms:created>
  <dcterms:modified xsi:type="dcterms:W3CDTF">2023-11-14T09:51:46Z</dcterms:modified>
</cp:coreProperties>
</file>