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8125246062992121E-2"/>
          <c:y val="0.12000000842516234"/>
          <c:w val="0.73749975393700773"/>
          <c:h val="0.73387229096803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Tỷ lệ năm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1957-1976</c:v>
                </c:pt>
                <c:pt idx="1">
                  <c:v>1976-1985</c:v>
                </c:pt>
                <c:pt idx="2">
                  <c:v>1985-2008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3.0800000000000001E-2</c:v>
                </c:pt>
                <c:pt idx="1">
                  <c:v>2.2100000000000002E-2</c:v>
                </c:pt>
                <c:pt idx="2">
                  <c:v>1.6E-2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BE-4D5B-8248-65F9405DF8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362143"/>
        <c:axId val="148366719"/>
      </c:barChart>
      <c:catAx>
        <c:axId val="148362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66719"/>
        <c:crosses val="autoZero"/>
        <c:auto val="1"/>
        <c:lblAlgn val="ctr"/>
        <c:lblOffset val="100"/>
        <c:noMultiLvlLbl val="0"/>
      </c:catAx>
      <c:valAx>
        <c:axId val="148366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362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374681348425197"/>
          <c:y val="0.50748796834161003"/>
          <c:w val="0.12193873031496064"/>
          <c:h val="5.38138287665794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9C687-C84A-48F9-85A0-1C603830D717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393BB-725A-422A-A901-B5568E66C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86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237B-7F3D-4532-B2BE-BFC6AC1CC5FF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67605-2993-468E-8688-C9F06D43F106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C7E9-CE1C-4C63-8152-960F6E8115A1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8F8D-B893-423F-8C50-CBC4FD6ED6D0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7C37-8012-4D92-A1B5-D0064EAABD5C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FFE1C-D305-4D6C-BD4E-365DF565B1D9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D06F-54E8-4D35-BEEC-6E5D6B6F0EEB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88C4-6F78-4177-89D4-879F2E109EE4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A1FA-DBED-48C3-A9CE-C2419F61216B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1F533-275E-4A09-8B50-5631519C4ACC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D0A6-F188-4FB9-870A-9B46CCC051AD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C129-CE01-4944-90B8-23EC9A9EA1CB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2D86-CB4D-44EF-97AF-C51A31075DF5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91F67-F403-4268-9A72-BE400DF50680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98C4-A682-4C7F-851F-5C74DCCFD510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5AB0D-B8B6-4A3A-972E-150EBF1327A1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A2006-685C-43DB-A9B0-93A60F8126FF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rgbClr val="92D050"/>
                </a:solidFill>
              </a:defRPr>
            </a:lvl1pPr>
          </a:lstStyle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92D05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724" y="3358662"/>
            <a:ext cx="10625381" cy="1462681"/>
          </a:xfrm>
        </p:spPr>
        <p:txBody>
          <a:bodyPr/>
          <a:lstStyle/>
          <a:p>
            <a:pPr algn="ctr"/>
            <a:r>
              <a:rPr lang="en-US" smtClean="0"/>
              <a:t>DÂN SỐ VIỆT NAM</a:t>
            </a:r>
            <a:endParaRPr lang="en-US"/>
          </a:p>
        </p:txBody>
      </p:sp>
      <p:sp>
        <p:nvSpPr>
          <p:cNvPr id="4" name="Down Ribbon 3"/>
          <p:cNvSpPr/>
          <p:nvPr/>
        </p:nvSpPr>
        <p:spPr>
          <a:xfrm>
            <a:off x="2827734" y="5117124"/>
            <a:ext cx="6517359" cy="1494692"/>
          </a:xfrm>
          <a:prstGeom prst="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ĐỖ MINH NHẬT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7025860" cy="1280890"/>
          </a:xfrm>
        </p:spPr>
        <p:txBody>
          <a:bodyPr/>
          <a:lstStyle/>
          <a:p>
            <a:pPr algn="r"/>
            <a:r>
              <a:rPr lang="en-US" smtClean="0"/>
              <a:t>THỐNG KÊ DÂN SỐ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308" y="2133600"/>
            <a:ext cx="9570304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smtClean="0"/>
              <a:t>Tổng số dân: 85.7 triệu người</a:t>
            </a:r>
          </a:p>
          <a:p>
            <a:pPr lvl="1"/>
            <a:r>
              <a:rPr lang="en-US" sz="3200"/>
              <a:t>Nam chiếm: 49,5%</a:t>
            </a:r>
          </a:p>
          <a:p>
            <a:pPr lvl="1"/>
            <a:r>
              <a:rPr lang="en-US" sz="3200"/>
              <a:t>Nữ chiếm: </a:t>
            </a:r>
            <a:r>
              <a:rPr lang="en-US" sz="3200"/>
              <a:t>50.5</a:t>
            </a:r>
            <a:r>
              <a:rPr lang="en-US" sz="3200" smtClean="0"/>
              <a:t>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smtClean="0"/>
              <a:t>Phân bố theo địa phương</a:t>
            </a:r>
          </a:p>
          <a:p>
            <a:pPr lvl="1"/>
            <a:r>
              <a:rPr lang="en-US" sz="3200" smtClean="0"/>
              <a:t>Thành thị: khoảng 25.3 triệu người.</a:t>
            </a:r>
          </a:p>
          <a:p>
            <a:pPr lvl="1"/>
            <a:r>
              <a:rPr lang="en-US" sz="3200" smtClean="0"/>
              <a:t>Nông thôn: khoảng 65 triệu người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-2864258" y="3139546"/>
            <a:ext cx="68246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	</a:t>
            </a:r>
            <a:r>
              <a:rPr lang="en-US" sz="540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DÂN SỐ VIỆT NAM</a:t>
            </a:r>
            <a:endParaRPr 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125" r="100000">
                        <a14:backgroundMark x1="27187" y1="23889" x2="28958" y2="35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380" y="100967"/>
            <a:ext cx="2852873" cy="16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7069821" cy="1280890"/>
          </a:xfrm>
        </p:spPr>
        <p:txBody>
          <a:bodyPr/>
          <a:lstStyle/>
          <a:p>
            <a:pPr algn="r"/>
            <a:r>
              <a:rPr lang="en-US" smtClean="0"/>
              <a:t>MỨC ĐỘ TĂNG DÂN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3125" r="100000">
                        <a14:backgroundMark x1="27187" y1="23889" x2="28958" y2="359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380" y="100967"/>
            <a:ext cx="2852873" cy="16047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16200000">
            <a:off x="-2864258" y="3139546"/>
            <a:ext cx="682463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	</a:t>
            </a:r>
            <a:r>
              <a:rPr lang="en-US" sz="540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DÂN SỐ VIỆT NAM</a:t>
            </a:r>
            <a:endParaRPr lang="en-US" sz="5400" b="0" cap="none" spc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21" name="Chart 20"/>
          <p:cNvGraphicFramePr/>
          <p:nvPr>
            <p:extLst>
              <p:ext uri="{D42A27DB-BD31-4B8C-83A1-F6EECF244321}">
                <p14:modId xmlns:p14="http://schemas.microsoft.com/office/powerpoint/2010/main" val="549816240"/>
              </p:ext>
            </p:extLst>
          </p:nvPr>
        </p:nvGraphicFramePr>
        <p:xfrm>
          <a:off x="2032000" y="1390650"/>
          <a:ext cx="8128000" cy="4747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4762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Words>63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</vt:lpstr>
      <vt:lpstr>Wingdings 3</vt:lpstr>
      <vt:lpstr>Wisp</vt:lpstr>
      <vt:lpstr>DÂN SỐ VIỆT NAM</vt:lpstr>
      <vt:lpstr>THỐNG KÊ DÂN SỐ</vt:lpstr>
      <vt:lpstr>MỨC ĐỘ TĂNG DÂN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DÂN SỐ VIỆT NAM</dc:title>
  <dc:creator>Đỗ Minh Nhật</dc:creator>
  <cp:lastModifiedBy>Đỗ Minh Nhật</cp:lastModifiedBy>
  <cp:revision>3</cp:revision>
  <dcterms:created xsi:type="dcterms:W3CDTF">2023-11-14T09:52:19Z</dcterms:created>
  <dcterms:modified xsi:type="dcterms:W3CDTF">2023-11-14T11:00:43Z</dcterms:modified>
</cp:coreProperties>
</file>