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55D0D-CD4C-4331-98FF-31F106634553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0_3" csCatId="mainScheme" phldr="1"/>
      <dgm:spPr/>
    </dgm:pt>
    <dgm:pt modelId="{6793F493-CAE4-4100-84BC-29A9C93A8A4A}">
      <dgm:prSet phldrT="[Text]"/>
      <dgm:spPr/>
      <dgm:t>
        <a:bodyPr/>
        <a:lstStyle/>
        <a:p>
          <a:r>
            <a:rPr lang="en-US" smtClean="0"/>
            <a:t>Công nghiệp 39.9%</a:t>
          </a:r>
        </a:p>
        <a:p>
          <a:endParaRPr lang="en-US"/>
        </a:p>
      </dgm:t>
    </dgm:pt>
    <dgm:pt modelId="{8726BDA8-4F16-4A6E-A1B8-4A08406DE9FD}" type="parTrans" cxnId="{6807EBB3-50EC-4B8E-9981-FCD507D94E64}">
      <dgm:prSet/>
      <dgm:spPr/>
      <dgm:t>
        <a:bodyPr/>
        <a:lstStyle/>
        <a:p>
          <a:endParaRPr lang="en-US"/>
        </a:p>
      </dgm:t>
    </dgm:pt>
    <dgm:pt modelId="{6347C342-900F-4896-B232-3AE4F534C4AE}" type="sibTrans" cxnId="{6807EBB3-50EC-4B8E-9981-FCD507D94E64}">
      <dgm:prSet/>
      <dgm:spPr/>
      <dgm:t>
        <a:bodyPr/>
        <a:lstStyle/>
        <a:p>
          <a:endParaRPr lang="en-US"/>
        </a:p>
      </dgm:t>
    </dgm:pt>
    <dgm:pt modelId="{39DD6D52-8535-4D10-B5C2-7B9E19CF1D25}">
      <dgm:prSet phldrT="[Text]"/>
      <dgm:spPr/>
      <dgm:t>
        <a:bodyPr/>
        <a:lstStyle/>
        <a:p>
          <a:r>
            <a:rPr lang="en-US" smtClean="0"/>
            <a:t>Nông nghiệp</a:t>
          </a:r>
        </a:p>
        <a:p>
          <a:r>
            <a:rPr lang="en-US" smtClean="0"/>
            <a:t>22%</a:t>
          </a:r>
          <a:endParaRPr lang="en-US"/>
        </a:p>
      </dgm:t>
    </dgm:pt>
    <dgm:pt modelId="{5A609DAF-5417-40BE-B2FE-8AC879CDB999}" type="parTrans" cxnId="{9F8FF0C7-45E4-407C-9EDF-EE9791EFFCF7}">
      <dgm:prSet/>
      <dgm:spPr/>
      <dgm:t>
        <a:bodyPr/>
        <a:lstStyle/>
        <a:p>
          <a:endParaRPr lang="en-US"/>
        </a:p>
      </dgm:t>
    </dgm:pt>
    <dgm:pt modelId="{643E5D43-C726-4CD0-B22D-D91992D54208}" type="sibTrans" cxnId="{9F8FF0C7-45E4-407C-9EDF-EE9791EFFCF7}">
      <dgm:prSet/>
      <dgm:spPr/>
      <dgm:t>
        <a:bodyPr/>
        <a:lstStyle/>
        <a:p>
          <a:endParaRPr lang="en-US"/>
        </a:p>
      </dgm:t>
    </dgm:pt>
    <dgm:pt modelId="{659BEF6F-E135-4071-BAC0-2D761AF4D2D1}">
      <dgm:prSet phldrT="[Text]"/>
      <dgm:spPr/>
      <dgm:t>
        <a:bodyPr/>
        <a:lstStyle/>
        <a:p>
          <a:r>
            <a:rPr lang="en-US" smtClean="0"/>
            <a:t>Dịch vụ 38.1%</a:t>
          </a:r>
          <a:endParaRPr lang="en-US"/>
        </a:p>
      </dgm:t>
    </dgm:pt>
    <dgm:pt modelId="{184405FA-E475-4F00-AC2F-6F5BB3F0C7B5}" type="parTrans" cxnId="{71377FB7-1817-4066-BA5B-85482638F102}">
      <dgm:prSet/>
      <dgm:spPr/>
      <dgm:t>
        <a:bodyPr/>
        <a:lstStyle/>
        <a:p>
          <a:endParaRPr lang="en-US"/>
        </a:p>
      </dgm:t>
    </dgm:pt>
    <dgm:pt modelId="{C9A03A6E-28B6-4BCB-9E3D-8E944AF8180B}" type="sibTrans" cxnId="{71377FB7-1817-4066-BA5B-85482638F102}">
      <dgm:prSet/>
      <dgm:spPr/>
      <dgm:t>
        <a:bodyPr/>
        <a:lstStyle/>
        <a:p>
          <a:endParaRPr lang="en-US"/>
        </a:p>
      </dgm:t>
    </dgm:pt>
    <dgm:pt modelId="{95A92182-5B14-41E8-AF02-BA8F7E905672}" type="pres">
      <dgm:prSet presAssocID="{5F455D0D-CD4C-4331-98FF-31F106634553}" presName="Name0" presStyleCnt="0">
        <dgm:presLayoutVars>
          <dgm:chMax val="7"/>
          <dgm:dir/>
          <dgm:resizeHandles val="exact"/>
        </dgm:presLayoutVars>
      </dgm:prSet>
      <dgm:spPr/>
    </dgm:pt>
    <dgm:pt modelId="{71ADA0B6-5795-460A-BA32-F4A77A3DC054}" type="pres">
      <dgm:prSet presAssocID="{5F455D0D-CD4C-4331-98FF-31F106634553}" presName="ellipse1" presStyleLbl="vennNode1" presStyleIdx="0" presStyleCnt="3" custLinFactNeighborX="58495" custLinFactNeighborY="8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9328F-AA56-459B-BF75-823D3F035F3F}" type="pres">
      <dgm:prSet presAssocID="{5F455D0D-CD4C-4331-98FF-31F106634553}" presName="ellipse2" presStyleLbl="vennNode1" presStyleIdx="1" presStyleCnt="3" custLinFactNeighborX="-31169" custLinFactNeighborY="-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11FEE-A030-4E7D-92C3-A0275ECE9E5C}" type="pres">
      <dgm:prSet presAssocID="{5F455D0D-CD4C-4331-98FF-31F106634553}" presName="ellipse3" presStyleLbl="vennNode1" presStyleIdx="2" presStyleCnt="3" custLinFactNeighborY="663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C91B4C-E390-4A0B-AA88-A6A69E41EBD8}" type="presOf" srcId="{5F455D0D-CD4C-4331-98FF-31F106634553}" destId="{95A92182-5B14-41E8-AF02-BA8F7E905672}" srcOrd="0" destOrd="0" presId="urn:microsoft.com/office/officeart/2005/8/layout/rings+Icon"/>
    <dgm:cxn modelId="{6807EBB3-50EC-4B8E-9981-FCD507D94E64}" srcId="{5F455D0D-CD4C-4331-98FF-31F106634553}" destId="{6793F493-CAE4-4100-84BC-29A9C93A8A4A}" srcOrd="0" destOrd="0" parTransId="{8726BDA8-4F16-4A6E-A1B8-4A08406DE9FD}" sibTransId="{6347C342-900F-4896-B232-3AE4F534C4AE}"/>
    <dgm:cxn modelId="{16F4578F-A1FD-4A20-916C-D1C43432B64B}" type="presOf" srcId="{39DD6D52-8535-4D10-B5C2-7B9E19CF1D25}" destId="{6CC9328F-AA56-459B-BF75-823D3F035F3F}" srcOrd="0" destOrd="0" presId="urn:microsoft.com/office/officeart/2005/8/layout/rings+Icon"/>
    <dgm:cxn modelId="{70EDD619-797B-46B0-BA0A-DE00B3A95B30}" type="presOf" srcId="{659BEF6F-E135-4071-BAC0-2D761AF4D2D1}" destId="{33B11FEE-A030-4E7D-92C3-A0275ECE9E5C}" srcOrd="0" destOrd="0" presId="urn:microsoft.com/office/officeart/2005/8/layout/rings+Icon"/>
    <dgm:cxn modelId="{71377FB7-1817-4066-BA5B-85482638F102}" srcId="{5F455D0D-CD4C-4331-98FF-31F106634553}" destId="{659BEF6F-E135-4071-BAC0-2D761AF4D2D1}" srcOrd="2" destOrd="0" parTransId="{184405FA-E475-4F00-AC2F-6F5BB3F0C7B5}" sibTransId="{C9A03A6E-28B6-4BCB-9E3D-8E944AF8180B}"/>
    <dgm:cxn modelId="{F0E84B30-00F9-41AA-9D1C-B7461BBB4F1C}" type="presOf" srcId="{6793F493-CAE4-4100-84BC-29A9C93A8A4A}" destId="{71ADA0B6-5795-460A-BA32-F4A77A3DC054}" srcOrd="0" destOrd="0" presId="urn:microsoft.com/office/officeart/2005/8/layout/rings+Icon"/>
    <dgm:cxn modelId="{9F8FF0C7-45E4-407C-9EDF-EE9791EFFCF7}" srcId="{5F455D0D-CD4C-4331-98FF-31F106634553}" destId="{39DD6D52-8535-4D10-B5C2-7B9E19CF1D25}" srcOrd="1" destOrd="0" parTransId="{5A609DAF-5417-40BE-B2FE-8AC879CDB999}" sibTransId="{643E5D43-C726-4CD0-B22D-D91992D54208}"/>
    <dgm:cxn modelId="{CD9C83A2-7E68-42C7-9844-A44EFE75AC68}" type="presParOf" srcId="{95A92182-5B14-41E8-AF02-BA8F7E905672}" destId="{71ADA0B6-5795-460A-BA32-F4A77A3DC054}" srcOrd="0" destOrd="0" presId="urn:microsoft.com/office/officeart/2005/8/layout/rings+Icon"/>
    <dgm:cxn modelId="{0438E2E6-C4F8-428B-895F-A22713BCB94E}" type="presParOf" srcId="{95A92182-5B14-41E8-AF02-BA8F7E905672}" destId="{6CC9328F-AA56-459B-BF75-823D3F035F3F}" srcOrd="1" destOrd="0" presId="urn:microsoft.com/office/officeart/2005/8/layout/rings+Icon"/>
    <dgm:cxn modelId="{0E5EEA51-F708-428F-8EA8-EF776D5829D3}" type="presParOf" srcId="{95A92182-5B14-41E8-AF02-BA8F7E905672}" destId="{33B11FEE-A030-4E7D-92C3-A0275ECE9E5C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DA0B6-5795-460A-BA32-F4A77A3DC054}">
      <dsp:nvSpPr>
        <dsp:cNvPr id="0" name=""/>
        <dsp:cNvSpPr/>
      </dsp:nvSpPr>
      <dsp:spPr>
        <a:xfrm>
          <a:off x="2038379" y="219675"/>
          <a:ext cx="2735378" cy="273533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Công nghiệp 39.9%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2438966" y="620256"/>
        <a:ext cx="1934204" cy="1934176"/>
      </dsp:txXfrm>
    </dsp:sp>
    <dsp:sp modelId="{6CC9328F-AA56-459B-BF75-823D3F035F3F}">
      <dsp:nvSpPr>
        <dsp:cNvPr id="0" name=""/>
        <dsp:cNvSpPr/>
      </dsp:nvSpPr>
      <dsp:spPr>
        <a:xfrm>
          <a:off x="993653" y="1815374"/>
          <a:ext cx="2735378" cy="273533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Nông nghiệp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22%</a:t>
          </a:r>
          <a:endParaRPr lang="en-US" sz="2900" kern="1200"/>
        </a:p>
      </dsp:txBody>
      <dsp:txXfrm>
        <a:off x="1394240" y="2215955"/>
        <a:ext cx="1934204" cy="1934176"/>
      </dsp:txXfrm>
    </dsp:sp>
    <dsp:sp modelId="{33B11FEE-A030-4E7D-92C3-A0275ECE9E5C}">
      <dsp:nvSpPr>
        <dsp:cNvPr id="0" name=""/>
        <dsp:cNvSpPr/>
      </dsp:nvSpPr>
      <dsp:spPr>
        <a:xfrm>
          <a:off x="3252501" y="1815526"/>
          <a:ext cx="2735378" cy="273533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Dịch vụ 38.1%</a:t>
          </a:r>
          <a:endParaRPr lang="en-US" sz="2900" kern="1200"/>
        </a:p>
      </dsp:txBody>
      <dsp:txXfrm>
        <a:off x="3653088" y="2216107"/>
        <a:ext cx="1934204" cy="1934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1F08-7E51-4C4C-A06E-1BA6E683901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5931F-F7F1-4AC2-A09F-D8D32963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5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7FCDC6-E848-4242-88F3-2FCB36F731C4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NGUỒNWIKIPEDIA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BD76-0B54-4462-9DC4-85FA9C920050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NGUỒNWIKIPEDIA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658473-B7E9-4BD0-B43F-F6DE9AB9D715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NGUỒNWIKIPEDIA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F212-47E0-4981-9DF0-A57B520324C0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NGUỒNWIKIPEDIA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B3418E-C5B2-495F-92A9-4D136BDDB312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NGUỒNWIKIPEDIA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0B83-D905-46A4-AC39-2DCDDC1C246A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NGUỒNWIKIPEDIA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BCCB-B8C9-47A4-BBF1-8F9EB7D19F7E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NGUỒNWIKIPEDIA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D3D9-5AED-487C-AE88-B78546A25157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NGUỒNWIKIPEDIA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95A-C13C-4F13-8D3B-406B15A3C925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NGUỒNWIKIPEDIA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666C58-94E1-4193-85A4-A141A963CE39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NGUỒNWIKIPEDIA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C902-C08F-4B54-BACD-752208A5A779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NGUỒNWIKIPEDIA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0000"/>
                </a:solidFill>
              </a:defRPr>
            </a:lvl1pPr>
          </a:lstStyle>
          <a:p>
            <a:fld id="{2714F2BC-F069-48BA-8F69-D7BEE273C996}" type="datetime4">
              <a:rPr lang="vi-VN" smtClean="0"/>
              <a:pPr/>
              <a:t>14/11/2023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8846" y="5951811"/>
            <a:ext cx="6179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cap="all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NGUỒNWIKIPEDIA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048084"/>
          </a:xfrm>
        </p:spPr>
        <p:txBody>
          <a:bodyPr>
            <a:normAutofit/>
          </a:bodyPr>
          <a:lstStyle/>
          <a:p>
            <a:pPr algn="ctr"/>
            <a:r>
              <a:rPr lang="en-US" sz="5400" smtClean="0"/>
              <a:t>NỀN KINH TẾ </a:t>
            </a:r>
            <a:br>
              <a:rPr lang="en-US" sz="5400" smtClean="0"/>
            </a:br>
            <a:r>
              <a:rPr lang="en-US" sz="5400" smtClean="0"/>
              <a:t>VIỆT NAM</a:t>
            </a:r>
            <a:endParaRPr lang="en-US" sz="5400"/>
          </a:p>
        </p:txBody>
      </p:sp>
      <p:sp>
        <p:nvSpPr>
          <p:cNvPr id="4" name="Rectangle 3"/>
          <p:cNvSpPr/>
          <p:nvPr/>
        </p:nvSpPr>
        <p:spPr>
          <a:xfrm>
            <a:off x="9442938" y="5556738"/>
            <a:ext cx="2259624" cy="9495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ĐỖ MINH NHẬT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12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00">
        <p15:prstTrans prst="curtains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CẤU KINH TẾ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831" y="2180496"/>
            <a:ext cx="10502976" cy="3947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smtClean="0"/>
              <a:t>Chia làm 3 thành phần: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smtClean="0"/>
              <a:t>Nông lâm nghiệp và thủy sản.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smtClean="0"/>
              <a:t>Công nghiệp nặng và nhẹ.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smtClean="0"/>
              <a:t>Thương mại và các ngành dịch vụ.</a:t>
            </a:r>
            <a:endParaRPr lang="en-US" sz="4400"/>
          </a:p>
        </p:txBody>
      </p:sp>
      <p:sp>
        <p:nvSpPr>
          <p:cNvPr id="4" name="Rectangle 3"/>
          <p:cNvSpPr/>
          <p:nvPr/>
        </p:nvSpPr>
        <p:spPr>
          <a:xfrm rot="16200000">
            <a:off x="-1642880" y="3831199"/>
            <a:ext cx="44481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KINH TẾ VIỆT NAM</a:t>
            </a:r>
            <a:endParaRPr lang="en-US" sz="36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EC63-043C-4BD2-91D2-727F9F41277D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NGUỒNWIKIPEDIA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10691446" y="633046"/>
            <a:ext cx="1301262" cy="1160585"/>
          </a:xfrm>
          <a:prstGeom prst="diamond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5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BIỂU ĐỒ GDB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1642880" y="3831199"/>
            <a:ext cx="44481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KINH TẾ VIỆT NAM</a:t>
            </a:r>
            <a:endParaRPr lang="en-US" sz="36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EC63-043C-4BD2-91D2-727F9F41277D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NGUỒNWIKIPEDIA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80889553"/>
              </p:ext>
            </p:extLst>
          </p:nvPr>
        </p:nvGraphicFramePr>
        <p:xfrm>
          <a:off x="2726594" y="1929065"/>
          <a:ext cx="6426200" cy="455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Diamond 11"/>
          <p:cNvSpPr/>
          <p:nvPr/>
        </p:nvSpPr>
        <p:spPr>
          <a:xfrm>
            <a:off x="10691446" y="633046"/>
            <a:ext cx="1301262" cy="1160585"/>
          </a:xfrm>
          <a:prstGeom prst="diamond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:dissolve/>
      </p:transition>
    </mc:Choice>
    <mc:Fallback>
      <p:transition spd="slow" advClick="0" advTm="5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28</TotalTime>
  <Words>66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Gill Sans MT</vt:lpstr>
      <vt:lpstr>Tahoma</vt:lpstr>
      <vt:lpstr>Wingdings 2</vt:lpstr>
      <vt:lpstr>Dividend</vt:lpstr>
      <vt:lpstr>NỀN KINH TẾ  VIỆT NAM</vt:lpstr>
      <vt:lpstr>CƠ CẤU KINH TẾ</vt:lpstr>
      <vt:lpstr>BIỂU ĐỒ GDB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NỀN KINH TẾ  VIỆT NAM</dc:title>
  <dc:creator>Đỗ Minh Nhật</dc:creator>
  <cp:lastModifiedBy>Đỗ Minh Nhật</cp:lastModifiedBy>
  <cp:revision>4</cp:revision>
  <dcterms:created xsi:type="dcterms:W3CDTF">2023-11-14T12:08:47Z</dcterms:created>
  <dcterms:modified xsi:type="dcterms:W3CDTF">2023-11-14T12:37:30Z</dcterms:modified>
</cp:coreProperties>
</file>