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2" r:id="rId6"/>
    <p:sldId id="292" r:id="rId7"/>
    <p:sldId id="264" r:id="rId8"/>
    <p:sldId id="265" r:id="rId9"/>
    <p:sldId id="283" r:id="rId10"/>
    <p:sldId id="282" r:id="rId11"/>
    <p:sldId id="295" r:id="rId12"/>
    <p:sldId id="293" r:id="rId13"/>
    <p:sldId id="294" r:id="rId14"/>
    <p:sldId id="266" r:id="rId15"/>
    <p:sldId id="263"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438" userDrawn="1">
          <p15:clr>
            <a:srgbClr val="A4A3A4"/>
          </p15:clr>
        </p15:guide>
        <p15:guide id="3" orient="horz" pos="3974" userDrawn="1">
          <p15:clr>
            <a:srgbClr val="A4A3A4"/>
          </p15:clr>
        </p15:guide>
        <p15:guide id="4"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F2F"/>
    <a:srgbClr val="A4A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7" autoAdjust="0"/>
    <p:restoredTop sz="94660"/>
  </p:normalViewPr>
  <p:slideViewPr>
    <p:cSldViewPr snapToGrid="0" showGuides="1">
      <p:cViewPr varScale="1">
        <p:scale>
          <a:sx n="84" d="100"/>
          <a:sy n="84" d="100"/>
        </p:scale>
        <p:origin x="259" y="77"/>
      </p:cViewPr>
      <p:guideLst>
        <p:guide orient="horz" pos="346"/>
        <p:guide pos="438"/>
        <p:guide orient="horz" pos="3974"/>
        <p:guide pos="72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7781C-BC08-471F-A698-9E5DC0DEC9B9}" type="datetimeFigureOut">
              <a:rPr lang="zh-CN" altLang="en-US" smtClean="0"/>
              <a:t>2023/5/28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62ADF-1AE6-4CB2-BE6B-9CA60BF7F9CA}" type="slidenum">
              <a:rPr lang="zh-CN" altLang="en-US" smtClean="0"/>
              <a:t>‹#›</a:t>
            </a:fld>
            <a:endParaRPr lang="zh-CN" altLang="en-US"/>
          </a:p>
        </p:txBody>
      </p:sp>
    </p:spTree>
    <p:extLst>
      <p:ext uri="{BB962C8B-B14F-4D97-AF65-F5344CB8AC3E}">
        <p14:creationId xmlns:p14="http://schemas.microsoft.com/office/powerpoint/2010/main" val="54631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257798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100105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19003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356496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111133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63477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362613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410577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41658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293225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D265F22-7FEC-4B43-A0B2-730B6FDFB9DC}" type="datetimeFigureOut">
              <a:rPr lang="zh-CN" altLang="en-US" smtClean="0"/>
              <a:t>2023/5/28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289924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65F22-7FEC-4B43-A0B2-730B6FDFB9DC}" type="datetimeFigureOut">
              <a:rPr lang="zh-CN" altLang="en-US" smtClean="0"/>
              <a:t>2023/5/28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720F3-1A0B-4F2E-830A-7DA121B5C4C7}" type="slidenum">
              <a:rPr lang="zh-CN" altLang="en-US" smtClean="0"/>
              <a:t>‹#›</a:t>
            </a:fld>
            <a:endParaRPr lang="zh-CN" altLang="en-US"/>
          </a:p>
        </p:txBody>
      </p:sp>
    </p:spTree>
    <p:extLst>
      <p:ext uri="{BB962C8B-B14F-4D97-AF65-F5344CB8AC3E}">
        <p14:creationId xmlns:p14="http://schemas.microsoft.com/office/powerpoint/2010/main" val="295860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884703" y="4404380"/>
            <a:ext cx="1371429" cy="1130159"/>
          </a:xfrm>
          <a:prstGeom prst="rect">
            <a:avLst/>
          </a:prstGeom>
        </p:spPr>
      </p:pic>
      <p:pic>
        <p:nvPicPr>
          <p:cNvPr id="32" name="图片 3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953530" y="5318766"/>
            <a:ext cx="1168254" cy="1155556"/>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993413" y="818725"/>
            <a:ext cx="1152686" cy="571580"/>
          </a:xfrm>
          <a:prstGeom prst="rect">
            <a:avLst/>
          </a:prstGeom>
        </p:spPr>
      </p:pic>
      <p:pic>
        <p:nvPicPr>
          <p:cNvPr id="14" name="图片 1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flipH="1">
            <a:off x="1849821" y="953637"/>
            <a:ext cx="1152686" cy="57158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8576" y="2966301"/>
            <a:ext cx="4722125" cy="3920141"/>
          </a:xfrm>
          <a:prstGeom prst="rect">
            <a:avLst/>
          </a:prstGeom>
          <a:effectLst>
            <a:softEdge rad="38100"/>
          </a:effectLst>
        </p:spPr>
      </p:pic>
      <p:sp>
        <p:nvSpPr>
          <p:cNvPr id="17" name="文本框 16"/>
          <p:cNvSpPr txBox="1"/>
          <p:nvPr/>
        </p:nvSpPr>
        <p:spPr>
          <a:xfrm>
            <a:off x="3700439" y="3297952"/>
            <a:ext cx="8421345" cy="1015663"/>
          </a:xfrm>
          <a:prstGeom prst="rect">
            <a:avLst/>
          </a:prstGeom>
          <a:noFill/>
        </p:spPr>
        <p:txBody>
          <a:bodyPr wrap="square" rtlCol="0">
            <a:spAutoFit/>
          </a:bodyPr>
          <a:lstStyle/>
          <a:p>
            <a:pPr algn="r"/>
            <a:r>
              <a:rPr lang="zh-CN" altLang="en-US" sz="6000" dirty="0">
                <a:latin typeface="华文行楷" panose="02010800040101010101" pitchFamily="2" charset="-122"/>
                <a:ea typeface="华文行楷" panose="02010800040101010101" pitchFamily="2" charset="-122"/>
              </a:rPr>
              <a:t>望京门下的宁波记忆</a:t>
            </a:r>
            <a:endParaRPr lang="zh-CN" altLang="en-US" sz="6000" dirty="0">
              <a:solidFill>
                <a:srgbClr val="D32F2F"/>
              </a:solidFill>
              <a:latin typeface="华文行楷" panose="02010800040101010101" pitchFamily="2" charset="-122"/>
              <a:ea typeface="华文行楷" panose="02010800040101010101" pitchFamily="2" charset="-122"/>
            </a:endParaRPr>
          </a:p>
        </p:txBody>
      </p:sp>
      <p:cxnSp>
        <p:nvCxnSpPr>
          <p:cNvPr id="28" name="直接连接符 27"/>
          <p:cNvCxnSpPr/>
          <p:nvPr/>
        </p:nvCxnSpPr>
        <p:spPr>
          <a:xfrm>
            <a:off x="7639050" y="4575225"/>
            <a:ext cx="4176921" cy="0"/>
          </a:xfrm>
          <a:prstGeom prst="line">
            <a:avLst/>
          </a:prstGeom>
          <a:ln w="50800">
            <a:gradFill flip="none" rotWithShape="1">
              <a:gsLst>
                <a:gs pos="27000">
                  <a:schemeClr val="tx1"/>
                </a:gs>
                <a:gs pos="100000">
                  <a:srgbClr val="D32F2F"/>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39050" y="1196484"/>
            <a:ext cx="4558730" cy="1663492"/>
          </a:xfrm>
          <a:prstGeom prst="rect">
            <a:avLst/>
          </a:prstGeom>
        </p:spPr>
      </p:pic>
      <p:pic>
        <p:nvPicPr>
          <p:cNvPr id="5" name="图片 4"/>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510422" y="1944264"/>
            <a:ext cx="3746032" cy="825397"/>
          </a:xfrm>
          <a:prstGeom prst="rect">
            <a:avLst/>
          </a:prstGeom>
        </p:spPr>
      </p:pic>
    </p:spTree>
    <p:extLst>
      <p:ext uri="{BB962C8B-B14F-4D97-AF65-F5344CB8AC3E}">
        <p14:creationId xmlns:p14="http://schemas.microsoft.com/office/powerpoint/2010/main" val="3177099207"/>
      </p:ext>
    </p:extLst>
  </p:cSld>
  <p:clrMapOvr>
    <a:masterClrMapping/>
  </p:clrMapOvr>
  <mc:AlternateContent xmlns:mc="http://schemas.openxmlformats.org/markup-compatibility/2006" xmlns:p14="http://schemas.microsoft.com/office/powerpoint/2010/main">
    <mc:Choice Requires="p14">
      <p:transition p14:dur="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375 -0.04537 L 0.22917 -0.02037 L 0.13724 -0.03287 L -4.375E-6 -0.00023 L -4.375E-6 1.11111E-6 " pathEditMode="relative" rAng="0" ptsTypes="AAAAA">
                                      <p:cBhvr>
                                        <p:cTn id="6" dur="3750" fill="hold"/>
                                        <p:tgtEl>
                                          <p:spTgt spid="33"/>
                                        </p:tgtEl>
                                        <p:attrNameLst>
                                          <p:attrName>ppt_x</p:attrName>
                                          <p:attrName>ppt_y</p:attrName>
                                        </p:attrNameLst>
                                      </p:cBhvr>
                                      <p:rCtr x="-18750" y="2269"/>
                                    </p:animMotion>
                                  </p:childTnLst>
                                </p:cTn>
                              </p:par>
                              <p:par>
                                <p:cTn id="7" presetID="0" presetClass="path" presetSubtype="0" accel="50000" decel="50000" fill="hold" nodeType="withEffect">
                                  <p:stCondLst>
                                    <p:cond delay="100"/>
                                  </p:stCondLst>
                                  <p:childTnLst>
                                    <p:animMotion origin="layout" path="M 0.37501 -0.04537 L 0.22917 -0.02037 L 0.13724 -0.03287 L 5E-6 -0.00023 L 5E-6 -4.07407E-6 " pathEditMode="relative" rAng="0" ptsTypes="AAAAA">
                                      <p:cBhvr>
                                        <p:cTn id="8" dur="3750" fill="hold"/>
                                        <p:tgtEl>
                                          <p:spTgt spid="32"/>
                                        </p:tgtEl>
                                        <p:attrNameLst>
                                          <p:attrName>ppt_x</p:attrName>
                                          <p:attrName>ppt_y</p:attrName>
                                        </p:attrNameLst>
                                      </p:cBhvr>
                                      <p:rCtr x="-18750" y="2269"/>
                                    </p:animMotion>
                                  </p:childTnLst>
                                </p:cTn>
                              </p:par>
                              <p:par>
                                <p:cTn id="9" presetID="0" presetClass="path" presetSubtype="0" accel="50000" decel="50000" fill="hold" nodeType="withEffect">
                                  <p:stCondLst>
                                    <p:cond delay="100"/>
                                  </p:stCondLst>
                                  <p:childTnLst>
                                    <p:animMotion origin="layout" path="M -0.26354 -0.13843 L -0.00443 -0.01204 L 2.40693E-17 2.96296E-6 " pathEditMode="relative" rAng="0" ptsTypes="AAA">
                                      <p:cBhvr>
                                        <p:cTn id="10" dur="2000" fill="hold"/>
                                        <p:tgtEl>
                                          <p:spTgt spid="14"/>
                                        </p:tgtEl>
                                        <p:attrNameLst>
                                          <p:attrName>ppt_x</p:attrName>
                                          <p:attrName>ppt_y</p:attrName>
                                        </p:attrNameLst>
                                      </p:cBhvr>
                                      <p:rCtr x="13177" y="6921"/>
                                    </p:animMotion>
                                  </p:childTnLst>
                                </p:cTn>
                              </p:par>
                              <p:par>
                                <p:cTn id="11" presetID="0" presetClass="path" presetSubtype="0" accel="50000" decel="50000" fill="hold" nodeType="withEffect">
                                  <p:stCondLst>
                                    <p:cond delay="300"/>
                                  </p:stCondLst>
                                  <p:childTnLst>
                                    <p:animMotion origin="layout" path="M -0.20521 -0.03055 L -0.03269 0.04977 L -0.02982 0.05741 " pathEditMode="relative" rAng="0" ptsTypes="AAA">
                                      <p:cBhvr>
                                        <p:cTn id="12" dur="2000" fill="hold"/>
                                        <p:tgtEl>
                                          <p:spTgt spid="13"/>
                                        </p:tgtEl>
                                        <p:attrNameLst>
                                          <p:attrName>ppt_x</p:attrName>
                                          <p:attrName>ppt_y</p:attrName>
                                        </p:attrNameLst>
                                      </p:cBhvr>
                                      <p:rCtr x="8763" y="4398"/>
                                    </p:animMotion>
                                  </p:childTnLst>
                                </p:cTn>
                              </p:par>
                              <p:par>
                                <p:cTn id="13" presetID="42" presetClass="entr" presetSubtype="0" fill="hold" grpId="0" nodeType="withEffect">
                                  <p:stCondLst>
                                    <p:cond delay="23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40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anim calcmode="lin" valueType="num">
                                      <p:cBhvr>
                                        <p:cTn id="21" dur="1000" fill="hold"/>
                                        <p:tgtEl>
                                          <p:spTgt spid="28"/>
                                        </p:tgtEl>
                                        <p:attrNameLst>
                                          <p:attrName>ppt_x</p:attrName>
                                        </p:attrNameLst>
                                      </p:cBhvr>
                                      <p:tavLst>
                                        <p:tav tm="0">
                                          <p:val>
                                            <p:strVal val="#ppt_x"/>
                                          </p:val>
                                        </p:tav>
                                        <p:tav tm="100000">
                                          <p:val>
                                            <p:strVal val="#ppt_x"/>
                                          </p:val>
                                        </p:tav>
                                      </p:tavLst>
                                    </p:anim>
                                    <p:anim calcmode="lin" valueType="num">
                                      <p:cBhvr>
                                        <p:cTn id="2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32807" y="2109426"/>
            <a:ext cx="743946" cy="426112"/>
            <a:chOff x="1459367" y="2127931"/>
            <a:chExt cx="5060950" cy="2898775"/>
          </a:xfrm>
        </p:grpSpPr>
        <p:sp>
          <p:nvSpPr>
            <p:cNvPr id="7" name="Freeform 15"/>
            <p:cNvSpPr>
              <a:spLocks noEditPoints="1"/>
            </p:cNvSpPr>
            <p:nvPr/>
          </p:nvSpPr>
          <p:spPr bwMode="auto">
            <a:xfrm>
              <a:off x="1459367" y="2127931"/>
              <a:ext cx="4589463" cy="2898775"/>
            </a:xfrm>
            <a:custGeom>
              <a:avLst/>
              <a:gdLst>
                <a:gd name="T0" fmla="*/ 95 w 146"/>
                <a:gd name="T1" fmla="*/ 72 h 92"/>
                <a:gd name="T2" fmla="*/ 89 w 146"/>
                <a:gd name="T3" fmla="*/ 74 h 92"/>
                <a:gd name="T4" fmla="*/ 96 w 146"/>
                <a:gd name="T5" fmla="*/ 64 h 92"/>
                <a:gd name="T6" fmla="*/ 81 w 146"/>
                <a:gd name="T7" fmla="*/ 71 h 92"/>
                <a:gd name="T8" fmla="*/ 65 w 146"/>
                <a:gd name="T9" fmla="*/ 57 h 92"/>
                <a:gd name="T10" fmla="*/ 63 w 146"/>
                <a:gd name="T11" fmla="*/ 38 h 92"/>
                <a:gd name="T12" fmla="*/ 82 w 146"/>
                <a:gd name="T13" fmla="*/ 50 h 92"/>
                <a:gd name="T14" fmla="*/ 95 w 146"/>
                <a:gd name="T15" fmla="*/ 43 h 92"/>
                <a:gd name="T16" fmla="*/ 107 w 146"/>
                <a:gd name="T17" fmla="*/ 33 h 92"/>
                <a:gd name="T18" fmla="*/ 111 w 146"/>
                <a:gd name="T19" fmla="*/ 34 h 92"/>
                <a:gd name="T20" fmla="*/ 138 w 146"/>
                <a:gd name="T21" fmla="*/ 18 h 92"/>
                <a:gd name="T22" fmla="*/ 135 w 146"/>
                <a:gd name="T23" fmla="*/ 16 h 92"/>
                <a:gd name="T24" fmla="*/ 116 w 146"/>
                <a:gd name="T25" fmla="*/ 17 h 92"/>
                <a:gd name="T26" fmla="*/ 102 w 146"/>
                <a:gd name="T27" fmla="*/ 30 h 92"/>
                <a:gd name="T28" fmla="*/ 90 w 146"/>
                <a:gd name="T29" fmla="*/ 26 h 92"/>
                <a:gd name="T30" fmla="*/ 84 w 146"/>
                <a:gd name="T31" fmla="*/ 20 h 92"/>
                <a:gd name="T32" fmla="*/ 99 w 146"/>
                <a:gd name="T33" fmla="*/ 13 h 92"/>
                <a:gd name="T34" fmla="*/ 76 w 146"/>
                <a:gd name="T35" fmla="*/ 7 h 92"/>
                <a:gd name="T36" fmla="*/ 44 w 146"/>
                <a:gd name="T37" fmla="*/ 0 h 92"/>
                <a:gd name="T38" fmla="*/ 13 w 146"/>
                <a:gd name="T39" fmla="*/ 25 h 92"/>
                <a:gd name="T40" fmla="*/ 2 w 146"/>
                <a:gd name="T41" fmla="*/ 55 h 92"/>
                <a:gd name="T42" fmla="*/ 2 w 146"/>
                <a:gd name="T43" fmla="*/ 71 h 92"/>
                <a:gd name="T44" fmla="*/ 3 w 146"/>
                <a:gd name="T45" fmla="*/ 61 h 92"/>
                <a:gd name="T46" fmla="*/ 10 w 146"/>
                <a:gd name="T47" fmla="*/ 76 h 92"/>
                <a:gd name="T48" fmla="*/ 18 w 146"/>
                <a:gd name="T49" fmla="*/ 79 h 92"/>
                <a:gd name="T50" fmla="*/ 49 w 146"/>
                <a:gd name="T51" fmla="*/ 88 h 92"/>
                <a:gd name="T52" fmla="*/ 58 w 146"/>
                <a:gd name="T53" fmla="*/ 84 h 92"/>
                <a:gd name="T54" fmla="*/ 86 w 146"/>
                <a:gd name="T55" fmla="*/ 80 h 92"/>
                <a:gd name="T56" fmla="*/ 97 w 146"/>
                <a:gd name="T57" fmla="*/ 75 h 92"/>
                <a:gd name="T58" fmla="*/ 140 w 146"/>
                <a:gd name="T59" fmla="*/ 19 h 92"/>
                <a:gd name="T60" fmla="*/ 124 w 146"/>
                <a:gd name="T61" fmla="*/ 18 h 92"/>
                <a:gd name="T62" fmla="*/ 126 w 146"/>
                <a:gd name="T63" fmla="*/ 15 h 92"/>
                <a:gd name="T64" fmla="*/ 127 w 146"/>
                <a:gd name="T65" fmla="*/ 15 h 92"/>
                <a:gd name="T66" fmla="*/ 113 w 146"/>
                <a:gd name="T67" fmla="*/ 26 h 92"/>
                <a:gd name="T68" fmla="*/ 109 w 146"/>
                <a:gd name="T69" fmla="*/ 33 h 92"/>
                <a:gd name="T70" fmla="*/ 106 w 146"/>
                <a:gd name="T71" fmla="*/ 31 h 92"/>
                <a:gd name="T72" fmla="*/ 104 w 146"/>
                <a:gd name="T73" fmla="*/ 33 h 92"/>
                <a:gd name="T74" fmla="*/ 95 w 146"/>
                <a:gd name="T75" fmla="*/ 43 h 92"/>
                <a:gd name="T76" fmla="*/ 99 w 146"/>
                <a:gd name="T77" fmla="*/ 39 h 92"/>
                <a:gd name="T78" fmla="*/ 93 w 146"/>
                <a:gd name="T79" fmla="*/ 39 h 92"/>
                <a:gd name="T80" fmla="*/ 95 w 146"/>
                <a:gd name="T81" fmla="*/ 37 h 92"/>
                <a:gd name="T82" fmla="*/ 72 w 146"/>
                <a:gd name="T83" fmla="*/ 22 h 92"/>
                <a:gd name="T84" fmla="*/ 6 w 146"/>
                <a:gd name="T85" fmla="*/ 73 h 92"/>
                <a:gd name="T86" fmla="*/ 15 w 146"/>
                <a:gd name="T87" fmla="*/ 76 h 92"/>
                <a:gd name="T88" fmla="*/ 20 w 146"/>
                <a:gd name="T89" fmla="*/ 78 h 92"/>
                <a:gd name="T90" fmla="*/ 48 w 146"/>
                <a:gd name="T91" fmla="*/ 89 h 92"/>
                <a:gd name="T92" fmla="*/ 20 w 146"/>
                <a:gd name="T93" fmla="*/ 69 h 92"/>
                <a:gd name="T94" fmla="*/ 15 w 146"/>
                <a:gd name="T95" fmla="*/ 72 h 92"/>
                <a:gd name="T96" fmla="*/ 13 w 146"/>
                <a:gd name="T97" fmla="*/ 72 h 92"/>
                <a:gd name="T98" fmla="*/ 9 w 146"/>
                <a:gd name="T99" fmla="*/ 68 h 92"/>
                <a:gd name="T100" fmla="*/ 11 w 146"/>
                <a:gd name="T101" fmla="*/ 61 h 92"/>
                <a:gd name="T102" fmla="*/ 32 w 146"/>
                <a:gd name="T103" fmla="*/ 23 h 92"/>
                <a:gd name="T104" fmla="*/ 43 w 146"/>
                <a:gd name="T105" fmla="*/ 22 h 92"/>
                <a:gd name="T106" fmla="*/ 41 w 146"/>
                <a:gd name="T107" fmla="*/ 33 h 92"/>
                <a:gd name="T108" fmla="*/ 43 w 146"/>
                <a:gd name="T109" fmla="*/ 60 h 92"/>
                <a:gd name="T110" fmla="*/ 54 w 146"/>
                <a:gd name="T111" fmla="*/ 76 h 92"/>
                <a:gd name="T112" fmla="*/ 60 w 146"/>
                <a:gd name="T113" fmla="*/ 78 h 92"/>
                <a:gd name="T114" fmla="*/ 87 w 146"/>
                <a:gd name="T115" fmla="*/ 69 h 92"/>
                <a:gd name="T116" fmla="*/ 83 w 146"/>
                <a:gd name="T117" fmla="*/ 76 h 92"/>
                <a:gd name="T118" fmla="*/ 81 w 146"/>
                <a:gd name="T119" fmla="*/ 72 h 92"/>
                <a:gd name="T120" fmla="*/ 88 w 146"/>
                <a:gd name="T121" fmla="*/ 75 h 92"/>
                <a:gd name="T122" fmla="*/ 84 w 146"/>
                <a:gd name="T123" fmla="*/ 77 h 92"/>
                <a:gd name="T124" fmla="*/ 99 w 146"/>
                <a:gd name="T125"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92">
                  <a:moveTo>
                    <a:pt x="100" y="73"/>
                  </a:moveTo>
                  <a:cubicBezTo>
                    <a:pt x="99" y="72"/>
                    <a:pt x="99" y="72"/>
                    <a:pt x="99" y="72"/>
                  </a:cubicBezTo>
                  <a:cubicBezTo>
                    <a:pt x="99" y="72"/>
                    <a:pt x="98" y="73"/>
                    <a:pt x="98" y="73"/>
                  </a:cubicBezTo>
                  <a:cubicBezTo>
                    <a:pt x="98" y="72"/>
                    <a:pt x="98" y="71"/>
                    <a:pt x="99" y="71"/>
                  </a:cubicBezTo>
                  <a:cubicBezTo>
                    <a:pt x="99" y="71"/>
                    <a:pt x="99" y="71"/>
                    <a:pt x="99" y="71"/>
                  </a:cubicBezTo>
                  <a:cubicBezTo>
                    <a:pt x="99" y="70"/>
                    <a:pt x="99" y="70"/>
                    <a:pt x="99" y="70"/>
                  </a:cubicBezTo>
                  <a:cubicBezTo>
                    <a:pt x="98" y="71"/>
                    <a:pt x="98" y="72"/>
                    <a:pt x="98" y="72"/>
                  </a:cubicBezTo>
                  <a:cubicBezTo>
                    <a:pt x="97" y="71"/>
                    <a:pt x="97" y="72"/>
                    <a:pt x="97" y="71"/>
                  </a:cubicBezTo>
                  <a:cubicBezTo>
                    <a:pt x="96" y="72"/>
                    <a:pt x="96" y="72"/>
                    <a:pt x="96" y="72"/>
                  </a:cubicBezTo>
                  <a:cubicBezTo>
                    <a:pt x="96" y="72"/>
                    <a:pt x="96" y="72"/>
                    <a:pt x="96" y="72"/>
                  </a:cubicBezTo>
                  <a:cubicBezTo>
                    <a:pt x="96" y="72"/>
                    <a:pt x="95" y="73"/>
                    <a:pt x="95" y="73"/>
                  </a:cubicBezTo>
                  <a:cubicBezTo>
                    <a:pt x="94" y="75"/>
                    <a:pt x="92" y="75"/>
                    <a:pt x="90" y="77"/>
                  </a:cubicBezTo>
                  <a:cubicBezTo>
                    <a:pt x="90" y="76"/>
                    <a:pt x="89" y="77"/>
                    <a:pt x="89" y="76"/>
                  </a:cubicBezTo>
                  <a:cubicBezTo>
                    <a:pt x="90" y="76"/>
                    <a:pt x="90" y="75"/>
                    <a:pt x="90" y="75"/>
                  </a:cubicBezTo>
                  <a:cubicBezTo>
                    <a:pt x="91" y="75"/>
                    <a:pt x="92" y="75"/>
                    <a:pt x="92" y="74"/>
                  </a:cubicBezTo>
                  <a:cubicBezTo>
                    <a:pt x="93" y="74"/>
                    <a:pt x="93" y="74"/>
                    <a:pt x="93" y="74"/>
                  </a:cubicBezTo>
                  <a:cubicBezTo>
                    <a:pt x="93" y="73"/>
                    <a:pt x="94" y="72"/>
                    <a:pt x="95" y="72"/>
                  </a:cubicBezTo>
                  <a:cubicBezTo>
                    <a:pt x="95" y="72"/>
                    <a:pt x="95" y="72"/>
                    <a:pt x="95" y="72"/>
                  </a:cubicBezTo>
                  <a:cubicBezTo>
                    <a:pt x="95" y="71"/>
                    <a:pt x="95" y="71"/>
                    <a:pt x="96" y="70"/>
                  </a:cubicBezTo>
                  <a:cubicBezTo>
                    <a:pt x="96" y="70"/>
                    <a:pt x="96" y="70"/>
                    <a:pt x="96" y="70"/>
                  </a:cubicBezTo>
                  <a:cubicBezTo>
                    <a:pt x="96" y="69"/>
                    <a:pt x="99" y="67"/>
                    <a:pt x="98" y="67"/>
                  </a:cubicBezTo>
                  <a:cubicBezTo>
                    <a:pt x="98" y="67"/>
                    <a:pt x="98" y="67"/>
                    <a:pt x="97" y="67"/>
                  </a:cubicBezTo>
                  <a:cubicBezTo>
                    <a:pt x="97" y="67"/>
                    <a:pt x="96" y="67"/>
                    <a:pt x="97" y="67"/>
                  </a:cubicBezTo>
                  <a:cubicBezTo>
                    <a:pt x="97" y="67"/>
                    <a:pt x="97" y="68"/>
                    <a:pt x="97" y="68"/>
                  </a:cubicBezTo>
                  <a:cubicBezTo>
                    <a:pt x="97" y="68"/>
                    <a:pt x="97" y="68"/>
                    <a:pt x="96" y="68"/>
                  </a:cubicBezTo>
                  <a:cubicBezTo>
                    <a:pt x="96" y="69"/>
                    <a:pt x="96" y="69"/>
                    <a:pt x="96" y="69"/>
                  </a:cubicBezTo>
                  <a:cubicBezTo>
                    <a:pt x="96" y="69"/>
                    <a:pt x="96" y="69"/>
                    <a:pt x="96" y="69"/>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cubicBezTo>
                    <a:pt x="94" y="70"/>
                    <a:pt x="93" y="71"/>
                    <a:pt x="92" y="73"/>
                  </a:cubicBezTo>
                  <a:cubicBezTo>
                    <a:pt x="91" y="73"/>
                    <a:pt x="90" y="74"/>
                    <a:pt x="89" y="74"/>
                  </a:cubicBezTo>
                  <a:cubicBezTo>
                    <a:pt x="90" y="73"/>
                    <a:pt x="90" y="73"/>
                    <a:pt x="90" y="73"/>
                  </a:cubicBezTo>
                  <a:cubicBezTo>
                    <a:pt x="89" y="72"/>
                    <a:pt x="92" y="73"/>
                    <a:pt x="92" y="72"/>
                  </a:cubicBezTo>
                  <a:cubicBezTo>
                    <a:pt x="92" y="72"/>
                    <a:pt x="92" y="72"/>
                    <a:pt x="92" y="72"/>
                  </a:cubicBezTo>
                  <a:cubicBezTo>
                    <a:pt x="93" y="71"/>
                    <a:pt x="93" y="71"/>
                    <a:pt x="93" y="71"/>
                  </a:cubicBezTo>
                  <a:cubicBezTo>
                    <a:pt x="93" y="69"/>
                    <a:pt x="94" y="69"/>
                    <a:pt x="95" y="67"/>
                  </a:cubicBezTo>
                  <a:cubicBezTo>
                    <a:pt x="94" y="67"/>
                    <a:pt x="94" y="67"/>
                    <a:pt x="94" y="67"/>
                  </a:cubicBezTo>
                  <a:cubicBezTo>
                    <a:pt x="94" y="67"/>
                    <a:pt x="94" y="66"/>
                    <a:pt x="95" y="66"/>
                  </a:cubicBezTo>
                  <a:cubicBezTo>
                    <a:pt x="95" y="66"/>
                    <a:pt x="95" y="66"/>
                    <a:pt x="95" y="66"/>
                  </a:cubicBezTo>
                  <a:cubicBezTo>
                    <a:pt x="95" y="66"/>
                    <a:pt x="95" y="66"/>
                    <a:pt x="95" y="66"/>
                  </a:cubicBezTo>
                  <a:cubicBezTo>
                    <a:pt x="95" y="66"/>
                    <a:pt x="95" y="66"/>
                    <a:pt x="95" y="66"/>
                  </a:cubicBezTo>
                  <a:cubicBezTo>
                    <a:pt x="95" y="66"/>
                    <a:pt x="95" y="66"/>
                    <a:pt x="96" y="66"/>
                  </a:cubicBezTo>
                  <a:cubicBezTo>
                    <a:pt x="96" y="66"/>
                    <a:pt x="96" y="66"/>
                    <a:pt x="96" y="66"/>
                  </a:cubicBezTo>
                  <a:cubicBezTo>
                    <a:pt x="96" y="66"/>
                    <a:pt x="96" y="66"/>
                    <a:pt x="96" y="66"/>
                  </a:cubicBezTo>
                  <a:cubicBezTo>
                    <a:pt x="96" y="66"/>
                    <a:pt x="96" y="66"/>
                    <a:pt x="95" y="66"/>
                  </a:cubicBezTo>
                  <a:cubicBezTo>
                    <a:pt x="95" y="65"/>
                    <a:pt x="95" y="67"/>
                    <a:pt x="94" y="66"/>
                  </a:cubicBezTo>
                  <a:cubicBezTo>
                    <a:pt x="95" y="65"/>
                    <a:pt x="95" y="64"/>
                    <a:pt x="96" y="64"/>
                  </a:cubicBezTo>
                  <a:cubicBezTo>
                    <a:pt x="96" y="64"/>
                    <a:pt x="96" y="64"/>
                    <a:pt x="96" y="64"/>
                  </a:cubicBezTo>
                  <a:cubicBezTo>
                    <a:pt x="96" y="63"/>
                    <a:pt x="96" y="63"/>
                    <a:pt x="96" y="63"/>
                  </a:cubicBezTo>
                  <a:cubicBezTo>
                    <a:pt x="93" y="66"/>
                    <a:pt x="93" y="66"/>
                    <a:pt x="93" y="66"/>
                  </a:cubicBezTo>
                  <a:cubicBezTo>
                    <a:pt x="93" y="66"/>
                    <a:pt x="93" y="66"/>
                    <a:pt x="93" y="66"/>
                  </a:cubicBezTo>
                  <a:cubicBezTo>
                    <a:pt x="93" y="66"/>
                    <a:pt x="93" y="66"/>
                    <a:pt x="93" y="65"/>
                  </a:cubicBezTo>
                  <a:cubicBezTo>
                    <a:pt x="92" y="68"/>
                    <a:pt x="92" y="68"/>
                    <a:pt x="92" y="68"/>
                  </a:cubicBezTo>
                  <a:cubicBezTo>
                    <a:pt x="91" y="67"/>
                    <a:pt x="91" y="68"/>
                    <a:pt x="90" y="67"/>
                  </a:cubicBezTo>
                  <a:cubicBezTo>
                    <a:pt x="91" y="67"/>
                    <a:pt x="91" y="67"/>
                    <a:pt x="91" y="66"/>
                  </a:cubicBezTo>
                  <a:cubicBezTo>
                    <a:pt x="90" y="66"/>
                    <a:pt x="91" y="67"/>
                    <a:pt x="90" y="68"/>
                  </a:cubicBezTo>
                  <a:cubicBezTo>
                    <a:pt x="90" y="68"/>
                    <a:pt x="90" y="68"/>
                    <a:pt x="90" y="68"/>
                  </a:cubicBezTo>
                  <a:cubicBezTo>
                    <a:pt x="90" y="68"/>
                    <a:pt x="90" y="68"/>
                    <a:pt x="90" y="68"/>
                  </a:cubicBezTo>
                  <a:cubicBezTo>
                    <a:pt x="89" y="70"/>
                    <a:pt x="89" y="68"/>
                    <a:pt x="89" y="68"/>
                  </a:cubicBezTo>
                  <a:cubicBezTo>
                    <a:pt x="89" y="67"/>
                    <a:pt x="89" y="67"/>
                    <a:pt x="89" y="66"/>
                  </a:cubicBezTo>
                  <a:cubicBezTo>
                    <a:pt x="88" y="67"/>
                    <a:pt x="88" y="67"/>
                    <a:pt x="88" y="68"/>
                  </a:cubicBezTo>
                  <a:cubicBezTo>
                    <a:pt x="87" y="68"/>
                    <a:pt x="87" y="68"/>
                    <a:pt x="87" y="68"/>
                  </a:cubicBezTo>
                  <a:cubicBezTo>
                    <a:pt x="87" y="69"/>
                    <a:pt x="87" y="69"/>
                    <a:pt x="87" y="69"/>
                  </a:cubicBezTo>
                  <a:cubicBezTo>
                    <a:pt x="86" y="69"/>
                    <a:pt x="85" y="70"/>
                    <a:pt x="84" y="71"/>
                  </a:cubicBezTo>
                  <a:cubicBezTo>
                    <a:pt x="83" y="70"/>
                    <a:pt x="82" y="72"/>
                    <a:pt x="81" y="71"/>
                  </a:cubicBezTo>
                  <a:cubicBezTo>
                    <a:pt x="81" y="72"/>
                    <a:pt x="81" y="72"/>
                    <a:pt x="81" y="72"/>
                  </a:cubicBezTo>
                  <a:cubicBezTo>
                    <a:pt x="81" y="72"/>
                    <a:pt x="81" y="72"/>
                    <a:pt x="80" y="72"/>
                  </a:cubicBezTo>
                  <a:cubicBezTo>
                    <a:pt x="79" y="72"/>
                    <a:pt x="81" y="72"/>
                    <a:pt x="81" y="72"/>
                  </a:cubicBezTo>
                  <a:cubicBezTo>
                    <a:pt x="80" y="72"/>
                    <a:pt x="79" y="73"/>
                    <a:pt x="78" y="73"/>
                  </a:cubicBezTo>
                  <a:cubicBezTo>
                    <a:pt x="78" y="73"/>
                    <a:pt x="78" y="73"/>
                    <a:pt x="78" y="73"/>
                  </a:cubicBezTo>
                  <a:cubicBezTo>
                    <a:pt x="73" y="73"/>
                    <a:pt x="67" y="74"/>
                    <a:pt x="62" y="73"/>
                  </a:cubicBezTo>
                  <a:cubicBezTo>
                    <a:pt x="62" y="72"/>
                    <a:pt x="61" y="71"/>
                    <a:pt x="62" y="71"/>
                  </a:cubicBezTo>
                  <a:cubicBezTo>
                    <a:pt x="61" y="71"/>
                    <a:pt x="62" y="72"/>
                    <a:pt x="61" y="72"/>
                  </a:cubicBezTo>
                  <a:cubicBezTo>
                    <a:pt x="61" y="71"/>
                    <a:pt x="61" y="71"/>
                    <a:pt x="61" y="71"/>
                  </a:cubicBezTo>
                  <a:cubicBezTo>
                    <a:pt x="62" y="70"/>
                    <a:pt x="65" y="72"/>
                    <a:pt x="66" y="69"/>
                  </a:cubicBezTo>
                  <a:cubicBezTo>
                    <a:pt x="66" y="69"/>
                    <a:pt x="66" y="69"/>
                    <a:pt x="66" y="69"/>
                  </a:cubicBezTo>
                  <a:cubicBezTo>
                    <a:pt x="67" y="69"/>
                    <a:pt x="67" y="67"/>
                    <a:pt x="68" y="66"/>
                  </a:cubicBezTo>
                  <a:cubicBezTo>
                    <a:pt x="68" y="66"/>
                    <a:pt x="68" y="66"/>
                    <a:pt x="68" y="66"/>
                  </a:cubicBezTo>
                  <a:cubicBezTo>
                    <a:pt x="68" y="66"/>
                    <a:pt x="68" y="66"/>
                    <a:pt x="68" y="66"/>
                  </a:cubicBezTo>
                  <a:cubicBezTo>
                    <a:pt x="69" y="64"/>
                    <a:pt x="69" y="64"/>
                    <a:pt x="69" y="62"/>
                  </a:cubicBezTo>
                  <a:cubicBezTo>
                    <a:pt x="68" y="63"/>
                    <a:pt x="69" y="61"/>
                    <a:pt x="68" y="61"/>
                  </a:cubicBezTo>
                  <a:cubicBezTo>
                    <a:pt x="67" y="60"/>
                    <a:pt x="67" y="57"/>
                    <a:pt x="65" y="57"/>
                  </a:cubicBezTo>
                  <a:cubicBezTo>
                    <a:pt x="63" y="54"/>
                    <a:pt x="59" y="53"/>
                    <a:pt x="55" y="51"/>
                  </a:cubicBezTo>
                  <a:cubicBezTo>
                    <a:pt x="53" y="51"/>
                    <a:pt x="52" y="50"/>
                    <a:pt x="50" y="50"/>
                  </a:cubicBezTo>
                  <a:cubicBezTo>
                    <a:pt x="49" y="47"/>
                    <a:pt x="48" y="43"/>
                    <a:pt x="45" y="42"/>
                  </a:cubicBezTo>
                  <a:cubicBezTo>
                    <a:pt x="46" y="42"/>
                    <a:pt x="47" y="43"/>
                    <a:pt x="48" y="42"/>
                  </a:cubicBezTo>
                  <a:cubicBezTo>
                    <a:pt x="48" y="41"/>
                    <a:pt x="50" y="41"/>
                    <a:pt x="50" y="41"/>
                  </a:cubicBezTo>
                  <a:cubicBezTo>
                    <a:pt x="50" y="41"/>
                    <a:pt x="50" y="41"/>
                    <a:pt x="50" y="41"/>
                  </a:cubicBezTo>
                  <a:cubicBezTo>
                    <a:pt x="52" y="41"/>
                    <a:pt x="53" y="39"/>
                    <a:pt x="54" y="40"/>
                  </a:cubicBezTo>
                  <a:cubicBezTo>
                    <a:pt x="53" y="42"/>
                    <a:pt x="53" y="44"/>
                    <a:pt x="53" y="46"/>
                  </a:cubicBezTo>
                  <a:cubicBezTo>
                    <a:pt x="54" y="45"/>
                    <a:pt x="54" y="44"/>
                    <a:pt x="54" y="43"/>
                  </a:cubicBezTo>
                  <a:cubicBezTo>
                    <a:pt x="55" y="44"/>
                    <a:pt x="53" y="46"/>
                    <a:pt x="55" y="46"/>
                  </a:cubicBezTo>
                  <a:cubicBezTo>
                    <a:pt x="54" y="47"/>
                    <a:pt x="54" y="47"/>
                    <a:pt x="54" y="47"/>
                  </a:cubicBezTo>
                  <a:cubicBezTo>
                    <a:pt x="55" y="48"/>
                    <a:pt x="56" y="46"/>
                    <a:pt x="57" y="47"/>
                  </a:cubicBezTo>
                  <a:cubicBezTo>
                    <a:pt x="56" y="48"/>
                    <a:pt x="56" y="48"/>
                    <a:pt x="56" y="48"/>
                  </a:cubicBezTo>
                  <a:cubicBezTo>
                    <a:pt x="57" y="48"/>
                    <a:pt x="57" y="47"/>
                    <a:pt x="57" y="47"/>
                  </a:cubicBezTo>
                  <a:cubicBezTo>
                    <a:pt x="58" y="47"/>
                    <a:pt x="58" y="47"/>
                    <a:pt x="58" y="47"/>
                  </a:cubicBezTo>
                  <a:cubicBezTo>
                    <a:pt x="58" y="47"/>
                    <a:pt x="58" y="47"/>
                    <a:pt x="58" y="47"/>
                  </a:cubicBezTo>
                  <a:cubicBezTo>
                    <a:pt x="60" y="45"/>
                    <a:pt x="61" y="41"/>
                    <a:pt x="63" y="38"/>
                  </a:cubicBezTo>
                  <a:cubicBezTo>
                    <a:pt x="65" y="34"/>
                    <a:pt x="69" y="31"/>
                    <a:pt x="75" y="32"/>
                  </a:cubicBezTo>
                  <a:cubicBezTo>
                    <a:pt x="76" y="32"/>
                    <a:pt x="77" y="32"/>
                    <a:pt x="78" y="33"/>
                  </a:cubicBezTo>
                  <a:cubicBezTo>
                    <a:pt x="79" y="33"/>
                    <a:pt x="80" y="34"/>
                    <a:pt x="81" y="34"/>
                  </a:cubicBezTo>
                  <a:cubicBezTo>
                    <a:pt x="82" y="36"/>
                    <a:pt x="83" y="39"/>
                    <a:pt x="83" y="42"/>
                  </a:cubicBezTo>
                  <a:cubicBezTo>
                    <a:pt x="80" y="42"/>
                    <a:pt x="78" y="42"/>
                    <a:pt x="76" y="42"/>
                  </a:cubicBezTo>
                  <a:cubicBezTo>
                    <a:pt x="76" y="43"/>
                    <a:pt x="76" y="43"/>
                    <a:pt x="76" y="43"/>
                  </a:cubicBezTo>
                  <a:cubicBezTo>
                    <a:pt x="76" y="43"/>
                    <a:pt x="76" y="43"/>
                    <a:pt x="76" y="43"/>
                  </a:cubicBezTo>
                  <a:cubicBezTo>
                    <a:pt x="76" y="43"/>
                    <a:pt x="76" y="43"/>
                    <a:pt x="77" y="44"/>
                  </a:cubicBezTo>
                  <a:cubicBezTo>
                    <a:pt x="76" y="44"/>
                    <a:pt x="76" y="44"/>
                    <a:pt x="76" y="45"/>
                  </a:cubicBezTo>
                  <a:cubicBezTo>
                    <a:pt x="76" y="45"/>
                    <a:pt x="76" y="45"/>
                    <a:pt x="76" y="44"/>
                  </a:cubicBezTo>
                  <a:cubicBezTo>
                    <a:pt x="77" y="45"/>
                    <a:pt x="77" y="45"/>
                    <a:pt x="77" y="45"/>
                  </a:cubicBezTo>
                  <a:cubicBezTo>
                    <a:pt x="76" y="46"/>
                    <a:pt x="77" y="46"/>
                    <a:pt x="77" y="46"/>
                  </a:cubicBezTo>
                  <a:cubicBezTo>
                    <a:pt x="77" y="46"/>
                    <a:pt x="78" y="47"/>
                    <a:pt x="77" y="47"/>
                  </a:cubicBezTo>
                  <a:cubicBezTo>
                    <a:pt x="79" y="48"/>
                    <a:pt x="79" y="48"/>
                    <a:pt x="79" y="48"/>
                  </a:cubicBezTo>
                  <a:cubicBezTo>
                    <a:pt x="80" y="49"/>
                    <a:pt x="81" y="48"/>
                    <a:pt x="82" y="49"/>
                  </a:cubicBezTo>
                  <a:cubicBezTo>
                    <a:pt x="79" y="49"/>
                    <a:pt x="79" y="49"/>
                    <a:pt x="79" y="49"/>
                  </a:cubicBezTo>
                  <a:cubicBezTo>
                    <a:pt x="80" y="50"/>
                    <a:pt x="81" y="50"/>
                    <a:pt x="82" y="50"/>
                  </a:cubicBezTo>
                  <a:cubicBezTo>
                    <a:pt x="81" y="50"/>
                    <a:pt x="80" y="50"/>
                    <a:pt x="78" y="50"/>
                  </a:cubicBezTo>
                  <a:cubicBezTo>
                    <a:pt x="82" y="50"/>
                    <a:pt x="86" y="51"/>
                    <a:pt x="90" y="51"/>
                  </a:cubicBezTo>
                  <a:cubicBezTo>
                    <a:pt x="92" y="50"/>
                    <a:pt x="94" y="50"/>
                    <a:pt x="96" y="48"/>
                  </a:cubicBezTo>
                  <a:cubicBezTo>
                    <a:pt x="96" y="49"/>
                    <a:pt x="96" y="49"/>
                    <a:pt x="96" y="49"/>
                  </a:cubicBezTo>
                  <a:cubicBezTo>
                    <a:pt x="96" y="48"/>
                    <a:pt x="96" y="48"/>
                    <a:pt x="96" y="48"/>
                  </a:cubicBezTo>
                  <a:cubicBezTo>
                    <a:pt x="96" y="48"/>
                    <a:pt x="96" y="48"/>
                    <a:pt x="96" y="48"/>
                  </a:cubicBezTo>
                  <a:cubicBezTo>
                    <a:pt x="96" y="48"/>
                    <a:pt x="96" y="47"/>
                    <a:pt x="97" y="47"/>
                  </a:cubicBezTo>
                  <a:cubicBezTo>
                    <a:pt x="96" y="47"/>
                    <a:pt x="96" y="47"/>
                    <a:pt x="96" y="47"/>
                  </a:cubicBezTo>
                  <a:cubicBezTo>
                    <a:pt x="96" y="46"/>
                    <a:pt x="96" y="46"/>
                    <a:pt x="96" y="46"/>
                  </a:cubicBezTo>
                  <a:cubicBezTo>
                    <a:pt x="97" y="46"/>
                    <a:pt x="97" y="46"/>
                    <a:pt x="97" y="46"/>
                  </a:cubicBezTo>
                  <a:cubicBezTo>
                    <a:pt x="97" y="45"/>
                    <a:pt x="96" y="45"/>
                    <a:pt x="96" y="45"/>
                  </a:cubicBezTo>
                  <a:cubicBezTo>
                    <a:pt x="96" y="45"/>
                    <a:pt x="96" y="45"/>
                    <a:pt x="96" y="45"/>
                  </a:cubicBezTo>
                  <a:cubicBezTo>
                    <a:pt x="95" y="45"/>
                    <a:pt x="95" y="45"/>
                    <a:pt x="95" y="45"/>
                  </a:cubicBezTo>
                  <a:cubicBezTo>
                    <a:pt x="95" y="45"/>
                    <a:pt x="96" y="44"/>
                    <a:pt x="95" y="45"/>
                  </a:cubicBezTo>
                  <a:cubicBezTo>
                    <a:pt x="95" y="45"/>
                    <a:pt x="95" y="45"/>
                    <a:pt x="95" y="45"/>
                  </a:cubicBezTo>
                  <a:cubicBezTo>
                    <a:pt x="94" y="46"/>
                    <a:pt x="94" y="46"/>
                    <a:pt x="93" y="45"/>
                  </a:cubicBezTo>
                  <a:cubicBezTo>
                    <a:pt x="94" y="45"/>
                    <a:pt x="95" y="44"/>
                    <a:pt x="95" y="43"/>
                  </a:cubicBezTo>
                  <a:cubicBezTo>
                    <a:pt x="95" y="42"/>
                    <a:pt x="97" y="43"/>
                    <a:pt x="97" y="42"/>
                  </a:cubicBezTo>
                  <a:cubicBezTo>
                    <a:pt x="97" y="42"/>
                    <a:pt x="97" y="42"/>
                    <a:pt x="97" y="42"/>
                  </a:cubicBezTo>
                  <a:cubicBezTo>
                    <a:pt x="98" y="42"/>
                    <a:pt x="98" y="42"/>
                    <a:pt x="98" y="42"/>
                  </a:cubicBezTo>
                  <a:cubicBezTo>
                    <a:pt x="99" y="41"/>
                    <a:pt x="100" y="40"/>
                    <a:pt x="101" y="40"/>
                  </a:cubicBezTo>
                  <a:cubicBezTo>
                    <a:pt x="103" y="39"/>
                    <a:pt x="103" y="39"/>
                    <a:pt x="103" y="37"/>
                  </a:cubicBezTo>
                  <a:cubicBezTo>
                    <a:pt x="103" y="38"/>
                    <a:pt x="103" y="38"/>
                    <a:pt x="103" y="38"/>
                  </a:cubicBezTo>
                  <a:cubicBezTo>
                    <a:pt x="104" y="37"/>
                    <a:pt x="103" y="37"/>
                    <a:pt x="104" y="37"/>
                  </a:cubicBezTo>
                  <a:cubicBezTo>
                    <a:pt x="103" y="35"/>
                    <a:pt x="105" y="34"/>
                    <a:pt x="105" y="33"/>
                  </a:cubicBezTo>
                  <a:cubicBezTo>
                    <a:pt x="107" y="34"/>
                    <a:pt x="104" y="34"/>
                    <a:pt x="105" y="36"/>
                  </a:cubicBezTo>
                  <a:cubicBezTo>
                    <a:pt x="105" y="36"/>
                    <a:pt x="105" y="36"/>
                    <a:pt x="105" y="36"/>
                  </a:cubicBezTo>
                  <a:cubicBezTo>
                    <a:pt x="105" y="35"/>
                    <a:pt x="105" y="35"/>
                    <a:pt x="105" y="35"/>
                  </a:cubicBezTo>
                  <a:cubicBezTo>
                    <a:pt x="106" y="35"/>
                    <a:pt x="106" y="35"/>
                    <a:pt x="106" y="35"/>
                  </a:cubicBezTo>
                  <a:cubicBezTo>
                    <a:pt x="106" y="35"/>
                    <a:pt x="106" y="35"/>
                    <a:pt x="106" y="35"/>
                  </a:cubicBezTo>
                  <a:cubicBezTo>
                    <a:pt x="106" y="35"/>
                    <a:pt x="106" y="35"/>
                    <a:pt x="106" y="35"/>
                  </a:cubicBezTo>
                  <a:cubicBezTo>
                    <a:pt x="106" y="35"/>
                    <a:pt x="106" y="35"/>
                    <a:pt x="106" y="35"/>
                  </a:cubicBezTo>
                  <a:cubicBezTo>
                    <a:pt x="106" y="34"/>
                    <a:pt x="106" y="34"/>
                    <a:pt x="106" y="34"/>
                  </a:cubicBezTo>
                  <a:cubicBezTo>
                    <a:pt x="106" y="34"/>
                    <a:pt x="106" y="33"/>
                    <a:pt x="107" y="33"/>
                  </a:cubicBezTo>
                  <a:cubicBezTo>
                    <a:pt x="107" y="33"/>
                    <a:pt x="107" y="33"/>
                    <a:pt x="107" y="33"/>
                  </a:cubicBezTo>
                  <a:cubicBezTo>
                    <a:pt x="107" y="34"/>
                    <a:pt x="107" y="34"/>
                    <a:pt x="107" y="34"/>
                  </a:cubicBezTo>
                  <a:cubicBezTo>
                    <a:pt x="107" y="34"/>
                    <a:pt x="107" y="34"/>
                    <a:pt x="107" y="34"/>
                  </a:cubicBezTo>
                  <a:cubicBezTo>
                    <a:pt x="107" y="34"/>
                    <a:pt x="107" y="34"/>
                    <a:pt x="107" y="34"/>
                  </a:cubicBezTo>
                  <a:cubicBezTo>
                    <a:pt x="108" y="35"/>
                    <a:pt x="108" y="35"/>
                    <a:pt x="108" y="35"/>
                  </a:cubicBezTo>
                  <a:cubicBezTo>
                    <a:pt x="107" y="35"/>
                    <a:pt x="107" y="35"/>
                    <a:pt x="107" y="35"/>
                  </a:cubicBezTo>
                  <a:cubicBezTo>
                    <a:pt x="108" y="35"/>
                    <a:pt x="108" y="35"/>
                    <a:pt x="108" y="35"/>
                  </a:cubicBezTo>
                  <a:cubicBezTo>
                    <a:pt x="108" y="35"/>
                    <a:pt x="108" y="35"/>
                    <a:pt x="108" y="35"/>
                  </a:cubicBezTo>
                  <a:cubicBezTo>
                    <a:pt x="108" y="35"/>
                    <a:pt x="108" y="35"/>
                    <a:pt x="109" y="34"/>
                  </a:cubicBezTo>
                  <a:cubicBezTo>
                    <a:pt x="109" y="35"/>
                    <a:pt x="109" y="35"/>
                    <a:pt x="109" y="35"/>
                  </a:cubicBezTo>
                  <a:cubicBezTo>
                    <a:pt x="109" y="35"/>
                    <a:pt x="108" y="36"/>
                    <a:pt x="108" y="36"/>
                  </a:cubicBezTo>
                  <a:cubicBezTo>
                    <a:pt x="108" y="36"/>
                    <a:pt x="108" y="36"/>
                    <a:pt x="108" y="36"/>
                  </a:cubicBezTo>
                  <a:cubicBezTo>
                    <a:pt x="107" y="37"/>
                    <a:pt x="107" y="37"/>
                    <a:pt x="107" y="37"/>
                  </a:cubicBezTo>
                  <a:cubicBezTo>
                    <a:pt x="108" y="36"/>
                    <a:pt x="108" y="36"/>
                    <a:pt x="108" y="36"/>
                  </a:cubicBezTo>
                  <a:cubicBezTo>
                    <a:pt x="108" y="37"/>
                    <a:pt x="108" y="37"/>
                    <a:pt x="108" y="37"/>
                  </a:cubicBezTo>
                  <a:cubicBezTo>
                    <a:pt x="108" y="36"/>
                    <a:pt x="109" y="37"/>
                    <a:pt x="109" y="36"/>
                  </a:cubicBezTo>
                  <a:cubicBezTo>
                    <a:pt x="109" y="35"/>
                    <a:pt x="111" y="36"/>
                    <a:pt x="111" y="34"/>
                  </a:cubicBezTo>
                  <a:cubicBezTo>
                    <a:pt x="114" y="31"/>
                    <a:pt x="118" y="30"/>
                    <a:pt x="121" y="27"/>
                  </a:cubicBezTo>
                  <a:cubicBezTo>
                    <a:pt x="121" y="27"/>
                    <a:pt x="121" y="27"/>
                    <a:pt x="121" y="27"/>
                  </a:cubicBezTo>
                  <a:cubicBezTo>
                    <a:pt x="127" y="23"/>
                    <a:pt x="135" y="21"/>
                    <a:pt x="143" y="23"/>
                  </a:cubicBezTo>
                  <a:cubicBezTo>
                    <a:pt x="143" y="22"/>
                    <a:pt x="143" y="22"/>
                    <a:pt x="143" y="22"/>
                  </a:cubicBezTo>
                  <a:cubicBezTo>
                    <a:pt x="143" y="22"/>
                    <a:pt x="143" y="22"/>
                    <a:pt x="144" y="22"/>
                  </a:cubicBezTo>
                  <a:cubicBezTo>
                    <a:pt x="143" y="22"/>
                    <a:pt x="143" y="21"/>
                    <a:pt x="142" y="21"/>
                  </a:cubicBezTo>
                  <a:cubicBezTo>
                    <a:pt x="143" y="21"/>
                    <a:pt x="145" y="21"/>
                    <a:pt x="146" y="21"/>
                  </a:cubicBezTo>
                  <a:cubicBezTo>
                    <a:pt x="145" y="21"/>
                    <a:pt x="145" y="21"/>
                    <a:pt x="145" y="21"/>
                  </a:cubicBezTo>
                  <a:cubicBezTo>
                    <a:pt x="144" y="21"/>
                    <a:pt x="143" y="21"/>
                    <a:pt x="143" y="20"/>
                  </a:cubicBezTo>
                  <a:cubicBezTo>
                    <a:pt x="143" y="20"/>
                    <a:pt x="143" y="20"/>
                    <a:pt x="143" y="20"/>
                  </a:cubicBezTo>
                  <a:cubicBezTo>
                    <a:pt x="143" y="20"/>
                    <a:pt x="143" y="20"/>
                    <a:pt x="143" y="19"/>
                  </a:cubicBezTo>
                  <a:cubicBezTo>
                    <a:pt x="143" y="20"/>
                    <a:pt x="143" y="20"/>
                    <a:pt x="143" y="20"/>
                  </a:cubicBezTo>
                  <a:cubicBezTo>
                    <a:pt x="142" y="20"/>
                    <a:pt x="141" y="20"/>
                    <a:pt x="141" y="20"/>
                  </a:cubicBezTo>
                  <a:cubicBezTo>
                    <a:pt x="140" y="20"/>
                    <a:pt x="140" y="18"/>
                    <a:pt x="140" y="19"/>
                  </a:cubicBezTo>
                  <a:cubicBezTo>
                    <a:pt x="140" y="19"/>
                    <a:pt x="140" y="19"/>
                    <a:pt x="140" y="19"/>
                  </a:cubicBezTo>
                  <a:cubicBezTo>
                    <a:pt x="140" y="18"/>
                    <a:pt x="140" y="18"/>
                    <a:pt x="140" y="18"/>
                  </a:cubicBezTo>
                  <a:cubicBezTo>
                    <a:pt x="139" y="17"/>
                    <a:pt x="139" y="18"/>
                    <a:pt x="138" y="18"/>
                  </a:cubicBezTo>
                  <a:cubicBezTo>
                    <a:pt x="138" y="18"/>
                    <a:pt x="138" y="18"/>
                    <a:pt x="138" y="18"/>
                  </a:cubicBezTo>
                  <a:cubicBezTo>
                    <a:pt x="138" y="18"/>
                    <a:pt x="138" y="18"/>
                    <a:pt x="138" y="18"/>
                  </a:cubicBezTo>
                  <a:cubicBezTo>
                    <a:pt x="138" y="17"/>
                    <a:pt x="138" y="17"/>
                    <a:pt x="138" y="16"/>
                  </a:cubicBezTo>
                  <a:cubicBezTo>
                    <a:pt x="139" y="17"/>
                    <a:pt x="139" y="16"/>
                    <a:pt x="140" y="17"/>
                  </a:cubicBezTo>
                  <a:cubicBezTo>
                    <a:pt x="140" y="16"/>
                    <a:pt x="141" y="17"/>
                    <a:pt x="141" y="16"/>
                  </a:cubicBezTo>
                  <a:cubicBezTo>
                    <a:pt x="140" y="16"/>
                    <a:pt x="139" y="16"/>
                    <a:pt x="138" y="16"/>
                  </a:cubicBezTo>
                  <a:cubicBezTo>
                    <a:pt x="138" y="16"/>
                    <a:pt x="137" y="16"/>
                    <a:pt x="137" y="16"/>
                  </a:cubicBezTo>
                  <a:cubicBezTo>
                    <a:pt x="137" y="16"/>
                    <a:pt x="136" y="16"/>
                    <a:pt x="136" y="16"/>
                  </a:cubicBezTo>
                  <a:cubicBezTo>
                    <a:pt x="136" y="16"/>
                    <a:pt x="136" y="16"/>
                    <a:pt x="136" y="16"/>
                  </a:cubicBezTo>
                  <a:cubicBezTo>
                    <a:pt x="136" y="16"/>
                    <a:pt x="136" y="16"/>
                    <a:pt x="136" y="16"/>
                  </a:cubicBezTo>
                  <a:cubicBezTo>
                    <a:pt x="136" y="16"/>
                    <a:pt x="136" y="15"/>
                    <a:pt x="136" y="15"/>
                  </a:cubicBezTo>
                  <a:cubicBezTo>
                    <a:pt x="136" y="15"/>
                    <a:pt x="136" y="15"/>
                    <a:pt x="136" y="15"/>
                  </a:cubicBezTo>
                  <a:cubicBezTo>
                    <a:pt x="135" y="15"/>
                    <a:pt x="135" y="15"/>
                    <a:pt x="135" y="15"/>
                  </a:cubicBezTo>
                  <a:cubicBezTo>
                    <a:pt x="136" y="16"/>
                    <a:pt x="134" y="16"/>
                    <a:pt x="136" y="17"/>
                  </a:cubicBezTo>
                  <a:cubicBezTo>
                    <a:pt x="135" y="17"/>
                    <a:pt x="135" y="17"/>
                    <a:pt x="134" y="17"/>
                  </a:cubicBezTo>
                  <a:cubicBezTo>
                    <a:pt x="134" y="17"/>
                    <a:pt x="134" y="16"/>
                    <a:pt x="135" y="16"/>
                  </a:cubicBezTo>
                  <a:cubicBezTo>
                    <a:pt x="135" y="16"/>
                    <a:pt x="135" y="16"/>
                    <a:pt x="135" y="16"/>
                  </a:cubicBezTo>
                  <a:cubicBezTo>
                    <a:pt x="134" y="16"/>
                    <a:pt x="133" y="15"/>
                    <a:pt x="132" y="15"/>
                  </a:cubicBezTo>
                  <a:cubicBezTo>
                    <a:pt x="133" y="14"/>
                    <a:pt x="133" y="15"/>
                    <a:pt x="133" y="14"/>
                  </a:cubicBezTo>
                  <a:cubicBezTo>
                    <a:pt x="133" y="14"/>
                    <a:pt x="133" y="14"/>
                    <a:pt x="133" y="14"/>
                  </a:cubicBezTo>
                  <a:cubicBezTo>
                    <a:pt x="132" y="14"/>
                    <a:pt x="131" y="13"/>
                    <a:pt x="130" y="14"/>
                  </a:cubicBezTo>
                  <a:cubicBezTo>
                    <a:pt x="130" y="14"/>
                    <a:pt x="130" y="14"/>
                    <a:pt x="130" y="14"/>
                  </a:cubicBezTo>
                  <a:cubicBezTo>
                    <a:pt x="130" y="14"/>
                    <a:pt x="129" y="13"/>
                    <a:pt x="129" y="14"/>
                  </a:cubicBezTo>
                  <a:cubicBezTo>
                    <a:pt x="128" y="13"/>
                    <a:pt x="128" y="15"/>
                    <a:pt x="126" y="14"/>
                  </a:cubicBezTo>
                  <a:cubicBezTo>
                    <a:pt x="125" y="15"/>
                    <a:pt x="124" y="14"/>
                    <a:pt x="122" y="15"/>
                  </a:cubicBezTo>
                  <a:cubicBezTo>
                    <a:pt x="123" y="15"/>
                    <a:pt x="123" y="15"/>
                    <a:pt x="123" y="15"/>
                  </a:cubicBezTo>
                  <a:cubicBezTo>
                    <a:pt x="122" y="16"/>
                    <a:pt x="122" y="16"/>
                    <a:pt x="122" y="16"/>
                  </a:cubicBezTo>
                  <a:cubicBezTo>
                    <a:pt x="122" y="15"/>
                    <a:pt x="121" y="16"/>
                    <a:pt x="121" y="15"/>
                  </a:cubicBezTo>
                  <a:cubicBezTo>
                    <a:pt x="121" y="15"/>
                    <a:pt x="121" y="15"/>
                    <a:pt x="121" y="15"/>
                  </a:cubicBezTo>
                  <a:cubicBezTo>
                    <a:pt x="121" y="15"/>
                    <a:pt x="121" y="15"/>
                    <a:pt x="121" y="15"/>
                  </a:cubicBezTo>
                  <a:cubicBezTo>
                    <a:pt x="121" y="15"/>
                    <a:pt x="121" y="15"/>
                    <a:pt x="121" y="16"/>
                  </a:cubicBezTo>
                  <a:cubicBezTo>
                    <a:pt x="121" y="16"/>
                    <a:pt x="121" y="16"/>
                    <a:pt x="121" y="16"/>
                  </a:cubicBezTo>
                  <a:cubicBezTo>
                    <a:pt x="120" y="16"/>
                    <a:pt x="120" y="16"/>
                    <a:pt x="120" y="15"/>
                  </a:cubicBezTo>
                  <a:cubicBezTo>
                    <a:pt x="118" y="16"/>
                    <a:pt x="117" y="16"/>
                    <a:pt x="116" y="17"/>
                  </a:cubicBezTo>
                  <a:cubicBezTo>
                    <a:pt x="113" y="18"/>
                    <a:pt x="110" y="20"/>
                    <a:pt x="108" y="22"/>
                  </a:cubicBezTo>
                  <a:cubicBezTo>
                    <a:pt x="106" y="23"/>
                    <a:pt x="106" y="24"/>
                    <a:pt x="105" y="24"/>
                  </a:cubicBezTo>
                  <a:cubicBezTo>
                    <a:pt x="105" y="25"/>
                    <a:pt x="105" y="25"/>
                    <a:pt x="105" y="25"/>
                  </a:cubicBezTo>
                  <a:cubicBezTo>
                    <a:pt x="104" y="26"/>
                    <a:pt x="102" y="27"/>
                    <a:pt x="101" y="28"/>
                  </a:cubicBezTo>
                  <a:cubicBezTo>
                    <a:pt x="101" y="29"/>
                    <a:pt x="100" y="30"/>
                    <a:pt x="100" y="31"/>
                  </a:cubicBezTo>
                  <a:cubicBezTo>
                    <a:pt x="100" y="30"/>
                    <a:pt x="100" y="30"/>
                    <a:pt x="100" y="30"/>
                  </a:cubicBezTo>
                  <a:cubicBezTo>
                    <a:pt x="100" y="30"/>
                    <a:pt x="101" y="31"/>
                    <a:pt x="101" y="31"/>
                  </a:cubicBezTo>
                  <a:cubicBezTo>
                    <a:pt x="101" y="31"/>
                    <a:pt x="101" y="31"/>
                    <a:pt x="101" y="31"/>
                  </a:cubicBezTo>
                  <a:cubicBezTo>
                    <a:pt x="101" y="30"/>
                    <a:pt x="101" y="30"/>
                    <a:pt x="101" y="30"/>
                  </a:cubicBezTo>
                  <a:cubicBezTo>
                    <a:pt x="101" y="30"/>
                    <a:pt x="101" y="30"/>
                    <a:pt x="101" y="30"/>
                  </a:cubicBezTo>
                  <a:cubicBezTo>
                    <a:pt x="101" y="30"/>
                    <a:pt x="101" y="30"/>
                    <a:pt x="101" y="30"/>
                  </a:cubicBezTo>
                  <a:cubicBezTo>
                    <a:pt x="101" y="30"/>
                    <a:pt x="101" y="29"/>
                    <a:pt x="101" y="29"/>
                  </a:cubicBezTo>
                  <a:cubicBezTo>
                    <a:pt x="101" y="29"/>
                    <a:pt x="102" y="29"/>
                    <a:pt x="102" y="30"/>
                  </a:cubicBezTo>
                  <a:cubicBezTo>
                    <a:pt x="102" y="30"/>
                    <a:pt x="102" y="30"/>
                    <a:pt x="101" y="30"/>
                  </a:cubicBezTo>
                  <a:cubicBezTo>
                    <a:pt x="102" y="31"/>
                    <a:pt x="101" y="31"/>
                    <a:pt x="101" y="32"/>
                  </a:cubicBezTo>
                  <a:cubicBezTo>
                    <a:pt x="101" y="32"/>
                    <a:pt x="101" y="32"/>
                    <a:pt x="101" y="32"/>
                  </a:cubicBezTo>
                  <a:cubicBezTo>
                    <a:pt x="102" y="32"/>
                    <a:pt x="102" y="31"/>
                    <a:pt x="102" y="30"/>
                  </a:cubicBezTo>
                  <a:cubicBezTo>
                    <a:pt x="103" y="30"/>
                    <a:pt x="104" y="29"/>
                    <a:pt x="105" y="29"/>
                  </a:cubicBezTo>
                  <a:cubicBezTo>
                    <a:pt x="104" y="30"/>
                    <a:pt x="104" y="30"/>
                    <a:pt x="104" y="30"/>
                  </a:cubicBezTo>
                  <a:cubicBezTo>
                    <a:pt x="104" y="30"/>
                    <a:pt x="104" y="30"/>
                    <a:pt x="104" y="30"/>
                  </a:cubicBezTo>
                  <a:cubicBezTo>
                    <a:pt x="101" y="34"/>
                    <a:pt x="101" y="34"/>
                    <a:pt x="101" y="34"/>
                  </a:cubicBezTo>
                  <a:cubicBezTo>
                    <a:pt x="100" y="33"/>
                    <a:pt x="101" y="33"/>
                    <a:pt x="101" y="32"/>
                  </a:cubicBezTo>
                  <a:cubicBezTo>
                    <a:pt x="100" y="34"/>
                    <a:pt x="100" y="34"/>
                    <a:pt x="100" y="34"/>
                  </a:cubicBezTo>
                  <a:cubicBezTo>
                    <a:pt x="99" y="33"/>
                    <a:pt x="100" y="33"/>
                    <a:pt x="100" y="32"/>
                  </a:cubicBezTo>
                  <a:cubicBezTo>
                    <a:pt x="100" y="32"/>
                    <a:pt x="100" y="32"/>
                    <a:pt x="100" y="32"/>
                  </a:cubicBezTo>
                  <a:cubicBezTo>
                    <a:pt x="100" y="32"/>
                    <a:pt x="101" y="31"/>
                    <a:pt x="100" y="31"/>
                  </a:cubicBezTo>
                  <a:cubicBezTo>
                    <a:pt x="100" y="32"/>
                    <a:pt x="100" y="32"/>
                    <a:pt x="100" y="32"/>
                  </a:cubicBezTo>
                  <a:cubicBezTo>
                    <a:pt x="99" y="32"/>
                    <a:pt x="100" y="31"/>
                    <a:pt x="100" y="31"/>
                  </a:cubicBezTo>
                  <a:cubicBezTo>
                    <a:pt x="99" y="31"/>
                    <a:pt x="99" y="31"/>
                    <a:pt x="99" y="31"/>
                  </a:cubicBezTo>
                  <a:cubicBezTo>
                    <a:pt x="97" y="34"/>
                    <a:pt x="93" y="36"/>
                    <a:pt x="91" y="38"/>
                  </a:cubicBezTo>
                  <a:cubicBezTo>
                    <a:pt x="90" y="37"/>
                    <a:pt x="91" y="35"/>
                    <a:pt x="90" y="34"/>
                  </a:cubicBezTo>
                  <a:cubicBezTo>
                    <a:pt x="88" y="32"/>
                    <a:pt x="86" y="30"/>
                    <a:pt x="85" y="28"/>
                  </a:cubicBezTo>
                  <a:cubicBezTo>
                    <a:pt x="84" y="27"/>
                    <a:pt x="82" y="27"/>
                    <a:pt x="83" y="26"/>
                  </a:cubicBezTo>
                  <a:cubicBezTo>
                    <a:pt x="86" y="25"/>
                    <a:pt x="88" y="26"/>
                    <a:pt x="90" y="26"/>
                  </a:cubicBezTo>
                  <a:cubicBezTo>
                    <a:pt x="90" y="25"/>
                    <a:pt x="91" y="25"/>
                    <a:pt x="91" y="25"/>
                  </a:cubicBezTo>
                  <a:cubicBezTo>
                    <a:pt x="92" y="25"/>
                    <a:pt x="92" y="26"/>
                    <a:pt x="92" y="26"/>
                  </a:cubicBezTo>
                  <a:cubicBezTo>
                    <a:pt x="92" y="26"/>
                    <a:pt x="93" y="26"/>
                    <a:pt x="93" y="26"/>
                  </a:cubicBezTo>
                  <a:cubicBezTo>
                    <a:pt x="94" y="27"/>
                    <a:pt x="94" y="26"/>
                    <a:pt x="95" y="26"/>
                  </a:cubicBezTo>
                  <a:cubicBezTo>
                    <a:pt x="95" y="26"/>
                    <a:pt x="96" y="26"/>
                    <a:pt x="95" y="26"/>
                  </a:cubicBezTo>
                  <a:cubicBezTo>
                    <a:pt x="96" y="27"/>
                    <a:pt x="96" y="27"/>
                    <a:pt x="96" y="26"/>
                  </a:cubicBezTo>
                  <a:cubicBezTo>
                    <a:pt x="97" y="26"/>
                    <a:pt x="97" y="27"/>
                    <a:pt x="98" y="27"/>
                  </a:cubicBezTo>
                  <a:cubicBezTo>
                    <a:pt x="99" y="26"/>
                    <a:pt x="97" y="26"/>
                    <a:pt x="96" y="25"/>
                  </a:cubicBezTo>
                  <a:cubicBezTo>
                    <a:pt x="96" y="24"/>
                    <a:pt x="96" y="24"/>
                    <a:pt x="96" y="24"/>
                  </a:cubicBezTo>
                  <a:cubicBezTo>
                    <a:pt x="96" y="24"/>
                    <a:pt x="96" y="24"/>
                    <a:pt x="96" y="24"/>
                  </a:cubicBezTo>
                  <a:cubicBezTo>
                    <a:pt x="95" y="23"/>
                    <a:pt x="94" y="23"/>
                    <a:pt x="95" y="23"/>
                  </a:cubicBezTo>
                  <a:cubicBezTo>
                    <a:pt x="94" y="23"/>
                    <a:pt x="93" y="22"/>
                    <a:pt x="93" y="22"/>
                  </a:cubicBezTo>
                  <a:cubicBezTo>
                    <a:pt x="90" y="21"/>
                    <a:pt x="88" y="22"/>
                    <a:pt x="86" y="21"/>
                  </a:cubicBezTo>
                  <a:cubicBezTo>
                    <a:pt x="86" y="21"/>
                    <a:pt x="85" y="21"/>
                    <a:pt x="85" y="21"/>
                  </a:cubicBezTo>
                  <a:cubicBezTo>
                    <a:pt x="85" y="21"/>
                    <a:pt x="85" y="20"/>
                    <a:pt x="85" y="21"/>
                  </a:cubicBezTo>
                  <a:cubicBezTo>
                    <a:pt x="86" y="20"/>
                    <a:pt x="84" y="20"/>
                    <a:pt x="85" y="21"/>
                  </a:cubicBezTo>
                  <a:cubicBezTo>
                    <a:pt x="84" y="20"/>
                    <a:pt x="84" y="20"/>
                    <a:pt x="84" y="20"/>
                  </a:cubicBezTo>
                  <a:cubicBezTo>
                    <a:pt x="82" y="20"/>
                    <a:pt x="80" y="19"/>
                    <a:pt x="79" y="20"/>
                  </a:cubicBezTo>
                  <a:cubicBezTo>
                    <a:pt x="77" y="21"/>
                    <a:pt x="75" y="21"/>
                    <a:pt x="73" y="21"/>
                  </a:cubicBezTo>
                  <a:cubicBezTo>
                    <a:pt x="74" y="21"/>
                    <a:pt x="74" y="21"/>
                    <a:pt x="74" y="21"/>
                  </a:cubicBezTo>
                  <a:cubicBezTo>
                    <a:pt x="72" y="22"/>
                    <a:pt x="71" y="22"/>
                    <a:pt x="69" y="22"/>
                  </a:cubicBezTo>
                  <a:cubicBezTo>
                    <a:pt x="69" y="23"/>
                    <a:pt x="69" y="23"/>
                    <a:pt x="69" y="23"/>
                  </a:cubicBezTo>
                  <a:cubicBezTo>
                    <a:pt x="69" y="22"/>
                    <a:pt x="69" y="24"/>
                    <a:pt x="68" y="23"/>
                  </a:cubicBezTo>
                  <a:cubicBezTo>
                    <a:pt x="66" y="22"/>
                    <a:pt x="68" y="21"/>
                    <a:pt x="69" y="20"/>
                  </a:cubicBezTo>
                  <a:cubicBezTo>
                    <a:pt x="72" y="17"/>
                    <a:pt x="77" y="12"/>
                    <a:pt x="83" y="13"/>
                  </a:cubicBezTo>
                  <a:cubicBezTo>
                    <a:pt x="83" y="13"/>
                    <a:pt x="83" y="13"/>
                    <a:pt x="83" y="13"/>
                  </a:cubicBezTo>
                  <a:cubicBezTo>
                    <a:pt x="84" y="13"/>
                    <a:pt x="88" y="13"/>
                    <a:pt x="90" y="12"/>
                  </a:cubicBezTo>
                  <a:cubicBezTo>
                    <a:pt x="90" y="13"/>
                    <a:pt x="92" y="12"/>
                    <a:pt x="91" y="13"/>
                  </a:cubicBezTo>
                  <a:cubicBezTo>
                    <a:pt x="95" y="13"/>
                    <a:pt x="95" y="13"/>
                    <a:pt x="95" y="13"/>
                  </a:cubicBezTo>
                  <a:cubicBezTo>
                    <a:pt x="92" y="13"/>
                    <a:pt x="92" y="13"/>
                    <a:pt x="92" y="13"/>
                  </a:cubicBezTo>
                  <a:cubicBezTo>
                    <a:pt x="93" y="12"/>
                    <a:pt x="96" y="13"/>
                    <a:pt x="96" y="12"/>
                  </a:cubicBezTo>
                  <a:cubicBezTo>
                    <a:pt x="96" y="12"/>
                    <a:pt x="96" y="13"/>
                    <a:pt x="97" y="13"/>
                  </a:cubicBezTo>
                  <a:cubicBezTo>
                    <a:pt x="97" y="13"/>
                    <a:pt x="98" y="13"/>
                    <a:pt x="98" y="13"/>
                  </a:cubicBezTo>
                  <a:cubicBezTo>
                    <a:pt x="99" y="13"/>
                    <a:pt x="99" y="13"/>
                    <a:pt x="99" y="13"/>
                  </a:cubicBezTo>
                  <a:cubicBezTo>
                    <a:pt x="99" y="12"/>
                    <a:pt x="100" y="13"/>
                    <a:pt x="100" y="13"/>
                  </a:cubicBezTo>
                  <a:cubicBezTo>
                    <a:pt x="100" y="12"/>
                    <a:pt x="100" y="12"/>
                    <a:pt x="100" y="12"/>
                  </a:cubicBezTo>
                  <a:cubicBezTo>
                    <a:pt x="101" y="12"/>
                    <a:pt x="102" y="13"/>
                    <a:pt x="104" y="13"/>
                  </a:cubicBezTo>
                  <a:cubicBezTo>
                    <a:pt x="101" y="12"/>
                    <a:pt x="99" y="11"/>
                    <a:pt x="97" y="11"/>
                  </a:cubicBezTo>
                  <a:cubicBezTo>
                    <a:pt x="97" y="11"/>
                    <a:pt x="97" y="11"/>
                    <a:pt x="96" y="10"/>
                  </a:cubicBezTo>
                  <a:cubicBezTo>
                    <a:pt x="97" y="10"/>
                    <a:pt x="97" y="10"/>
                    <a:pt x="97" y="10"/>
                  </a:cubicBezTo>
                  <a:cubicBezTo>
                    <a:pt x="95" y="10"/>
                    <a:pt x="95" y="10"/>
                    <a:pt x="95" y="10"/>
                  </a:cubicBezTo>
                  <a:cubicBezTo>
                    <a:pt x="94" y="9"/>
                    <a:pt x="93" y="10"/>
                    <a:pt x="93" y="9"/>
                  </a:cubicBezTo>
                  <a:cubicBezTo>
                    <a:pt x="88" y="9"/>
                    <a:pt x="88" y="9"/>
                    <a:pt x="88" y="9"/>
                  </a:cubicBezTo>
                  <a:cubicBezTo>
                    <a:pt x="86" y="8"/>
                    <a:pt x="84" y="8"/>
                    <a:pt x="82" y="8"/>
                  </a:cubicBezTo>
                  <a:cubicBezTo>
                    <a:pt x="81" y="7"/>
                    <a:pt x="80" y="8"/>
                    <a:pt x="80" y="7"/>
                  </a:cubicBezTo>
                  <a:cubicBezTo>
                    <a:pt x="80" y="7"/>
                    <a:pt x="79" y="6"/>
                    <a:pt x="79" y="7"/>
                  </a:cubicBezTo>
                  <a:cubicBezTo>
                    <a:pt x="78" y="7"/>
                    <a:pt x="77" y="7"/>
                    <a:pt x="77" y="7"/>
                  </a:cubicBezTo>
                  <a:cubicBezTo>
                    <a:pt x="77" y="7"/>
                    <a:pt x="77" y="7"/>
                    <a:pt x="77" y="7"/>
                  </a:cubicBezTo>
                  <a:cubicBezTo>
                    <a:pt x="77" y="7"/>
                    <a:pt x="77" y="8"/>
                    <a:pt x="77" y="8"/>
                  </a:cubicBezTo>
                  <a:cubicBezTo>
                    <a:pt x="76" y="8"/>
                    <a:pt x="76" y="7"/>
                    <a:pt x="76" y="7"/>
                  </a:cubicBezTo>
                  <a:cubicBezTo>
                    <a:pt x="76" y="7"/>
                    <a:pt x="76" y="7"/>
                    <a:pt x="76" y="7"/>
                  </a:cubicBezTo>
                  <a:cubicBezTo>
                    <a:pt x="76" y="7"/>
                    <a:pt x="75" y="8"/>
                    <a:pt x="75" y="7"/>
                  </a:cubicBezTo>
                  <a:cubicBezTo>
                    <a:pt x="74" y="8"/>
                    <a:pt x="73" y="7"/>
                    <a:pt x="73" y="8"/>
                  </a:cubicBezTo>
                  <a:cubicBezTo>
                    <a:pt x="71" y="7"/>
                    <a:pt x="70" y="9"/>
                    <a:pt x="69" y="8"/>
                  </a:cubicBezTo>
                  <a:cubicBezTo>
                    <a:pt x="68" y="9"/>
                    <a:pt x="66" y="10"/>
                    <a:pt x="66" y="10"/>
                  </a:cubicBezTo>
                  <a:cubicBezTo>
                    <a:pt x="64" y="10"/>
                    <a:pt x="63" y="12"/>
                    <a:pt x="61" y="12"/>
                  </a:cubicBezTo>
                  <a:cubicBezTo>
                    <a:pt x="61" y="12"/>
                    <a:pt x="63" y="11"/>
                    <a:pt x="63" y="10"/>
                  </a:cubicBezTo>
                  <a:cubicBezTo>
                    <a:pt x="62" y="11"/>
                    <a:pt x="62" y="12"/>
                    <a:pt x="61" y="12"/>
                  </a:cubicBezTo>
                  <a:cubicBezTo>
                    <a:pt x="60" y="12"/>
                    <a:pt x="60" y="11"/>
                    <a:pt x="60" y="11"/>
                  </a:cubicBezTo>
                  <a:cubicBezTo>
                    <a:pt x="60" y="11"/>
                    <a:pt x="60" y="11"/>
                    <a:pt x="60" y="11"/>
                  </a:cubicBezTo>
                  <a:cubicBezTo>
                    <a:pt x="60" y="11"/>
                    <a:pt x="60" y="11"/>
                    <a:pt x="60" y="11"/>
                  </a:cubicBezTo>
                  <a:cubicBezTo>
                    <a:pt x="60" y="12"/>
                    <a:pt x="60" y="12"/>
                    <a:pt x="60" y="12"/>
                  </a:cubicBezTo>
                  <a:cubicBezTo>
                    <a:pt x="60" y="13"/>
                    <a:pt x="60" y="13"/>
                    <a:pt x="59" y="13"/>
                  </a:cubicBezTo>
                  <a:cubicBezTo>
                    <a:pt x="59" y="12"/>
                    <a:pt x="59" y="11"/>
                    <a:pt x="59" y="10"/>
                  </a:cubicBezTo>
                  <a:cubicBezTo>
                    <a:pt x="58" y="9"/>
                    <a:pt x="58" y="6"/>
                    <a:pt x="56" y="5"/>
                  </a:cubicBezTo>
                  <a:cubicBezTo>
                    <a:pt x="55" y="1"/>
                    <a:pt x="52" y="2"/>
                    <a:pt x="49" y="1"/>
                  </a:cubicBezTo>
                  <a:cubicBezTo>
                    <a:pt x="50" y="0"/>
                    <a:pt x="50" y="0"/>
                    <a:pt x="50" y="0"/>
                  </a:cubicBezTo>
                  <a:cubicBezTo>
                    <a:pt x="48" y="0"/>
                    <a:pt x="46" y="0"/>
                    <a:pt x="44" y="0"/>
                  </a:cubicBezTo>
                  <a:cubicBezTo>
                    <a:pt x="39" y="1"/>
                    <a:pt x="35" y="1"/>
                    <a:pt x="32" y="4"/>
                  </a:cubicBezTo>
                  <a:cubicBezTo>
                    <a:pt x="28" y="6"/>
                    <a:pt x="28" y="10"/>
                    <a:pt x="28" y="14"/>
                  </a:cubicBezTo>
                  <a:cubicBezTo>
                    <a:pt x="27" y="14"/>
                    <a:pt x="27" y="14"/>
                    <a:pt x="27" y="14"/>
                  </a:cubicBezTo>
                  <a:cubicBezTo>
                    <a:pt x="27" y="14"/>
                    <a:pt x="27" y="14"/>
                    <a:pt x="27" y="14"/>
                  </a:cubicBezTo>
                  <a:cubicBezTo>
                    <a:pt x="27" y="15"/>
                    <a:pt x="26" y="15"/>
                    <a:pt x="25" y="15"/>
                  </a:cubicBezTo>
                  <a:cubicBezTo>
                    <a:pt x="23" y="16"/>
                    <a:pt x="20" y="16"/>
                    <a:pt x="18" y="18"/>
                  </a:cubicBezTo>
                  <a:cubicBezTo>
                    <a:pt x="16" y="18"/>
                    <a:pt x="16" y="21"/>
                    <a:pt x="14" y="20"/>
                  </a:cubicBezTo>
                  <a:cubicBezTo>
                    <a:pt x="14" y="21"/>
                    <a:pt x="14" y="21"/>
                    <a:pt x="14" y="21"/>
                  </a:cubicBezTo>
                  <a:cubicBezTo>
                    <a:pt x="14" y="21"/>
                    <a:pt x="14" y="21"/>
                    <a:pt x="14" y="21"/>
                  </a:cubicBezTo>
                  <a:cubicBezTo>
                    <a:pt x="15" y="21"/>
                    <a:pt x="15" y="21"/>
                    <a:pt x="15" y="21"/>
                  </a:cubicBezTo>
                  <a:cubicBezTo>
                    <a:pt x="16" y="20"/>
                    <a:pt x="16" y="20"/>
                    <a:pt x="16" y="20"/>
                  </a:cubicBezTo>
                  <a:cubicBezTo>
                    <a:pt x="16" y="21"/>
                    <a:pt x="15" y="22"/>
                    <a:pt x="15" y="23"/>
                  </a:cubicBezTo>
                  <a:cubicBezTo>
                    <a:pt x="15" y="23"/>
                    <a:pt x="15" y="23"/>
                    <a:pt x="15" y="23"/>
                  </a:cubicBezTo>
                  <a:cubicBezTo>
                    <a:pt x="14" y="24"/>
                    <a:pt x="14" y="24"/>
                    <a:pt x="14" y="24"/>
                  </a:cubicBezTo>
                  <a:cubicBezTo>
                    <a:pt x="14" y="23"/>
                    <a:pt x="15" y="22"/>
                    <a:pt x="15" y="22"/>
                  </a:cubicBezTo>
                  <a:cubicBezTo>
                    <a:pt x="14" y="22"/>
                    <a:pt x="14" y="24"/>
                    <a:pt x="14" y="25"/>
                  </a:cubicBezTo>
                  <a:cubicBezTo>
                    <a:pt x="13" y="25"/>
                    <a:pt x="13" y="24"/>
                    <a:pt x="13" y="25"/>
                  </a:cubicBezTo>
                  <a:cubicBezTo>
                    <a:pt x="13" y="25"/>
                    <a:pt x="12" y="25"/>
                    <a:pt x="13" y="25"/>
                  </a:cubicBezTo>
                  <a:cubicBezTo>
                    <a:pt x="13" y="25"/>
                    <a:pt x="13" y="25"/>
                    <a:pt x="13" y="25"/>
                  </a:cubicBezTo>
                  <a:cubicBezTo>
                    <a:pt x="14" y="25"/>
                    <a:pt x="14" y="25"/>
                    <a:pt x="14" y="25"/>
                  </a:cubicBezTo>
                  <a:cubicBezTo>
                    <a:pt x="13" y="26"/>
                    <a:pt x="13" y="26"/>
                    <a:pt x="13" y="26"/>
                  </a:cubicBezTo>
                  <a:cubicBezTo>
                    <a:pt x="13" y="26"/>
                    <a:pt x="13" y="26"/>
                    <a:pt x="13" y="26"/>
                  </a:cubicBezTo>
                  <a:cubicBezTo>
                    <a:pt x="13" y="26"/>
                    <a:pt x="13" y="27"/>
                    <a:pt x="12" y="27"/>
                  </a:cubicBezTo>
                  <a:cubicBezTo>
                    <a:pt x="13" y="27"/>
                    <a:pt x="12" y="27"/>
                    <a:pt x="12" y="28"/>
                  </a:cubicBezTo>
                  <a:cubicBezTo>
                    <a:pt x="13" y="28"/>
                    <a:pt x="13" y="28"/>
                    <a:pt x="13" y="28"/>
                  </a:cubicBezTo>
                  <a:cubicBezTo>
                    <a:pt x="13" y="29"/>
                    <a:pt x="13" y="29"/>
                    <a:pt x="13" y="29"/>
                  </a:cubicBezTo>
                  <a:cubicBezTo>
                    <a:pt x="12" y="29"/>
                    <a:pt x="12" y="29"/>
                    <a:pt x="12" y="28"/>
                  </a:cubicBezTo>
                  <a:cubicBezTo>
                    <a:pt x="12" y="31"/>
                    <a:pt x="12" y="31"/>
                    <a:pt x="12" y="31"/>
                  </a:cubicBezTo>
                  <a:cubicBezTo>
                    <a:pt x="14" y="33"/>
                    <a:pt x="14" y="36"/>
                    <a:pt x="17" y="38"/>
                  </a:cubicBezTo>
                  <a:cubicBezTo>
                    <a:pt x="15" y="38"/>
                    <a:pt x="13" y="39"/>
                    <a:pt x="11" y="40"/>
                  </a:cubicBezTo>
                  <a:cubicBezTo>
                    <a:pt x="11" y="41"/>
                    <a:pt x="11" y="41"/>
                    <a:pt x="11" y="41"/>
                  </a:cubicBezTo>
                  <a:cubicBezTo>
                    <a:pt x="4" y="43"/>
                    <a:pt x="6" y="51"/>
                    <a:pt x="3" y="56"/>
                  </a:cubicBezTo>
                  <a:cubicBezTo>
                    <a:pt x="3" y="55"/>
                    <a:pt x="3" y="55"/>
                    <a:pt x="3" y="55"/>
                  </a:cubicBezTo>
                  <a:cubicBezTo>
                    <a:pt x="3" y="55"/>
                    <a:pt x="3" y="55"/>
                    <a:pt x="2" y="55"/>
                  </a:cubicBezTo>
                  <a:cubicBezTo>
                    <a:pt x="2" y="57"/>
                    <a:pt x="2" y="59"/>
                    <a:pt x="2" y="60"/>
                  </a:cubicBezTo>
                  <a:cubicBezTo>
                    <a:pt x="2" y="62"/>
                    <a:pt x="2" y="63"/>
                    <a:pt x="2" y="65"/>
                  </a:cubicBezTo>
                  <a:cubicBezTo>
                    <a:pt x="2" y="65"/>
                    <a:pt x="2" y="64"/>
                    <a:pt x="2" y="64"/>
                  </a:cubicBezTo>
                  <a:cubicBezTo>
                    <a:pt x="2" y="64"/>
                    <a:pt x="2" y="64"/>
                    <a:pt x="2" y="64"/>
                  </a:cubicBezTo>
                  <a:cubicBezTo>
                    <a:pt x="2" y="66"/>
                    <a:pt x="2" y="66"/>
                    <a:pt x="2" y="66"/>
                  </a:cubicBezTo>
                  <a:cubicBezTo>
                    <a:pt x="1" y="65"/>
                    <a:pt x="1" y="63"/>
                    <a:pt x="1" y="61"/>
                  </a:cubicBezTo>
                  <a:cubicBezTo>
                    <a:pt x="1" y="61"/>
                    <a:pt x="1" y="61"/>
                    <a:pt x="1" y="61"/>
                  </a:cubicBezTo>
                  <a:cubicBezTo>
                    <a:pt x="1" y="53"/>
                    <a:pt x="2" y="45"/>
                    <a:pt x="9" y="39"/>
                  </a:cubicBezTo>
                  <a:cubicBezTo>
                    <a:pt x="10" y="39"/>
                    <a:pt x="12" y="38"/>
                    <a:pt x="12" y="37"/>
                  </a:cubicBezTo>
                  <a:cubicBezTo>
                    <a:pt x="7" y="38"/>
                    <a:pt x="5" y="42"/>
                    <a:pt x="3" y="45"/>
                  </a:cubicBezTo>
                  <a:cubicBezTo>
                    <a:pt x="2" y="48"/>
                    <a:pt x="1" y="51"/>
                    <a:pt x="1" y="53"/>
                  </a:cubicBezTo>
                  <a:cubicBezTo>
                    <a:pt x="0" y="53"/>
                    <a:pt x="1" y="53"/>
                    <a:pt x="0" y="53"/>
                  </a:cubicBezTo>
                  <a:cubicBezTo>
                    <a:pt x="1" y="53"/>
                    <a:pt x="1" y="53"/>
                    <a:pt x="1" y="53"/>
                  </a:cubicBezTo>
                  <a:cubicBezTo>
                    <a:pt x="0" y="58"/>
                    <a:pt x="0" y="62"/>
                    <a:pt x="0" y="66"/>
                  </a:cubicBezTo>
                  <a:cubicBezTo>
                    <a:pt x="1" y="66"/>
                    <a:pt x="2" y="67"/>
                    <a:pt x="1" y="67"/>
                  </a:cubicBezTo>
                  <a:cubicBezTo>
                    <a:pt x="2" y="68"/>
                    <a:pt x="0" y="68"/>
                    <a:pt x="1" y="69"/>
                  </a:cubicBezTo>
                  <a:cubicBezTo>
                    <a:pt x="1" y="69"/>
                    <a:pt x="2" y="70"/>
                    <a:pt x="2" y="71"/>
                  </a:cubicBezTo>
                  <a:cubicBezTo>
                    <a:pt x="2" y="71"/>
                    <a:pt x="2" y="71"/>
                    <a:pt x="2" y="71"/>
                  </a:cubicBezTo>
                  <a:cubicBezTo>
                    <a:pt x="3" y="72"/>
                    <a:pt x="3" y="75"/>
                    <a:pt x="5" y="76"/>
                  </a:cubicBezTo>
                  <a:cubicBezTo>
                    <a:pt x="4" y="76"/>
                    <a:pt x="4" y="76"/>
                    <a:pt x="4" y="76"/>
                  </a:cubicBezTo>
                  <a:cubicBezTo>
                    <a:pt x="4" y="77"/>
                    <a:pt x="6" y="78"/>
                    <a:pt x="5" y="78"/>
                  </a:cubicBezTo>
                  <a:cubicBezTo>
                    <a:pt x="7" y="78"/>
                    <a:pt x="6" y="78"/>
                    <a:pt x="7" y="79"/>
                  </a:cubicBezTo>
                  <a:cubicBezTo>
                    <a:pt x="6" y="78"/>
                    <a:pt x="6" y="77"/>
                    <a:pt x="5" y="77"/>
                  </a:cubicBezTo>
                  <a:cubicBezTo>
                    <a:pt x="6" y="77"/>
                    <a:pt x="6" y="77"/>
                    <a:pt x="6" y="77"/>
                  </a:cubicBezTo>
                  <a:cubicBezTo>
                    <a:pt x="5" y="75"/>
                    <a:pt x="4" y="74"/>
                    <a:pt x="4" y="73"/>
                  </a:cubicBezTo>
                  <a:cubicBezTo>
                    <a:pt x="4" y="73"/>
                    <a:pt x="4" y="73"/>
                    <a:pt x="4" y="73"/>
                  </a:cubicBezTo>
                  <a:cubicBezTo>
                    <a:pt x="2" y="71"/>
                    <a:pt x="3" y="68"/>
                    <a:pt x="2" y="65"/>
                  </a:cubicBezTo>
                  <a:cubicBezTo>
                    <a:pt x="3" y="67"/>
                    <a:pt x="3" y="67"/>
                    <a:pt x="3" y="67"/>
                  </a:cubicBezTo>
                  <a:cubicBezTo>
                    <a:pt x="2" y="65"/>
                    <a:pt x="2" y="63"/>
                    <a:pt x="2" y="61"/>
                  </a:cubicBezTo>
                  <a:cubicBezTo>
                    <a:pt x="2" y="60"/>
                    <a:pt x="2" y="60"/>
                    <a:pt x="2" y="60"/>
                  </a:cubicBezTo>
                  <a:cubicBezTo>
                    <a:pt x="2" y="60"/>
                    <a:pt x="2" y="60"/>
                    <a:pt x="2" y="60"/>
                  </a:cubicBezTo>
                  <a:cubicBezTo>
                    <a:pt x="3" y="60"/>
                    <a:pt x="3" y="61"/>
                    <a:pt x="3" y="61"/>
                  </a:cubicBezTo>
                  <a:cubicBezTo>
                    <a:pt x="3" y="61"/>
                    <a:pt x="2" y="60"/>
                    <a:pt x="3" y="59"/>
                  </a:cubicBezTo>
                  <a:cubicBezTo>
                    <a:pt x="3" y="60"/>
                    <a:pt x="3" y="60"/>
                    <a:pt x="3" y="61"/>
                  </a:cubicBezTo>
                  <a:cubicBezTo>
                    <a:pt x="4" y="63"/>
                    <a:pt x="3" y="67"/>
                    <a:pt x="4" y="67"/>
                  </a:cubicBezTo>
                  <a:cubicBezTo>
                    <a:pt x="4" y="68"/>
                    <a:pt x="4" y="68"/>
                    <a:pt x="4" y="68"/>
                  </a:cubicBezTo>
                  <a:cubicBezTo>
                    <a:pt x="4" y="68"/>
                    <a:pt x="5" y="68"/>
                    <a:pt x="5" y="68"/>
                  </a:cubicBezTo>
                  <a:cubicBezTo>
                    <a:pt x="5" y="69"/>
                    <a:pt x="5" y="69"/>
                    <a:pt x="4" y="69"/>
                  </a:cubicBezTo>
                  <a:cubicBezTo>
                    <a:pt x="5" y="69"/>
                    <a:pt x="5" y="69"/>
                    <a:pt x="5" y="69"/>
                  </a:cubicBezTo>
                  <a:cubicBezTo>
                    <a:pt x="5" y="69"/>
                    <a:pt x="5" y="69"/>
                    <a:pt x="5" y="69"/>
                  </a:cubicBezTo>
                  <a:cubicBezTo>
                    <a:pt x="4" y="69"/>
                    <a:pt x="4" y="69"/>
                    <a:pt x="4" y="69"/>
                  </a:cubicBezTo>
                  <a:cubicBezTo>
                    <a:pt x="5" y="69"/>
                    <a:pt x="5" y="70"/>
                    <a:pt x="5" y="70"/>
                  </a:cubicBezTo>
                  <a:cubicBezTo>
                    <a:pt x="6" y="71"/>
                    <a:pt x="5" y="72"/>
                    <a:pt x="6" y="72"/>
                  </a:cubicBezTo>
                  <a:cubicBezTo>
                    <a:pt x="6" y="72"/>
                    <a:pt x="6" y="72"/>
                    <a:pt x="6" y="72"/>
                  </a:cubicBezTo>
                  <a:cubicBezTo>
                    <a:pt x="7" y="74"/>
                    <a:pt x="7" y="74"/>
                    <a:pt x="7" y="74"/>
                  </a:cubicBezTo>
                  <a:cubicBezTo>
                    <a:pt x="7" y="73"/>
                    <a:pt x="7" y="73"/>
                    <a:pt x="7" y="73"/>
                  </a:cubicBezTo>
                  <a:cubicBezTo>
                    <a:pt x="7" y="74"/>
                    <a:pt x="8" y="74"/>
                    <a:pt x="8" y="74"/>
                  </a:cubicBezTo>
                  <a:cubicBezTo>
                    <a:pt x="8" y="74"/>
                    <a:pt x="8" y="74"/>
                    <a:pt x="8" y="74"/>
                  </a:cubicBezTo>
                  <a:cubicBezTo>
                    <a:pt x="9" y="75"/>
                    <a:pt x="9" y="75"/>
                    <a:pt x="9" y="75"/>
                  </a:cubicBezTo>
                  <a:cubicBezTo>
                    <a:pt x="9" y="75"/>
                    <a:pt x="9" y="75"/>
                    <a:pt x="9" y="75"/>
                  </a:cubicBezTo>
                  <a:cubicBezTo>
                    <a:pt x="10" y="76"/>
                    <a:pt x="10" y="76"/>
                    <a:pt x="10" y="76"/>
                  </a:cubicBezTo>
                  <a:cubicBezTo>
                    <a:pt x="10" y="76"/>
                    <a:pt x="9" y="76"/>
                    <a:pt x="9" y="76"/>
                  </a:cubicBezTo>
                  <a:cubicBezTo>
                    <a:pt x="9" y="77"/>
                    <a:pt x="10" y="76"/>
                    <a:pt x="10" y="77"/>
                  </a:cubicBezTo>
                  <a:cubicBezTo>
                    <a:pt x="12" y="78"/>
                    <a:pt x="12" y="78"/>
                    <a:pt x="12" y="78"/>
                  </a:cubicBezTo>
                  <a:cubicBezTo>
                    <a:pt x="12" y="78"/>
                    <a:pt x="12" y="78"/>
                    <a:pt x="12" y="78"/>
                  </a:cubicBezTo>
                  <a:cubicBezTo>
                    <a:pt x="12" y="78"/>
                    <a:pt x="12" y="78"/>
                    <a:pt x="12" y="78"/>
                  </a:cubicBezTo>
                  <a:cubicBezTo>
                    <a:pt x="12" y="78"/>
                    <a:pt x="12" y="78"/>
                    <a:pt x="12" y="79"/>
                  </a:cubicBezTo>
                  <a:cubicBezTo>
                    <a:pt x="12" y="78"/>
                    <a:pt x="12" y="78"/>
                    <a:pt x="12" y="78"/>
                  </a:cubicBezTo>
                  <a:cubicBezTo>
                    <a:pt x="13" y="79"/>
                    <a:pt x="13" y="79"/>
                    <a:pt x="13" y="79"/>
                  </a:cubicBezTo>
                  <a:cubicBezTo>
                    <a:pt x="13" y="79"/>
                    <a:pt x="13" y="79"/>
                    <a:pt x="13" y="79"/>
                  </a:cubicBezTo>
                  <a:cubicBezTo>
                    <a:pt x="12" y="78"/>
                    <a:pt x="11" y="78"/>
                    <a:pt x="11" y="77"/>
                  </a:cubicBezTo>
                  <a:cubicBezTo>
                    <a:pt x="11" y="77"/>
                    <a:pt x="11" y="77"/>
                    <a:pt x="11" y="77"/>
                  </a:cubicBezTo>
                  <a:cubicBezTo>
                    <a:pt x="12" y="77"/>
                    <a:pt x="14" y="79"/>
                    <a:pt x="16" y="79"/>
                  </a:cubicBezTo>
                  <a:cubicBezTo>
                    <a:pt x="15" y="78"/>
                    <a:pt x="15" y="78"/>
                    <a:pt x="15" y="78"/>
                  </a:cubicBezTo>
                  <a:cubicBezTo>
                    <a:pt x="16" y="78"/>
                    <a:pt x="18" y="78"/>
                    <a:pt x="19" y="79"/>
                  </a:cubicBezTo>
                  <a:cubicBezTo>
                    <a:pt x="19" y="78"/>
                    <a:pt x="19" y="78"/>
                    <a:pt x="19" y="78"/>
                  </a:cubicBezTo>
                  <a:cubicBezTo>
                    <a:pt x="20" y="78"/>
                    <a:pt x="21" y="78"/>
                    <a:pt x="20" y="79"/>
                  </a:cubicBezTo>
                  <a:cubicBezTo>
                    <a:pt x="20" y="79"/>
                    <a:pt x="19" y="79"/>
                    <a:pt x="18" y="79"/>
                  </a:cubicBezTo>
                  <a:cubicBezTo>
                    <a:pt x="18" y="79"/>
                    <a:pt x="18" y="79"/>
                    <a:pt x="18" y="79"/>
                  </a:cubicBezTo>
                  <a:cubicBezTo>
                    <a:pt x="18" y="79"/>
                    <a:pt x="17" y="79"/>
                    <a:pt x="17" y="79"/>
                  </a:cubicBezTo>
                  <a:cubicBezTo>
                    <a:pt x="17" y="80"/>
                    <a:pt x="17" y="80"/>
                    <a:pt x="17" y="80"/>
                  </a:cubicBezTo>
                  <a:cubicBezTo>
                    <a:pt x="19" y="79"/>
                    <a:pt x="19" y="79"/>
                    <a:pt x="21" y="80"/>
                  </a:cubicBezTo>
                  <a:cubicBezTo>
                    <a:pt x="21" y="80"/>
                    <a:pt x="21" y="80"/>
                    <a:pt x="21" y="80"/>
                  </a:cubicBezTo>
                  <a:cubicBezTo>
                    <a:pt x="21" y="80"/>
                    <a:pt x="21" y="80"/>
                    <a:pt x="20" y="80"/>
                  </a:cubicBezTo>
                  <a:cubicBezTo>
                    <a:pt x="22" y="80"/>
                    <a:pt x="22" y="82"/>
                    <a:pt x="23" y="83"/>
                  </a:cubicBezTo>
                  <a:cubicBezTo>
                    <a:pt x="28" y="88"/>
                    <a:pt x="34" y="91"/>
                    <a:pt x="41" y="91"/>
                  </a:cubicBezTo>
                  <a:cubicBezTo>
                    <a:pt x="41" y="90"/>
                    <a:pt x="42" y="90"/>
                    <a:pt x="42" y="90"/>
                  </a:cubicBezTo>
                  <a:cubicBezTo>
                    <a:pt x="41" y="91"/>
                    <a:pt x="41" y="91"/>
                    <a:pt x="41" y="91"/>
                  </a:cubicBezTo>
                  <a:cubicBezTo>
                    <a:pt x="42" y="92"/>
                    <a:pt x="42" y="90"/>
                    <a:pt x="43" y="90"/>
                  </a:cubicBezTo>
                  <a:cubicBezTo>
                    <a:pt x="43" y="90"/>
                    <a:pt x="44" y="90"/>
                    <a:pt x="44" y="90"/>
                  </a:cubicBezTo>
                  <a:cubicBezTo>
                    <a:pt x="44" y="91"/>
                    <a:pt x="43" y="90"/>
                    <a:pt x="43" y="91"/>
                  </a:cubicBezTo>
                  <a:cubicBezTo>
                    <a:pt x="44" y="91"/>
                    <a:pt x="44" y="91"/>
                    <a:pt x="44" y="91"/>
                  </a:cubicBezTo>
                  <a:cubicBezTo>
                    <a:pt x="44" y="91"/>
                    <a:pt x="44" y="91"/>
                    <a:pt x="44" y="91"/>
                  </a:cubicBezTo>
                  <a:cubicBezTo>
                    <a:pt x="45" y="90"/>
                    <a:pt x="47" y="90"/>
                    <a:pt x="48" y="90"/>
                  </a:cubicBezTo>
                  <a:cubicBezTo>
                    <a:pt x="48" y="89"/>
                    <a:pt x="49" y="89"/>
                    <a:pt x="49" y="88"/>
                  </a:cubicBezTo>
                  <a:cubicBezTo>
                    <a:pt x="50" y="88"/>
                    <a:pt x="50" y="88"/>
                    <a:pt x="50" y="88"/>
                  </a:cubicBezTo>
                  <a:cubicBezTo>
                    <a:pt x="51" y="87"/>
                    <a:pt x="51" y="90"/>
                    <a:pt x="51" y="88"/>
                  </a:cubicBezTo>
                  <a:cubicBezTo>
                    <a:pt x="51" y="88"/>
                    <a:pt x="51" y="88"/>
                    <a:pt x="51" y="88"/>
                  </a:cubicBezTo>
                  <a:cubicBezTo>
                    <a:pt x="52" y="88"/>
                    <a:pt x="52" y="88"/>
                    <a:pt x="52" y="88"/>
                  </a:cubicBezTo>
                  <a:cubicBezTo>
                    <a:pt x="52" y="88"/>
                    <a:pt x="52" y="88"/>
                    <a:pt x="52" y="89"/>
                  </a:cubicBezTo>
                  <a:cubicBezTo>
                    <a:pt x="51" y="88"/>
                    <a:pt x="51" y="88"/>
                    <a:pt x="51" y="88"/>
                  </a:cubicBezTo>
                  <a:cubicBezTo>
                    <a:pt x="52" y="89"/>
                    <a:pt x="52" y="89"/>
                    <a:pt x="52" y="89"/>
                  </a:cubicBezTo>
                  <a:cubicBezTo>
                    <a:pt x="54" y="87"/>
                    <a:pt x="54" y="87"/>
                    <a:pt x="54" y="87"/>
                  </a:cubicBezTo>
                  <a:cubicBezTo>
                    <a:pt x="54" y="88"/>
                    <a:pt x="54" y="88"/>
                    <a:pt x="54" y="88"/>
                  </a:cubicBezTo>
                  <a:cubicBezTo>
                    <a:pt x="54" y="87"/>
                    <a:pt x="55" y="87"/>
                    <a:pt x="55" y="87"/>
                  </a:cubicBezTo>
                  <a:cubicBezTo>
                    <a:pt x="55" y="86"/>
                    <a:pt x="55" y="86"/>
                    <a:pt x="55" y="86"/>
                  </a:cubicBezTo>
                  <a:cubicBezTo>
                    <a:pt x="56" y="86"/>
                    <a:pt x="55" y="85"/>
                    <a:pt x="56" y="85"/>
                  </a:cubicBezTo>
                  <a:cubicBezTo>
                    <a:pt x="56" y="86"/>
                    <a:pt x="56" y="86"/>
                    <a:pt x="56" y="86"/>
                  </a:cubicBezTo>
                  <a:cubicBezTo>
                    <a:pt x="56" y="85"/>
                    <a:pt x="57" y="86"/>
                    <a:pt x="57" y="86"/>
                  </a:cubicBezTo>
                  <a:cubicBezTo>
                    <a:pt x="57" y="85"/>
                    <a:pt x="57" y="85"/>
                    <a:pt x="57" y="85"/>
                  </a:cubicBezTo>
                  <a:cubicBezTo>
                    <a:pt x="57" y="85"/>
                    <a:pt x="57" y="85"/>
                    <a:pt x="57" y="85"/>
                  </a:cubicBezTo>
                  <a:cubicBezTo>
                    <a:pt x="57" y="85"/>
                    <a:pt x="58" y="84"/>
                    <a:pt x="58" y="84"/>
                  </a:cubicBezTo>
                  <a:cubicBezTo>
                    <a:pt x="58" y="83"/>
                    <a:pt x="58" y="83"/>
                    <a:pt x="59" y="82"/>
                  </a:cubicBezTo>
                  <a:cubicBezTo>
                    <a:pt x="59" y="83"/>
                    <a:pt x="59" y="83"/>
                    <a:pt x="59" y="83"/>
                  </a:cubicBezTo>
                  <a:cubicBezTo>
                    <a:pt x="59" y="82"/>
                    <a:pt x="60" y="82"/>
                    <a:pt x="60" y="81"/>
                  </a:cubicBezTo>
                  <a:cubicBezTo>
                    <a:pt x="60" y="81"/>
                    <a:pt x="59" y="82"/>
                    <a:pt x="59" y="81"/>
                  </a:cubicBezTo>
                  <a:cubicBezTo>
                    <a:pt x="59" y="82"/>
                    <a:pt x="59" y="82"/>
                    <a:pt x="59" y="82"/>
                  </a:cubicBezTo>
                  <a:cubicBezTo>
                    <a:pt x="59" y="82"/>
                    <a:pt x="59" y="82"/>
                    <a:pt x="58" y="83"/>
                  </a:cubicBezTo>
                  <a:cubicBezTo>
                    <a:pt x="57" y="82"/>
                    <a:pt x="58" y="81"/>
                    <a:pt x="58" y="81"/>
                  </a:cubicBezTo>
                  <a:cubicBezTo>
                    <a:pt x="58" y="81"/>
                    <a:pt x="58" y="83"/>
                    <a:pt x="57" y="82"/>
                  </a:cubicBezTo>
                  <a:cubicBezTo>
                    <a:pt x="57" y="81"/>
                    <a:pt x="58" y="80"/>
                    <a:pt x="59" y="79"/>
                  </a:cubicBezTo>
                  <a:cubicBezTo>
                    <a:pt x="59" y="79"/>
                    <a:pt x="59" y="79"/>
                    <a:pt x="59" y="79"/>
                  </a:cubicBezTo>
                  <a:cubicBezTo>
                    <a:pt x="59" y="79"/>
                    <a:pt x="60" y="79"/>
                    <a:pt x="60" y="79"/>
                  </a:cubicBezTo>
                  <a:cubicBezTo>
                    <a:pt x="59" y="80"/>
                    <a:pt x="59" y="80"/>
                    <a:pt x="59" y="80"/>
                  </a:cubicBezTo>
                  <a:cubicBezTo>
                    <a:pt x="59" y="80"/>
                    <a:pt x="59" y="80"/>
                    <a:pt x="59" y="80"/>
                  </a:cubicBezTo>
                  <a:cubicBezTo>
                    <a:pt x="59" y="80"/>
                    <a:pt x="59" y="80"/>
                    <a:pt x="59" y="80"/>
                  </a:cubicBezTo>
                  <a:cubicBezTo>
                    <a:pt x="59" y="80"/>
                    <a:pt x="60" y="80"/>
                    <a:pt x="60" y="80"/>
                  </a:cubicBezTo>
                  <a:cubicBezTo>
                    <a:pt x="65" y="81"/>
                    <a:pt x="70" y="81"/>
                    <a:pt x="76" y="82"/>
                  </a:cubicBezTo>
                  <a:cubicBezTo>
                    <a:pt x="79" y="81"/>
                    <a:pt x="84" y="81"/>
                    <a:pt x="86" y="80"/>
                  </a:cubicBezTo>
                  <a:cubicBezTo>
                    <a:pt x="86" y="80"/>
                    <a:pt x="86" y="80"/>
                    <a:pt x="86" y="80"/>
                  </a:cubicBezTo>
                  <a:cubicBezTo>
                    <a:pt x="87" y="79"/>
                    <a:pt x="87" y="79"/>
                    <a:pt x="87" y="79"/>
                  </a:cubicBezTo>
                  <a:cubicBezTo>
                    <a:pt x="86" y="78"/>
                    <a:pt x="86" y="78"/>
                    <a:pt x="86" y="78"/>
                  </a:cubicBezTo>
                  <a:cubicBezTo>
                    <a:pt x="86" y="78"/>
                    <a:pt x="87" y="78"/>
                    <a:pt x="87" y="78"/>
                  </a:cubicBezTo>
                  <a:cubicBezTo>
                    <a:pt x="87" y="79"/>
                    <a:pt x="88" y="79"/>
                    <a:pt x="88" y="79"/>
                  </a:cubicBezTo>
                  <a:cubicBezTo>
                    <a:pt x="88" y="79"/>
                    <a:pt x="88" y="79"/>
                    <a:pt x="88" y="79"/>
                  </a:cubicBezTo>
                  <a:cubicBezTo>
                    <a:pt x="87" y="79"/>
                    <a:pt x="88" y="78"/>
                    <a:pt x="87" y="78"/>
                  </a:cubicBezTo>
                  <a:cubicBezTo>
                    <a:pt x="88" y="78"/>
                    <a:pt x="88" y="77"/>
                    <a:pt x="89" y="78"/>
                  </a:cubicBezTo>
                  <a:cubicBezTo>
                    <a:pt x="89" y="78"/>
                    <a:pt x="89" y="78"/>
                    <a:pt x="89" y="78"/>
                  </a:cubicBezTo>
                  <a:cubicBezTo>
                    <a:pt x="89" y="78"/>
                    <a:pt x="89" y="78"/>
                    <a:pt x="89" y="78"/>
                  </a:cubicBezTo>
                  <a:cubicBezTo>
                    <a:pt x="89" y="78"/>
                    <a:pt x="89" y="78"/>
                    <a:pt x="89" y="78"/>
                  </a:cubicBezTo>
                  <a:cubicBezTo>
                    <a:pt x="90" y="79"/>
                    <a:pt x="90" y="79"/>
                    <a:pt x="90" y="79"/>
                  </a:cubicBezTo>
                  <a:cubicBezTo>
                    <a:pt x="91" y="78"/>
                    <a:pt x="91" y="78"/>
                    <a:pt x="91" y="78"/>
                  </a:cubicBezTo>
                  <a:cubicBezTo>
                    <a:pt x="91" y="78"/>
                    <a:pt x="91" y="78"/>
                    <a:pt x="91" y="78"/>
                  </a:cubicBezTo>
                  <a:cubicBezTo>
                    <a:pt x="91" y="78"/>
                    <a:pt x="91" y="78"/>
                    <a:pt x="92" y="78"/>
                  </a:cubicBezTo>
                  <a:cubicBezTo>
                    <a:pt x="94" y="78"/>
                    <a:pt x="96" y="76"/>
                    <a:pt x="97" y="75"/>
                  </a:cubicBezTo>
                  <a:cubicBezTo>
                    <a:pt x="97" y="75"/>
                    <a:pt x="97" y="75"/>
                    <a:pt x="97" y="75"/>
                  </a:cubicBezTo>
                  <a:cubicBezTo>
                    <a:pt x="98" y="74"/>
                    <a:pt x="98" y="74"/>
                    <a:pt x="99" y="74"/>
                  </a:cubicBezTo>
                  <a:cubicBezTo>
                    <a:pt x="99" y="73"/>
                    <a:pt x="99" y="73"/>
                    <a:pt x="99" y="73"/>
                  </a:cubicBezTo>
                  <a:cubicBezTo>
                    <a:pt x="99" y="73"/>
                    <a:pt x="100" y="73"/>
                    <a:pt x="100" y="72"/>
                  </a:cubicBezTo>
                  <a:cubicBezTo>
                    <a:pt x="100" y="72"/>
                    <a:pt x="100" y="73"/>
                    <a:pt x="100" y="73"/>
                  </a:cubicBezTo>
                  <a:close/>
                  <a:moveTo>
                    <a:pt x="91" y="68"/>
                  </a:moveTo>
                  <a:cubicBezTo>
                    <a:pt x="91" y="69"/>
                    <a:pt x="91" y="69"/>
                    <a:pt x="91" y="69"/>
                  </a:cubicBezTo>
                  <a:cubicBezTo>
                    <a:pt x="91" y="68"/>
                    <a:pt x="91" y="68"/>
                    <a:pt x="91" y="68"/>
                  </a:cubicBezTo>
                  <a:cubicBezTo>
                    <a:pt x="90" y="70"/>
                    <a:pt x="90" y="70"/>
                    <a:pt x="90" y="70"/>
                  </a:cubicBezTo>
                  <a:cubicBezTo>
                    <a:pt x="90" y="69"/>
                    <a:pt x="90" y="69"/>
                    <a:pt x="91" y="68"/>
                  </a:cubicBezTo>
                  <a:close/>
                  <a:moveTo>
                    <a:pt x="138" y="16"/>
                  </a:moveTo>
                  <a:cubicBezTo>
                    <a:pt x="138" y="16"/>
                    <a:pt x="138" y="16"/>
                    <a:pt x="138" y="16"/>
                  </a:cubicBezTo>
                  <a:cubicBezTo>
                    <a:pt x="137" y="16"/>
                    <a:pt x="137" y="16"/>
                    <a:pt x="137" y="16"/>
                  </a:cubicBezTo>
                  <a:lnTo>
                    <a:pt x="138" y="16"/>
                  </a:lnTo>
                  <a:close/>
                  <a:moveTo>
                    <a:pt x="139" y="18"/>
                  </a:moveTo>
                  <a:cubicBezTo>
                    <a:pt x="139" y="19"/>
                    <a:pt x="139" y="19"/>
                    <a:pt x="139" y="19"/>
                  </a:cubicBezTo>
                  <a:cubicBezTo>
                    <a:pt x="139" y="19"/>
                    <a:pt x="139" y="19"/>
                    <a:pt x="139" y="19"/>
                  </a:cubicBezTo>
                  <a:cubicBezTo>
                    <a:pt x="139" y="19"/>
                    <a:pt x="139" y="19"/>
                    <a:pt x="140" y="19"/>
                  </a:cubicBezTo>
                  <a:cubicBezTo>
                    <a:pt x="140" y="19"/>
                    <a:pt x="140" y="19"/>
                    <a:pt x="140" y="19"/>
                  </a:cubicBezTo>
                  <a:cubicBezTo>
                    <a:pt x="140" y="19"/>
                    <a:pt x="140" y="19"/>
                    <a:pt x="140" y="19"/>
                  </a:cubicBezTo>
                  <a:cubicBezTo>
                    <a:pt x="140" y="19"/>
                    <a:pt x="140" y="19"/>
                    <a:pt x="140" y="19"/>
                  </a:cubicBezTo>
                  <a:cubicBezTo>
                    <a:pt x="139" y="19"/>
                    <a:pt x="139" y="19"/>
                    <a:pt x="139" y="19"/>
                  </a:cubicBezTo>
                  <a:cubicBezTo>
                    <a:pt x="139" y="19"/>
                    <a:pt x="139" y="19"/>
                    <a:pt x="139" y="19"/>
                  </a:cubicBezTo>
                  <a:cubicBezTo>
                    <a:pt x="139" y="19"/>
                    <a:pt x="138" y="19"/>
                    <a:pt x="137" y="18"/>
                  </a:cubicBezTo>
                  <a:lnTo>
                    <a:pt x="139" y="18"/>
                  </a:lnTo>
                  <a:close/>
                  <a:moveTo>
                    <a:pt x="110" y="34"/>
                  </a:moveTo>
                  <a:cubicBezTo>
                    <a:pt x="110" y="34"/>
                    <a:pt x="110" y="34"/>
                    <a:pt x="110" y="34"/>
                  </a:cubicBezTo>
                  <a:cubicBezTo>
                    <a:pt x="110" y="35"/>
                    <a:pt x="110" y="35"/>
                    <a:pt x="110" y="34"/>
                  </a:cubicBezTo>
                  <a:cubicBezTo>
                    <a:pt x="110" y="34"/>
                    <a:pt x="110" y="34"/>
                    <a:pt x="110" y="34"/>
                  </a:cubicBezTo>
                  <a:cubicBezTo>
                    <a:pt x="110" y="34"/>
                    <a:pt x="110" y="34"/>
                    <a:pt x="110" y="34"/>
                  </a:cubicBezTo>
                  <a:cubicBezTo>
                    <a:pt x="110" y="34"/>
                    <a:pt x="110" y="34"/>
                    <a:pt x="110" y="34"/>
                  </a:cubicBezTo>
                  <a:cubicBezTo>
                    <a:pt x="110" y="34"/>
                    <a:pt x="110" y="34"/>
                    <a:pt x="110" y="34"/>
                  </a:cubicBezTo>
                  <a:close/>
                  <a:moveTo>
                    <a:pt x="128" y="18"/>
                  </a:moveTo>
                  <a:cubicBezTo>
                    <a:pt x="128" y="18"/>
                    <a:pt x="128" y="18"/>
                    <a:pt x="128" y="18"/>
                  </a:cubicBezTo>
                  <a:cubicBezTo>
                    <a:pt x="126" y="18"/>
                    <a:pt x="126" y="19"/>
                    <a:pt x="124" y="18"/>
                  </a:cubicBezTo>
                  <a:cubicBezTo>
                    <a:pt x="126" y="18"/>
                    <a:pt x="126" y="17"/>
                    <a:pt x="128" y="18"/>
                  </a:cubicBezTo>
                  <a:cubicBezTo>
                    <a:pt x="128" y="18"/>
                    <a:pt x="128" y="18"/>
                    <a:pt x="128" y="18"/>
                  </a:cubicBezTo>
                  <a:close/>
                  <a:moveTo>
                    <a:pt x="129" y="18"/>
                  </a:moveTo>
                  <a:cubicBezTo>
                    <a:pt x="129" y="17"/>
                    <a:pt x="129" y="17"/>
                    <a:pt x="129" y="17"/>
                  </a:cubicBezTo>
                  <a:cubicBezTo>
                    <a:pt x="130" y="17"/>
                    <a:pt x="130" y="17"/>
                    <a:pt x="130" y="17"/>
                  </a:cubicBezTo>
                  <a:lnTo>
                    <a:pt x="129" y="18"/>
                  </a:lnTo>
                  <a:close/>
                  <a:moveTo>
                    <a:pt x="131" y="16"/>
                  </a:moveTo>
                  <a:cubicBezTo>
                    <a:pt x="131" y="16"/>
                    <a:pt x="132" y="16"/>
                    <a:pt x="132" y="16"/>
                  </a:cubicBezTo>
                  <a:cubicBezTo>
                    <a:pt x="132" y="16"/>
                    <a:pt x="132" y="17"/>
                    <a:pt x="131" y="16"/>
                  </a:cubicBezTo>
                  <a:close/>
                  <a:moveTo>
                    <a:pt x="132" y="17"/>
                  </a:moveTo>
                  <a:cubicBezTo>
                    <a:pt x="132" y="16"/>
                    <a:pt x="132" y="16"/>
                    <a:pt x="132" y="16"/>
                  </a:cubicBezTo>
                  <a:cubicBezTo>
                    <a:pt x="132" y="16"/>
                    <a:pt x="132" y="16"/>
                    <a:pt x="132" y="16"/>
                  </a:cubicBezTo>
                  <a:cubicBezTo>
                    <a:pt x="132" y="16"/>
                    <a:pt x="132" y="16"/>
                    <a:pt x="132" y="16"/>
                  </a:cubicBezTo>
                  <a:cubicBezTo>
                    <a:pt x="132" y="16"/>
                    <a:pt x="132" y="16"/>
                    <a:pt x="132" y="17"/>
                  </a:cubicBezTo>
                  <a:close/>
                  <a:moveTo>
                    <a:pt x="117" y="17"/>
                  </a:moveTo>
                  <a:cubicBezTo>
                    <a:pt x="118" y="18"/>
                    <a:pt x="120" y="16"/>
                    <a:pt x="121" y="16"/>
                  </a:cubicBezTo>
                  <a:cubicBezTo>
                    <a:pt x="123" y="15"/>
                    <a:pt x="125" y="14"/>
                    <a:pt x="126" y="15"/>
                  </a:cubicBezTo>
                  <a:cubicBezTo>
                    <a:pt x="127" y="15"/>
                    <a:pt x="127" y="15"/>
                    <a:pt x="127" y="15"/>
                  </a:cubicBezTo>
                  <a:cubicBezTo>
                    <a:pt x="127" y="15"/>
                    <a:pt x="127" y="15"/>
                    <a:pt x="127" y="15"/>
                  </a:cubicBezTo>
                  <a:cubicBezTo>
                    <a:pt x="127" y="15"/>
                    <a:pt x="127" y="15"/>
                    <a:pt x="127" y="15"/>
                  </a:cubicBezTo>
                  <a:cubicBezTo>
                    <a:pt x="127" y="15"/>
                    <a:pt x="128" y="15"/>
                    <a:pt x="128" y="15"/>
                  </a:cubicBezTo>
                  <a:cubicBezTo>
                    <a:pt x="128" y="15"/>
                    <a:pt x="128" y="15"/>
                    <a:pt x="128" y="15"/>
                  </a:cubicBezTo>
                  <a:cubicBezTo>
                    <a:pt x="128" y="15"/>
                    <a:pt x="128" y="15"/>
                    <a:pt x="128" y="15"/>
                  </a:cubicBezTo>
                  <a:cubicBezTo>
                    <a:pt x="129" y="15"/>
                    <a:pt x="129" y="15"/>
                    <a:pt x="130" y="15"/>
                  </a:cubicBezTo>
                  <a:cubicBezTo>
                    <a:pt x="130" y="15"/>
                    <a:pt x="131" y="14"/>
                    <a:pt x="131" y="15"/>
                  </a:cubicBezTo>
                  <a:cubicBezTo>
                    <a:pt x="132" y="15"/>
                    <a:pt x="132" y="15"/>
                    <a:pt x="132" y="15"/>
                  </a:cubicBezTo>
                  <a:cubicBezTo>
                    <a:pt x="132" y="15"/>
                    <a:pt x="132" y="15"/>
                    <a:pt x="132" y="15"/>
                  </a:cubicBezTo>
                  <a:cubicBezTo>
                    <a:pt x="133" y="15"/>
                    <a:pt x="133" y="15"/>
                    <a:pt x="133" y="15"/>
                  </a:cubicBezTo>
                  <a:cubicBezTo>
                    <a:pt x="132" y="15"/>
                    <a:pt x="131" y="14"/>
                    <a:pt x="130" y="15"/>
                  </a:cubicBezTo>
                  <a:cubicBezTo>
                    <a:pt x="129" y="15"/>
                    <a:pt x="129" y="15"/>
                    <a:pt x="129" y="15"/>
                  </a:cubicBezTo>
                  <a:cubicBezTo>
                    <a:pt x="129" y="15"/>
                    <a:pt x="128" y="15"/>
                    <a:pt x="128" y="15"/>
                  </a:cubicBezTo>
                  <a:cubicBezTo>
                    <a:pt x="128" y="15"/>
                    <a:pt x="128" y="15"/>
                    <a:pt x="128" y="15"/>
                  </a:cubicBezTo>
                  <a:cubicBezTo>
                    <a:pt x="128" y="15"/>
                    <a:pt x="128" y="15"/>
                    <a:pt x="128" y="15"/>
                  </a:cubicBezTo>
                  <a:cubicBezTo>
                    <a:pt x="128" y="15"/>
                    <a:pt x="127" y="15"/>
                    <a:pt x="127" y="15"/>
                  </a:cubicBezTo>
                  <a:cubicBezTo>
                    <a:pt x="127" y="15"/>
                    <a:pt x="127" y="15"/>
                    <a:pt x="127" y="15"/>
                  </a:cubicBezTo>
                  <a:cubicBezTo>
                    <a:pt x="127" y="15"/>
                    <a:pt x="127" y="15"/>
                    <a:pt x="127" y="15"/>
                  </a:cubicBezTo>
                  <a:cubicBezTo>
                    <a:pt x="126" y="16"/>
                    <a:pt x="124" y="15"/>
                    <a:pt x="123" y="16"/>
                  </a:cubicBezTo>
                  <a:cubicBezTo>
                    <a:pt x="121" y="16"/>
                    <a:pt x="119" y="17"/>
                    <a:pt x="116" y="18"/>
                  </a:cubicBezTo>
                  <a:lnTo>
                    <a:pt x="117" y="17"/>
                  </a:lnTo>
                  <a:close/>
                  <a:moveTo>
                    <a:pt x="117" y="25"/>
                  </a:moveTo>
                  <a:cubicBezTo>
                    <a:pt x="115" y="27"/>
                    <a:pt x="115" y="27"/>
                    <a:pt x="115" y="27"/>
                  </a:cubicBezTo>
                  <a:cubicBezTo>
                    <a:pt x="114" y="27"/>
                    <a:pt x="114" y="27"/>
                    <a:pt x="114" y="27"/>
                  </a:cubicBezTo>
                  <a:lnTo>
                    <a:pt x="117" y="25"/>
                  </a:lnTo>
                  <a:close/>
                  <a:moveTo>
                    <a:pt x="113" y="20"/>
                  </a:moveTo>
                  <a:cubicBezTo>
                    <a:pt x="113" y="19"/>
                    <a:pt x="112" y="19"/>
                    <a:pt x="113" y="19"/>
                  </a:cubicBezTo>
                  <a:cubicBezTo>
                    <a:pt x="114" y="20"/>
                    <a:pt x="115" y="18"/>
                    <a:pt x="116" y="18"/>
                  </a:cubicBezTo>
                  <a:cubicBezTo>
                    <a:pt x="115" y="18"/>
                    <a:pt x="113" y="19"/>
                    <a:pt x="113" y="20"/>
                  </a:cubicBezTo>
                  <a:cubicBezTo>
                    <a:pt x="112" y="20"/>
                    <a:pt x="112" y="20"/>
                    <a:pt x="112" y="20"/>
                  </a:cubicBezTo>
                  <a:cubicBezTo>
                    <a:pt x="112" y="20"/>
                    <a:pt x="113" y="20"/>
                    <a:pt x="113" y="20"/>
                  </a:cubicBezTo>
                  <a:close/>
                  <a:moveTo>
                    <a:pt x="113" y="25"/>
                  </a:moveTo>
                  <a:cubicBezTo>
                    <a:pt x="113" y="26"/>
                    <a:pt x="113" y="26"/>
                    <a:pt x="113" y="26"/>
                  </a:cubicBezTo>
                  <a:cubicBezTo>
                    <a:pt x="113" y="25"/>
                    <a:pt x="113" y="25"/>
                    <a:pt x="113" y="25"/>
                  </a:cubicBezTo>
                  <a:close/>
                  <a:moveTo>
                    <a:pt x="114" y="27"/>
                  </a:moveTo>
                  <a:cubicBezTo>
                    <a:pt x="114" y="27"/>
                    <a:pt x="114" y="27"/>
                    <a:pt x="114" y="27"/>
                  </a:cubicBezTo>
                  <a:cubicBezTo>
                    <a:pt x="113" y="28"/>
                    <a:pt x="113" y="28"/>
                    <a:pt x="113" y="28"/>
                  </a:cubicBezTo>
                  <a:lnTo>
                    <a:pt x="114" y="27"/>
                  </a:lnTo>
                  <a:close/>
                  <a:moveTo>
                    <a:pt x="109" y="21"/>
                  </a:moveTo>
                  <a:cubicBezTo>
                    <a:pt x="109" y="22"/>
                    <a:pt x="109" y="22"/>
                    <a:pt x="110" y="22"/>
                  </a:cubicBezTo>
                  <a:cubicBezTo>
                    <a:pt x="110" y="20"/>
                    <a:pt x="111" y="21"/>
                    <a:pt x="112" y="20"/>
                  </a:cubicBezTo>
                  <a:cubicBezTo>
                    <a:pt x="111" y="21"/>
                    <a:pt x="110" y="22"/>
                    <a:pt x="108" y="22"/>
                  </a:cubicBezTo>
                  <a:cubicBezTo>
                    <a:pt x="109" y="22"/>
                    <a:pt x="109" y="22"/>
                    <a:pt x="109" y="21"/>
                  </a:cubicBezTo>
                  <a:close/>
                  <a:moveTo>
                    <a:pt x="107" y="33"/>
                  </a:moveTo>
                  <a:cubicBezTo>
                    <a:pt x="108" y="33"/>
                    <a:pt x="108" y="33"/>
                    <a:pt x="108" y="33"/>
                  </a:cubicBezTo>
                  <a:cubicBezTo>
                    <a:pt x="109" y="32"/>
                    <a:pt x="108" y="32"/>
                    <a:pt x="108" y="32"/>
                  </a:cubicBezTo>
                  <a:cubicBezTo>
                    <a:pt x="109" y="32"/>
                    <a:pt x="109" y="32"/>
                    <a:pt x="109" y="32"/>
                  </a:cubicBezTo>
                  <a:cubicBezTo>
                    <a:pt x="109" y="32"/>
                    <a:pt x="109" y="32"/>
                    <a:pt x="109" y="31"/>
                  </a:cubicBezTo>
                  <a:cubicBezTo>
                    <a:pt x="109" y="32"/>
                    <a:pt x="109" y="32"/>
                    <a:pt x="109" y="32"/>
                  </a:cubicBezTo>
                  <a:cubicBezTo>
                    <a:pt x="108" y="32"/>
                    <a:pt x="109" y="32"/>
                    <a:pt x="109" y="33"/>
                  </a:cubicBezTo>
                  <a:cubicBezTo>
                    <a:pt x="109" y="33"/>
                    <a:pt x="109" y="32"/>
                    <a:pt x="109" y="32"/>
                  </a:cubicBezTo>
                  <a:cubicBezTo>
                    <a:pt x="110" y="32"/>
                    <a:pt x="110" y="32"/>
                    <a:pt x="110" y="32"/>
                  </a:cubicBezTo>
                  <a:cubicBezTo>
                    <a:pt x="108" y="33"/>
                    <a:pt x="108" y="33"/>
                    <a:pt x="108" y="33"/>
                  </a:cubicBezTo>
                  <a:cubicBezTo>
                    <a:pt x="109" y="33"/>
                    <a:pt x="108" y="33"/>
                    <a:pt x="108" y="33"/>
                  </a:cubicBezTo>
                  <a:cubicBezTo>
                    <a:pt x="108" y="33"/>
                    <a:pt x="108" y="33"/>
                    <a:pt x="108" y="34"/>
                  </a:cubicBezTo>
                  <a:lnTo>
                    <a:pt x="107" y="33"/>
                  </a:lnTo>
                  <a:close/>
                  <a:moveTo>
                    <a:pt x="108" y="34"/>
                  </a:moveTo>
                  <a:cubicBezTo>
                    <a:pt x="108" y="34"/>
                    <a:pt x="108" y="34"/>
                    <a:pt x="108" y="34"/>
                  </a:cubicBezTo>
                  <a:cubicBezTo>
                    <a:pt x="108" y="34"/>
                    <a:pt x="108" y="34"/>
                    <a:pt x="108" y="34"/>
                  </a:cubicBezTo>
                  <a:cubicBezTo>
                    <a:pt x="108" y="34"/>
                    <a:pt x="108" y="34"/>
                    <a:pt x="108" y="34"/>
                  </a:cubicBezTo>
                  <a:close/>
                  <a:moveTo>
                    <a:pt x="103" y="36"/>
                  </a:moveTo>
                  <a:cubicBezTo>
                    <a:pt x="103" y="36"/>
                    <a:pt x="103" y="36"/>
                    <a:pt x="103" y="36"/>
                  </a:cubicBezTo>
                  <a:cubicBezTo>
                    <a:pt x="103" y="36"/>
                    <a:pt x="103" y="36"/>
                    <a:pt x="103" y="36"/>
                  </a:cubicBezTo>
                  <a:cubicBezTo>
                    <a:pt x="103" y="36"/>
                    <a:pt x="103" y="36"/>
                    <a:pt x="104" y="36"/>
                  </a:cubicBezTo>
                  <a:cubicBezTo>
                    <a:pt x="104" y="36"/>
                    <a:pt x="103" y="36"/>
                    <a:pt x="103" y="36"/>
                  </a:cubicBezTo>
                  <a:close/>
                  <a:moveTo>
                    <a:pt x="106" y="32"/>
                  </a:moveTo>
                  <a:cubicBezTo>
                    <a:pt x="106" y="31"/>
                    <a:pt x="106" y="31"/>
                    <a:pt x="106" y="31"/>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7" y="31"/>
                    <a:pt x="106" y="31"/>
                    <a:pt x="106" y="32"/>
                  </a:cubicBezTo>
                  <a:close/>
                  <a:moveTo>
                    <a:pt x="106" y="25"/>
                  </a:moveTo>
                  <a:cubicBezTo>
                    <a:pt x="106" y="25"/>
                    <a:pt x="106" y="25"/>
                    <a:pt x="106" y="25"/>
                  </a:cubicBezTo>
                  <a:cubicBezTo>
                    <a:pt x="106" y="25"/>
                    <a:pt x="106" y="25"/>
                    <a:pt x="106" y="25"/>
                  </a:cubicBezTo>
                  <a:close/>
                  <a:moveTo>
                    <a:pt x="106" y="27"/>
                  </a:moveTo>
                  <a:cubicBezTo>
                    <a:pt x="105" y="29"/>
                    <a:pt x="105" y="29"/>
                    <a:pt x="105" y="29"/>
                  </a:cubicBezTo>
                  <a:cubicBezTo>
                    <a:pt x="105" y="29"/>
                    <a:pt x="105" y="28"/>
                    <a:pt x="106" y="27"/>
                  </a:cubicBezTo>
                  <a:close/>
                  <a:moveTo>
                    <a:pt x="104" y="33"/>
                  </a:moveTo>
                  <a:cubicBezTo>
                    <a:pt x="104" y="33"/>
                    <a:pt x="104" y="33"/>
                    <a:pt x="104" y="33"/>
                  </a:cubicBezTo>
                  <a:cubicBezTo>
                    <a:pt x="104" y="33"/>
                    <a:pt x="104" y="33"/>
                    <a:pt x="104" y="33"/>
                  </a:cubicBezTo>
                  <a:cubicBezTo>
                    <a:pt x="104" y="33"/>
                    <a:pt x="104" y="33"/>
                    <a:pt x="104" y="33"/>
                  </a:cubicBezTo>
                  <a:cubicBezTo>
                    <a:pt x="105" y="33"/>
                    <a:pt x="105" y="33"/>
                    <a:pt x="105" y="33"/>
                  </a:cubicBezTo>
                  <a:cubicBezTo>
                    <a:pt x="105" y="33"/>
                    <a:pt x="105" y="33"/>
                    <a:pt x="104" y="33"/>
                  </a:cubicBezTo>
                  <a:cubicBezTo>
                    <a:pt x="104" y="33"/>
                    <a:pt x="104" y="33"/>
                    <a:pt x="104" y="33"/>
                  </a:cubicBezTo>
                  <a:cubicBezTo>
                    <a:pt x="104" y="33"/>
                    <a:pt x="104" y="33"/>
                    <a:pt x="104" y="33"/>
                  </a:cubicBezTo>
                  <a:close/>
                  <a:moveTo>
                    <a:pt x="102" y="36"/>
                  </a:moveTo>
                  <a:cubicBezTo>
                    <a:pt x="103" y="35"/>
                    <a:pt x="102" y="34"/>
                    <a:pt x="103" y="34"/>
                  </a:cubicBezTo>
                  <a:cubicBezTo>
                    <a:pt x="103" y="34"/>
                    <a:pt x="104" y="34"/>
                    <a:pt x="104" y="34"/>
                  </a:cubicBezTo>
                  <a:cubicBezTo>
                    <a:pt x="104" y="34"/>
                    <a:pt x="104" y="34"/>
                    <a:pt x="104" y="34"/>
                  </a:cubicBezTo>
                  <a:cubicBezTo>
                    <a:pt x="104" y="34"/>
                    <a:pt x="104" y="34"/>
                    <a:pt x="104" y="34"/>
                  </a:cubicBezTo>
                  <a:cubicBezTo>
                    <a:pt x="104" y="33"/>
                    <a:pt x="104" y="33"/>
                    <a:pt x="104" y="33"/>
                  </a:cubicBezTo>
                  <a:cubicBezTo>
                    <a:pt x="104" y="33"/>
                    <a:pt x="104" y="33"/>
                    <a:pt x="104" y="33"/>
                  </a:cubicBezTo>
                  <a:cubicBezTo>
                    <a:pt x="104" y="33"/>
                    <a:pt x="104" y="33"/>
                    <a:pt x="104" y="33"/>
                  </a:cubicBezTo>
                  <a:cubicBezTo>
                    <a:pt x="104" y="33"/>
                    <a:pt x="104" y="33"/>
                    <a:pt x="104" y="34"/>
                  </a:cubicBezTo>
                  <a:cubicBezTo>
                    <a:pt x="104" y="34"/>
                    <a:pt x="104" y="34"/>
                    <a:pt x="104" y="34"/>
                  </a:cubicBezTo>
                  <a:cubicBezTo>
                    <a:pt x="104" y="34"/>
                    <a:pt x="104" y="34"/>
                    <a:pt x="104" y="34"/>
                  </a:cubicBezTo>
                  <a:cubicBezTo>
                    <a:pt x="104" y="34"/>
                    <a:pt x="104" y="34"/>
                    <a:pt x="104" y="34"/>
                  </a:cubicBezTo>
                  <a:cubicBezTo>
                    <a:pt x="104" y="34"/>
                    <a:pt x="103" y="36"/>
                    <a:pt x="102" y="36"/>
                  </a:cubicBezTo>
                  <a:cubicBezTo>
                    <a:pt x="102" y="36"/>
                    <a:pt x="102" y="36"/>
                    <a:pt x="102" y="36"/>
                  </a:cubicBezTo>
                  <a:close/>
                  <a:moveTo>
                    <a:pt x="95" y="43"/>
                  </a:moveTo>
                  <a:cubicBezTo>
                    <a:pt x="96" y="42"/>
                    <a:pt x="96" y="42"/>
                    <a:pt x="96" y="42"/>
                  </a:cubicBezTo>
                  <a:cubicBezTo>
                    <a:pt x="96" y="42"/>
                    <a:pt x="96" y="42"/>
                    <a:pt x="96" y="42"/>
                  </a:cubicBezTo>
                  <a:lnTo>
                    <a:pt x="95" y="43"/>
                  </a:lnTo>
                  <a:close/>
                  <a:moveTo>
                    <a:pt x="98" y="41"/>
                  </a:moveTo>
                  <a:cubicBezTo>
                    <a:pt x="98" y="40"/>
                    <a:pt x="98" y="40"/>
                    <a:pt x="98" y="40"/>
                  </a:cubicBezTo>
                  <a:cubicBezTo>
                    <a:pt x="99" y="40"/>
                    <a:pt x="99" y="40"/>
                    <a:pt x="99" y="40"/>
                  </a:cubicBezTo>
                  <a:lnTo>
                    <a:pt x="98" y="41"/>
                  </a:lnTo>
                  <a:close/>
                  <a:moveTo>
                    <a:pt x="93" y="43"/>
                  </a:moveTo>
                  <a:cubicBezTo>
                    <a:pt x="93" y="42"/>
                    <a:pt x="95" y="42"/>
                    <a:pt x="95" y="41"/>
                  </a:cubicBezTo>
                  <a:cubicBezTo>
                    <a:pt x="95" y="41"/>
                    <a:pt x="95" y="41"/>
                    <a:pt x="95" y="41"/>
                  </a:cubicBezTo>
                  <a:cubicBezTo>
                    <a:pt x="95" y="41"/>
                    <a:pt x="95" y="41"/>
                    <a:pt x="95" y="41"/>
                  </a:cubicBezTo>
                  <a:cubicBezTo>
                    <a:pt x="96" y="41"/>
                    <a:pt x="96" y="41"/>
                    <a:pt x="96" y="41"/>
                  </a:cubicBezTo>
                  <a:cubicBezTo>
                    <a:pt x="96" y="41"/>
                    <a:pt x="96" y="41"/>
                    <a:pt x="96" y="41"/>
                  </a:cubicBezTo>
                  <a:cubicBezTo>
                    <a:pt x="96" y="41"/>
                    <a:pt x="96" y="41"/>
                    <a:pt x="96" y="41"/>
                  </a:cubicBezTo>
                  <a:cubicBezTo>
                    <a:pt x="97" y="40"/>
                    <a:pt x="97" y="40"/>
                    <a:pt x="97" y="40"/>
                  </a:cubicBezTo>
                  <a:cubicBezTo>
                    <a:pt x="97" y="40"/>
                    <a:pt x="97" y="40"/>
                    <a:pt x="97" y="40"/>
                  </a:cubicBezTo>
                  <a:cubicBezTo>
                    <a:pt x="98" y="39"/>
                    <a:pt x="98" y="38"/>
                    <a:pt x="99" y="39"/>
                  </a:cubicBezTo>
                  <a:cubicBezTo>
                    <a:pt x="97" y="40"/>
                    <a:pt x="95" y="42"/>
                    <a:pt x="93" y="43"/>
                  </a:cubicBezTo>
                  <a:close/>
                  <a:moveTo>
                    <a:pt x="99" y="32"/>
                  </a:moveTo>
                  <a:cubicBezTo>
                    <a:pt x="99" y="32"/>
                    <a:pt x="99" y="32"/>
                    <a:pt x="99" y="32"/>
                  </a:cubicBezTo>
                  <a:cubicBezTo>
                    <a:pt x="99" y="32"/>
                    <a:pt x="100" y="33"/>
                    <a:pt x="99" y="34"/>
                  </a:cubicBezTo>
                  <a:cubicBezTo>
                    <a:pt x="99" y="34"/>
                    <a:pt x="99" y="34"/>
                    <a:pt x="99" y="34"/>
                  </a:cubicBezTo>
                  <a:cubicBezTo>
                    <a:pt x="99" y="34"/>
                    <a:pt x="99" y="34"/>
                    <a:pt x="99" y="34"/>
                  </a:cubicBezTo>
                  <a:cubicBezTo>
                    <a:pt x="99" y="34"/>
                    <a:pt x="99" y="34"/>
                    <a:pt x="99" y="34"/>
                  </a:cubicBezTo>
                  <a:cubicBezTo>
                    <a:pt x="99" y="34"/>
                    <a:pt x="99" y="33"/>
                    <a:pt x="99" y="33"/>
                  </a:cubicBezTo>
                  <a:cubicBezTo>
                    <a:pt x="98" y="33"/>
                    <a:pt x="98" y="33"/>
                    <a:pt x="98" y="34"/>
                  </a:cubicBezTo>
                  <a:cubicBezTo>
                    <a:pt x="98" y="33"/>
                    <a:pt x="99" y="33"/>
                    <a:pt x="99" y="32"/>
                  </a:cubicBezTo>
                  <a:close/>
                  <a:moveTo>
                    <a:pt x="97" y="36"/>
                  </a:moveTo>
                  <a:cubicBezTo>
                    <a:pt x="96" y="36"/>
                    <a:pt x="96" y="36"/>
                    <a:pt x="96" y="36"/>
                  </a:cubicBezTo>
                  <a:cubicBezTo>
                    <a:pt x="96" y="37"/>
                    <a:pt x="96" y="37"/>
                    <a:pt x="96" y="37"/>
                  </a:cubicBezTo>
                  <a:lnTo>
                    <a:pt x="97" y="36"/>
                  </a:lnTo>
                  <a:close/>
                  <a:moveTo>
                    <a:pt x="91" y="40"/>
                  </a:moveTo>
                  <a:cubicBezTo>
                    <a:pt x="91" y="40"/>
                    <a:pt x="91" y="40"/>
                    <a:pt x="91" y="40"/>
                  </a:cubicBezTo>
                  <a:cubicBezTo>
                    <a:pt x="92" y="40"/>
                    <a:pt x="93" y="39"/>
                    <a:pt x="93" y="39"/>
                  </a:cubicBezTo>
                  <a:cubicBezTo>
                    <a:pt x="93" y="39"/>
                    <a:pt x="93" y="38"/>
                    <a:pt x="93" y="38"/>
                  </a:cubicBezTo>
                  <a:cubicBezTo>
                    <a:pt x="93" y="38"/>
                    <a:pt x="93" y="38"/>
                    <a:pt x="93" y="38"/>
                  </a:cubicBezTo>
                  <a:cubicBezTo>
                    <a:pt x="92" y="38"/>
                    <a:pt x="92" y="38"/>
                    <a:pt x="92" y="39"/>
                  </a:cubicBezTo>
                  <a:cubicBezTo>
                    <a:pt x="92" y="38"/>
                    <a:pt x="92" y="39"/>
                    <a:pt x="91" y="38"/>
                  </a:cubicBezTo>
                  <a:cubicBezTo>
                    <a:pt x="92" y="38"/>
                    <a:pt x="93" y="38"/>
                    <a:pt x="92" y="37"/>
                  </a:cubicBezTo>
                  <a:cubicBezTo>
                    <a:pt x="93" y="37"/>
                    <a:pt x="93" y="37"/>
                    <a:pt x="93" y="37"/>
                  </a:cubicBezTo>
                  <a:cubicBezTo>
                    <a:pt x="93" y="38"/>
                    <a:pt x="93" y="38"/>
                    <a:pt x="93" y="38"/>
                  </a:cubicBezTo>
                  <a:cubicBezTo>
                    <a:pt x="93" y="39"/>
                    <a:pt x="93" y="37"/>
                    <a:pt x="94" y="37"/>
                  </a:cubicBezTo>
                  <a:cubicBezTo>
                    <a:pt x="94" y="37"/>
                    <a:pt x="94" y="37"/>
                    <a:pt x="94" y="37"/>
                  </a:cubicBezTo>
                  <a:cubicBezTo>
                    <a:pt x="94" y="37"/>
                    <a:pt x="93" y="37"/>
                    <a:pt x="93" y="37"/>
                  </a:cubicBezTo>
                  <a:cubicBezTo>
                    <a:pt x="93" y="37"/>
                    <a:pt x="94" y="37"/>
                    <a:pt x="95" y="37"/>
                  </a:cubicBezTo>
                  <a:cubicBezTo>
                    <a:pt x="95" y="37"/>
                    <a:pt x="94" y="37"/>
                    <a:pt x="94" y="37"/>
                  </a:cubicBezTo>
                  <a:cubicBezTo>
                    <a:pt x="94" y="37"/>
                    <a:pt x="94" y="37"/>
                    <a:pt x="94" y="37"/>
                  </a:cubicBezTo>
                  <a:cubicBezTo>
                    <a:pt x="94" y="37"/>
                    <a:pt x="94" y="37"/>
                    <a:pt x="94" y="37"/>
                  </a:cubicBezTo>
                  <a:cubicBezTo>
                    <a:pt x="93" y="38"/>
                    <a:pt x="93" y="38"/>
                    <a:pt x="93" y="38"/>
                  </a:cubicBezTo>
                  <a:cubicBezTo>
                    <a:pt x="93" y="38"/>
                    <a:pt x="94" y="38"/>
                    <a:pt x="94" y="38"/>
                  </a:cubicBezTo>
                  <a:cubicBezTo>
                    <a:pt x="95" y="37"/>
                    <a:pt x="95" y="37"/>
                    <a:pt x="95" y="37"/>
                  </a:cubicBezTo>
                  <a:cubicBezTo>
                    <a:pt x="95" y="38"/>
                    <a:pt x="95" y="38"/>
                    <a:pt x="95" y="38"/>
                  </a:cubicBezTo>
                  <a:cubicBezTo>
                    <a:pt x="96" y="37"/>
                    <a:pt x="97" y="37"/>
                    <a:pt x="98" y="36"/>
                  </a:cubicBezTo>
                  <a:cubicBezTo>
                    <a:pt x="98" y="36"/>
                    <a:pt x="99" y="35"/>
                    <a:pt x="99" y="35"/>
                  </a:cubicBezTo>
                  <a:cubicBezTo>
                    <a:pt x="99" y="35"/>
                    <a:pt x="98" y="36"/>
                    <a:pt x="98" y="36"/>
                  </a:cubicBezTo>
                  <a:cubicBezTo>
                    <a:pt x="96" y="38"/>
                    <a:pt x="94" y="39"/>
                    <a:pt x="92" y="40"/>
                  </a:cubicBezTo>
                  <a:cubicBezTo>
                    <a:pt x="91" y="40"/>
                    <a:pt x="91" y="40"/>
                    <a:pt x="91" y="40"/>
                  </a:cubicBezTo>
                  <a:close/>
                  <a:moveTo>
                    <a:pt x="90" y="37"/>
                  </a:moveTo>
                  <a:cubicBezTo>
                    <a:pt x="90" y="37"/>
                    <a:pt x="90" y="37"/>
                    <a:pt x="90" y="37"/>
                  </a:cubicBezTo>
                  <a:cubicBezTo>
                    <a:pt x="90" y="38"/>
                    <a:pt x="90" y="38"/>
                    <a:pt x="89" y="39"/>
                  </a:cubicBezTo>
                  <a:cubicBezTo>
                    <a:pt x="90" y="39"/>
                    <a:pt x="90" y="38"/>
                    <a:pt x="90" y="37"/>
                  </a:cubicBezTo>
                  <a:close/>
                  <a:moveTo>
                    <a:pt x="88" y="49"/>
                  </a:moveTo>
                  <a:cubicBezTo>
                    <a:pt x="88" y="48"/>
                    <a:pt x="88" y="49"/>
                    <a:pt x="89" y="48"/>
                  </a:cubicBezTo>
                  <a:cubicBezTo>
                    <a:pt x="89" y="49"/>
                    <a:pt x="89" y="49"/>
                    <a:pt x="89" y="49"/>
                  </a:cubicBezTo>
                  <a:cubicBezTo>
                    <a:pt x="88" y="49"/>
                    <a:pt x="88" y="49"/>
                    <a:pt x="88" y="49"/>
                  </a:cubicBezTo>
                  <a:cubicBezTo>
                    <a:pt x="87" y="49"/>
                    <a:pt x="87" y="49"/>
                    <a:pt x="87" y="49"/>
                  </a:cubicBezTo>
                  <a:cubicBezTo>
                    <a:pt x="87" y="49"/>
                    <a:pt x="88" y="48"/>
                    <a:pt x="88" y="49"/>
                  </a:cubicBezTo>
                  <a:close/>
                  <a:moveTo>
                    <a:pt x="72" y="22"/>
                  </a:moveTo>
                  <a:cubicBezTo>
                    <a:pt x="73" y="22"/>
                    <a:pt x="73" y="22"/>
                    <a:pt x="73" y="22"/>
                  </a:cubicBezTo>
                  <a:cubicBezTo>
                    <a:pt x="72" y="22"/>
                    <a:pt x="72" y="22"/>
                    <a:pt x="72" y="22"/>
                  </a:cubicBezTo>
                  <a:close/>
                  <a:moveTo>
                    <a:pt x="57" y="13"/>
                  </a:moveTo>
                  <a:cubicBezTo>
                    <a:pt x="58" y="13"/>
                    <a:pt x="57" y="15"/>
                    <a:pt x="57" y="15"/>
                  </a:cubicBezTo>
                  <a:cubicBezTo>
                    <a:pt x="57" y="16"/>
                    <a:pt x="57" y="16"/>
                    <a:pt x="57" y="16"/>
                  </a:cubicBezTo>
                  <a:cubicBezTo>
                    <a:pt x="57" y="15"/>
                    <a:pt x="57" y="15"/>
                    <a:pt x="57" y="14"/>
                  </a:cubicBezTo>
                  <a:lnTo>
                    <a:pt x="57" y="13"/>
                  </a:lnTo>
                  <a:close/>
                  <a:moveTo>
                    <a:pt x="2" y="69"/>
                  </a:moveTo>
                  <a:cubicBezTo>
                    <a:pt x="2" y="67"/>
                    <a:pt x="2" y="67"/>
                    <a:pt x="2" y="67"/>
                  </a:cubicBezTo>
                  <a:cubicBezTo>
                    <a:pt x="2" y="68"/>
                    <a:pt x="2" y="68"/>
                    <a:pt x="2" y="68"/>
                  </a:cubicBezTo>
                  <a:lnTo>
                    <a:pt x="2" y="69"/>
                  </a:lnTo>
                  <a:close/>
                  <a:moveTo>
                    <a:pt x="2" y="58"/>
                  </a:moveTo>
                  <a:cubicBezTo>
                    <a:pt x="2" y="57"/>
                    <a:pt x="2" y="57"/>
                    <a:pt x="3" y="56"/>
                  </a:cubicBezTo>
                  <a:cubicBezTo>
                    <a:pt x="3" y="57"/>
                    <a:pt x="3" y="57"/>
                    <a:pt x="2" y="58"/>
                  </a:cubicBezTo>
                  <a:close/>
                  <a:moveTo>
                    <a:pt x="6" y="73"/>
                  </a:moveTo>
                  <a:cubicBezTo>
                    <a:pt x="7" y="73"/>
                    <a:pt x="7" y="72"/>
                    <a:pt x="7" y="73"/>
                  </a:cubicBezTo>
                  <a:cubicBezTo>
                    <a:pt x="7" y="73"/>
                    <a:pt x="7" y="72"/>
                    <a:pt x="6" y="73"/>
                  </a:cubicBezTo>
                  <a:close/>
                  <a:moveTo>
                    <a:pt x="55" y="43"/>
                  </a:moveTo>
                  <a:cubicBezTo>
                    <a:pt x="54" y="42"/>
                    <a:pt x="55" y="40"/>
                    <a:pt x="55" y="39"/>
                  </a:cubicBezTo>
                  <a:cubicBezTo>
                    <a:pt x="56" y="40"/>
                    <a:pt x="55" y="42"/>
                    <a:pt x="55" y="43"/>
                  </a:cubicBezTo>
                  <a:close/>
                  <a:moveTo>
                    <a:pt x="10" y="73"/>
                  </a:moveTo>
                  <a:cubicBezTo>
                    <a:pt x="9" y="72"/>
                    <a:pt x="9" y="71"/>
                    <a:pt x="9" y="71"/>
                  </a:cubicBezTo>
                  <a:cubicBezTo>
                    <a:pt x="9" y="72"/>
                    <a:pt x="10" y="73"/>
                    <a:pt x="11" y="74"/>
                  </a:cubicBezTo>
                  <a:cubicBezTo>
                    <a:pt x="10" y="75"/>
                    <a:pt x="11" y="73"/>
                    <a:pt x="10" y="73"/>
                  </a:cubicBezTo>
                  <a:close/>
                  <a:moveTo>
                    <a:pt x="11" y="75"/>
                  </a:moveTo>
                  <a:cubicBezTo>
                    <a:pt x="11" y="75"/>
                    <a:pt x="11" y="75"/>
                    <a:pt x="11" y="75"/>
                  </a:cubicBezTo>
                  <a:cubicBezTo>
                    <a:pt x="12" y="75"/>
                    <a:pt x="12" y="75"/>
                    <a:pt x="12" y="75"/>
                  </a:cubicBezTo>
                  <a:lnTo>
                    <a:pt x="11" y="75"/>
                  </a:lnTo>
                  <a:close/>
                  <a:moveTo>
                    <a:pt x="15" y="78"/>
                  </a:moveTo>
                  <a:cubicBezTo>
                    <a:pt x="14" y="77"/>
                    <a:pt x="14" y="77"/>
                    <a:pt x="14" y="77"/>
                  </a:cubicBezTo>
                  <a:cubicBezTo>
                    <a:pt x="15" y="77"/>
                    <a:pt x="15" y="77"/>
                    <a:pt x="15" y="77"/>
                  </a:cubicBezTo>
                  <a:lnTo>
                    <a:pt x="15" y="78"/>
                  </a:lnTo>
                  <a:close/>
                  <a:moveTo>
                    <a:pt x="14" y="76"/>
                  </a:moveTo>
                  <a:cubicBezTo>
                    <a:pt x="15" y="75"/>
                    <a:pt x="15" y="76"/>
                    <a:pt x="15" y="76"/>
                  </a:cubicBezTo>
                  <a:cubicBezTo>
                    <a:pt x="15" y="76"/>
                    <a:pt x="15" y="77"/>
                    <a:pt x="14" y="76"/>
                  </a:cubicBezTo>
                  <a:close/>
                  <a:moveTo>
                    <a:pt x="20" y="78"/>
                  </a:moveTo>
                  <a:cubicBezTo>
                    <a:pt x="19" y="77"/>
                    <a:pt x="19" y="78"/>
                    <a:pt x="19" y="78"/>
                  </a:cubicBezTo>
                  <a:cubicBezTo>
                    <a:pt x="19" y="78"/>
                    <a:pt x="19" y="78"/>
                    <a:pt x="19" y="78"/>
                  </a:cubicBezTo>
                  <a:cubicBezTo>
                    <a:pt x="18" y="78"/>
                    <a:pt x="17" y="78"/>
                    <a:pt x="16" y="77"/>
                  </a:cubicBezTo>
                  <a:cubicBezTo>
                    <a:pt x="16" y="77"/>
                    <a:pt x="17" y="78"/>
                    <a:pt x="18" y="78"/>
                  </a:cubicBezTo>
                  <a:cubicBezTo>
                    <a:pt x="18" y="78"/>
                    <a:pt x="18" y="77"/>
                    <a:pt x="18" y="77"/>
                  </a:cubicBezTo>
                  <a:cubicBezTo>
                    <a:pt x="17" y="77"/>
                    <a:pt x="17" y="77"/>
                    <a:pt x="17" y="77"/>
                  </a:cubicBezTo>
                  <a:cubicBezTo>
                    <a:pt x="17" y="76"/>
                    <a:pt x="17" y="77"/>
                    <a:pt x="17" y="77"/>
                  </a:cubicBezTo>
                  <a:cubicBezTo>
                    <a:pt x="17" y="76"/>
                    <a:pt x="17" y="76"/>
                    <a:pt x="17" y="76"/>
                  </a:cubicBezTo>
                  <a:cubicBezTo>
                    <a:pt x="16" y="76"/>
                    <a:pt x="16" y="76"/>
                    <a:pt x="16" y="76"/>
                  </a:cubicBezTo>
                  <a:cubicBezTo>
                    <a:pt x="16" y="76"/>
                    <a:pt x="17" y="76"/>
                    <a:pt x="17" y="76"/>
                  </a:cubicBezTo>
                  <a:cubicBezTo>
                    <a:pt x="16" y="75"/>
                    <a:pt x="15" y="75"/>
                    <a:pt x="14" y="75"/>
                  </a:cubicBezTo>
                  <a:cubicBezTo>
                    <a:pt x="14" y="75"/>
                    <a:pt x="14" y="75"/>
                    <a:pt x="14" y="75"/>
                  </a:cubicBezTo>
                  <a:cubicBezTo>
                    <a:pt x="15" y="75"/>
                    <a:pt x="15" y="74"/>
                    <a:pt x="15" y="75"/>
                  </a:cubicBezTo>
                  <a:cubicBezTo>
                    <a:pt x="16" y="74"/>
                    <a:pt x="18" y="75"/>
                    <a:pt x="19" y="75"/>
                  </a:cubicBezTo>
                  <a:cubicBezTo>
                    <a:pt x="19" y="76"/>
                    <a:pt x="20" y="77"/>
                    <a:pt x="20" y="78"/>
                  </a:cubicBezTo>
                  <a:close/>
                  <a:moveTo>
                    <a:pt x="47" y="90"/>
                  </a:moveTo>
                  <a:cubicBezTo>
                    <a:pt x="47" y="90"/>
                    <a:pt x="47" y="90"/>
                    <a:pt x="47"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7" y="89"/>
                    <a:pt x="47" y="89"/>
                    <a:pt x="47" y="89"/>
                  </a:cubicBezTo>
                  <a:cubicBezTo>
                    <a:pt x="47" y="89"/>
                    <a:pt x="47" y="89"/>
                    <a:pt x="47" y="89"/>
                  </a:cubicBezTo>
                  <a:cubicBezTo>
                    <a:pt x="47" y="89"/>
                    <a:pt x="47" y="89"/>
                    <a:pt x="47" y="89"/>
                  </a:cubicBezTo>
                  <a:cubicBezTo>
                    <a:pt x="47" y="89"/>
                    <a:pt x="47" y="89"/>
                    <a:pt x="47" y="89"/>
                  </a:cubicBezTo>
                  <a:cubicBezTo>
                    <a:pt x="48" y="89"/>
                    <a:pt x="48" y="89"/>
                    <a:pt x="48" y="89"/>
                  </a:cubicBezTo>
                  <a:lnTo>
                    <a:pt x="47" y="90"/>
                  </a:lnTo>
                  <a:close/>
                  <a:moveTo>
                    <a:pt x="48" y="89"/>
                  </a:moveTo>
                  <a:cubicBezTo>
                    <a:pt x="48" y="89"/>
                    <a:pt x="48" y="88"/>
                    <a:pt x="48" y="88"/>
                  </a:cubicBezTo>
                  <a:cubicBezTo>
                    <a:pt x="48" y="88"/>
                    <a:pt x="48" y="89"/>
                    <a:pt x="48" y="89"/>
                  </a:cubicBezTo>
                  <a:close/>
                  <a:moveTo>
                    <a:pt x="49" y="79"/>
                  </a:moveTo>
                  <a:cubicBezTo>
                    <a:pt x="49" y="79"/>
                    <a:pt x="49" y="79"/>
                    <a:pt x="49" y="79"/>
                  </a:cubicBezTo>
                  <a:cubicBezTo>
                    <a:pt x="49" y="79"/>
                    <a:pt x="49" y="79"/>
                    <a:pt x="49" y="79"/>
                  </a:cubicBezTo>
                  <a:cubicBezTo>
                    <a:pt x="49" y="79"/>
                    <a:pt x="50" y="79"/>
                    <a:pt x="50" y="79"/>
                  </a:cubicBezTo>
                  <a:cubicBezTo>
                    <a:pt x="49" y="79"/>
                    <a:pt x="49" y="79"/>
                    <a:pt x="49" y="79"/>
                  </a:cubicBezTo>
                  <a:close/>
                  <a:moveTo>
                    <a:pt x="51" y="87"/>
                  </a:moveTo>
                  <a:cubicBezTo>
                    <a:pt x="51" y="87"/>
                    <a:pt x="51" y="87"/>
                    <a:pt x="51" y="87"/>
                  </a:cubicBezTo>
                  <a:cubicBezTo>
                    <a:pt x="52" y="87"/>
                    <a:pt x="52" y="87"/>
                    <a:pt x="52" y="87"/>
                  </a:cubicBezTo>
                  <a:cubicBezTo>
                    <a:pt x="52" y="87"/>
                    <a:pt x="52" y="87"/>
                    <a:pt x="52" y="87"/>
                  </a:cubicBezTo>
                  <a:lnTo>
                    <a:pt x="51" y="87"/>
                  </a:lnTo>
                  <a:close/>
                  <a:moveTo>
                    <a:pt x="50" y="76"/>
                  </a:moveTo>
                  <a:cubicBezTo>
                    <a:pt x="46" y="78"/>
                    <a:pt x="41" y="79"/>
                    <a:pt x="36" y="78"/>
                  </a:cubicBezTo>
                  <a:cubicBezTo>
                    <a:pt x="32" y="76"/>
                    <a:pt x="27" y="73"/>
                    <a:pt x="26" y="69"/>
                  </a:cubicBezTo>
                  <a:cubicBezTo>
                    <a:pt x="25" y="67"/>
                    <a:pt x="23" y="67"/>
                    <a:pt x="21" y="66"/>
                  </a:cubicBezTo>
                  <a:cubicBezTo>
                    <a:pt x="21" y="69"/>
                    <a:pt x="21" y="69"/>
                    <a:pt x="21" y="69"/>
                  </a:cubicBezTo>
                  <a:cubicBezTo>
                    <a:pt x="21" y="69"/>
                    <a:pt x="21" y="68"/>
                    <a:pt x="20" y="68"/>
                  </a:cubicBezTo>
                  <a:cubicBezTo>
                    <a:pt x="20" y="69"/>
                    <a:pt x="20" y="69"/>
                    <a:pt x="20" y="69"/>
                  </a:cubicBezTo>
                  <a:cubicBezTo>
                    <a:pt x="19" y="69"/>
                    <a:pt x="19" y="69"/>
                    <a:pt x="19" y="69"/>
                  </a:cubicBezTo>
                  <a:cubicBezTo>
                    <a:pt x="19" y="69"/>
                    <a:pt x="18" y="69"/>
                    <a:pt x="19" y="70"/>
                  </a:cubicBezTo>
                  <a:cubicBezTo>
                    <a:pt x="19" y="70"/>
                    <a:pt x="19" y="70"/>
                    <a:pt x="19" y="70"/>
                  </a:cubicBezTo>
                  <a:cubicBezTo>
                    <a:pt x="18" y="70"/>
                    <a:pt x="19" y="71"/>
                    <a:pt x="19" y="72"/>
                  </a:cubicBezTo>
                  <a:cubicBezTo>
                    <a:pt x="18" y="72"/>
                    <a:pt x="18" y="72"/>
                    <a:pt x="18" y="72"/>
                  </a:cubicBezTo>
                  <a:cubicBezTo>
                    <a:pt x="18" y="72"/>
                    <a:pt x="18" y="73"/>
                    <a:pt x="18" y="74"/>
                  </a:cubicBezTo>
                  <a:cubicBezTo>
                    <a:pt x="18" y="74"/>
                    <a:pt x="18" y="74"/>
                    <a:pt x="18" y="74"/>
                  </a:cubicBezTo>
                  <a:cubicBezTo>
                    <a:pt x="18" y="74"/>
                    <a:pt x="18" y="74"/>
                    <a:pt x="18" y="74"/>
                  </a:cubicBezTo>
                  <a:cubicBezTo>
                    <a:pt x="18" y="74"/>
                    <a:pt x="18" y="74"/>
                    <a:pt x="18" y="74"/>
                  </a:cubicBezTo>
                  <a:cubicBezTo>
                    <a:pt x="19" y="75"/>
                    <a:pt x="19" y="75"/>
                    <a:pt x="19" y="75"/>
                  </a:cubicBezTo>
                  <a:cubicBezTo>
                    <a:pt x="17" y="74"/>
                    <a:pt x="17" y="74"/>
                    <a:pt x="17" y="74"/>
                  </a:cubicBezTo>
                  <a:cubicBezTo>
                    <a:pt x="18" y="74"/>
                    <a:pt x="18" y="74"/>
                    <a:pt x="18" y="74"/>
                  </a:cubicBezTo>
                  <a:cubicBezTo>
                    <a:pt x="18" y="74"/>
                    <a:pt x="18" y="74"/>
                    <a:pt x="18" y="74"/>
                  </a:cubicBezTo>
                  <a:cubicBezTo>
                    <a:pt x="16" y="72"/>
                    <a:pt x="16" y="72"/>
                    <a:pt x="16" y="72"/>
                  </a:cubicBezTo>
                  <a:cubicBezTo>
                    <a:pt x="15" y="73"/>
                    <a:pt x="15" y="73"/>
                    <a:pt x="15" y="73"/>
                  </a:cubicBezTo>
                  <a:cubicBezTo>
                    <a:pt x="15" y="72"/>
                    <a:pt x="15" y="72"/>
                    <a:pt x="15" y="72"/>
                  </a:cubicBezTo>
                  <a:cubicBezTo>
                    <a:pt x="15" y="72"/>
                    <a:pt x="15" y="72"/>
                    <a:pt x="15" y="72"/>
                  </a:cubicBezTo>
                  <a:cubicBezTo>
                    <a:pt x="14" y="72"/>
                    <a:pt x="14" y="70"/>
                    <a:pt x="13" y="70"/>
                  </a:cubicBezTo>
                  <a:cubicBezTo>
                    <a:pt x="14" y="72"/>
                    <a:pt x="14" y="72"/>
                    <a:pt x="14" y="72"/>
                  </a:cubicBezTo>
                  <a:cubicBezTo>
                    <a:pt x="14" y="73"/>
                    <a:pt x="14" y="73"/>
                    <a:pt x="14" y="73"/>
                  </a:cubicBezTo>
                  <a:cubicBezTo>
                    <a:pt x="14" y="72"/>
                    <a:pt x="14" y="72"/>
                    <a:pt x="14" y="72"/>
                  </a:cubicBezTo>
                  <a:cubicBezTo>
                    <a:pt x="13" y="73"/>
                    <a:pt x="13" y="73"/>
                    <a:pt x="13" y="73"/>
                  </a:cubicBezTo>
                  <a:cubicBezTo>
                    <a:pt x="13" y="73"/>
                    <a:pt x="14" y="73"/>
                    <a:pt x="14" y="73"/>
                  </a:cubicBezTo>
                  <a:cubicBezTo>
                    <a:pt x="14" y="73"/>
                    <a:pt x="14" y="73"/>
                    <a:pt x="14" y="73"/>
                  </a:cubicBezTo>
                  <a:cubicBezTo>
                    <a:pt x="14" y="73"/>
                    <a:pt x="14" y="73"/>
                    <a:pt x="14" y="73"/>
                  </a:cubicBezTo>
                  <a:cubicBezTo>
                    <a:pt x="15" y="73"/>
                    <a:pt x="14" y="73"/>
                    <a:pt x="15" y="73"/>
                  </a:cubicBezTo>
                  <a:cubicBezTo>
                    <a:pt x="15" y="74"/>
                    <a:pt x="15" y="74"/>
                    <a:pt x="15" y="74"/>
                  </a:cubicBezTo>
                  <a:cubicBezTo>
                    <a:pt x="15" y="73"/>
                    <a:pt x="14" y="73"/>
                    <a:pt x="14" y="73"/>
                  </a:cubicBezTo>
                  <a:cubicBezTo>
                    <a:pt x="13" y="74"/>
                    <a:pt x="14" y="74"/>
                    <a:pt x="13" y="74"/>
                  </a:cubicBezTo>
                  <a:cubicBezTo>
                    <a:pt x="13" y="73"/>
                    <a:pt x="12" y="72"/>
                    <a:pt x="12" y="72"/>
                  </a:cubicBezTo>
                  <a:cubicBezTo>
                    <a:pt x="12" y="72"/>
                    <a:pt x="12" y="72"/>
                    <a:pt x="12" y="72"/>
                  </a:cubicBezTo>
                  <a:cubicBezTo>
                    <a:pt x="12" y="72"/>
                    <a:pt x="12" y="72"/>
                    <a:pt x="12" y="72"/>
                  </a:cubicBezTo>
                  <a:cubicBezTo>
                    <a:pt x="12" y="72"/>
                    <a:pt x="12" y="72"/>
                    <a:pt x="12" y="72"/>
                  </a:cubicBezTo>
                  <a:cubicBezTo>
                    <a:pt x="12" y="72"/>
                    <a:pt x="12" y="72"/>
                    <a:pt x="13" y="72"/>
                  </a:cubicBezTo>
                  <a:cubicBezTo>
                    <a:pt x="12" y="71"/>
                    <a:pt x="12" y="71"/>
                    <a:pt x="12" y="71"/>
                  </a:cubicBezTo>
                  <a:cubicBezTo>
                    <a:pt x="11" y="71"/>
                    <a:pt x="11" y="71"/>
                    <a:pt x="11" y="71"/>
                  </a:cubicBezTo>
                  <a:cubicBezTo>
                    <a:pt x="11" y="71"/>
                    <a:pt x="11" y="71"/>
                    <a:pt x="11" y="71"/>
                  </a:cubicBezTo>
                  <a:cubicBezTo>
                    <a:pt x="11" y="71"/>
                    <a:pt x="11" y="71"/>
                    <a:pt x="11" y="71"/>
                  </a:cubicBezTo>
                  <a:cubicBezTo>
                    <a:pt x="10" y="72"/>
                    <a:pt x="11" y="72"/>
                    <a:pt x="11" y="73"/>
                  </a:cubicBezTo>
                  <a:cubicBezTo>
                    <a:pt x="11" y="73"/>
                    <a:pt x="11" y="73"/>
                    <a:pt x="11" y="73"/>
                  </a:cubicBezTo>
                  <a:cubicBezTo>
                    <a:pt x="12" y="73"/>
                    <a:pt x="12" y="74"/>
                    <a:pt x="12" y="74"/>
                  </a:cubicBezTo>
                  <a:cubicBezTo>
                    <a:pt x="13" y="75"/>
                    <a:pt x="13" y="75"/>
                    <a:pt x="13" y="75"/>
                  </a:cubicBezTo>
                  <a:cubicBezTo>
                    <a:pt x="13" y="75"/>
                    <a:pt x="13" y="75"/>
                    <a:pt x="12" y="74"/>
                  </a:cubicBezTo>
                  <a:cubicBezTo>
                    <a:pt x="12" y="74"/>
                    <a:pt x="12" y="73"/>
                    <a:pt x="11" y="73"/>
                  </a:cubicBezTo>
                  <a:cubicBezTo>
                    <a:pt x="11" y="73"/>
                    <a:pt x="11" y="73"/>
                    <a:pt x="11" y="73"/>
                  </a:cubicBezTo>
                  <a:cubicBezTo>
                    <a:pt x="11" y="73"/>
                    <a:pt x="11" y="73"/>
                    <a:pt x="11" y="73"/>
                  </a:cubicBezTo>
                  <a:cubicBezTo>
                    <a:pt x="11" y="72"/>
                    <a:pt x="10" y="70"/>
                    <a:pt x="9" y="69"/>
                  </a:cubicBezTo>
                  <a:cubicBezTo>
                    <a:pt x="10" y="70"/>
                    <a:pt x="10" y="69"/>
                    <a:pt x="10" y="70"/>
                  </a:cubicBezTo>
                  <a:cubicBezTo>
                    <a:pt x="11" y="70"/>
                    <a:pt x="10" y="69"/>
                    <a:pt x="10" y="69"/>
                  </a:cubicBezTo>
                  <a:cubicBezTo>
                    <a:pt x="10" y="69"/>
                    <a:pt x="10" y="69"/>
                    <a:pt x="9" y="69"/>
                  </a:cubicBezTo>
                  <a:cubicBezTo>
                    <a:pt x="9" y="69"/>
                    <a:pt x="9" y="68"/>
                    <a:pt x="9" y="68"/>
                  </a:cubicBezTo>
                  <a:cubicBezTo>
                    <a:pt x="9" y="68"/>
                    <a:pt x="9" y="68"/>
                    <a:pt x="9" y="68"/>
                  </a:cubicBezTo>
                  <a:cubicBezTo>
                    <a:pt x="10" y="68"/>
                    <a:pt x="10" y="68"/>
                    <a:pt x="10" y="68"/>
                  </a:cubicBezTo>
                  <a:cubicBezTo>
                    <a:pt x="9" y="67"/>
                    <a:pt x="9" y="67"/>
                    <a:pt x="9" y="67"/>
                  </a:cubicBezTo>
                  <a:cubicBezTo>
                    <a:pt x="10" y="67"/>
                    <a:pt x="10" y="66"/>
                    <a:pt x="10" y="67"/>
                  </a:cubicBezTo>
                  <a:cubicBezTo>
                    <a:pt x="10" y="67"/>
                    <a:pt x="10" y="67"/>
                    <a:pt x="11" y="67"/>
                  </a:cubicBezTo>
                  <a:cubicBezTo>
                    <a:pt x="11" y="67"/>
                    <a:pt x="11" y="67"/>
                    <a:pt x="11" y="66"/>
                  </a:cubicBezTo>
                  <a:cubicBezTo>
                    <a:pt x="11" y="66"/>
                    <a:pt x="10" y="66"/>
                    <a:pt x="10" y="66"/>
                  </a:cubicBezTo>
                  <a:cubicBezTo>
                    <a:pt x="10" y="66"/>
                    <a:pt x="10" y="66"/>
                    <a:pt x="10" y="66"/>
                  </a:cubicBezTo>
                  <a:cubicBezTo>
                    <a:pt x="10" y="66"/>
                    <a:pt x="10" y="66"/>
                    <a:pt x="10" y="66"/>
                  </a:cubicBezTo>
                  <a:cubicBezTo>
                    <a:pt x="11" y="66"/>
                    <a:pt x="11" y="66"/>
                    <a:pt x="11" y="66"/>
                  </a:cubicBezTo>
                  <a:cubicBezTo>
                    <a:pt x="11" y="67"/>
                    <a:pt x="11" y="67"/>
                    <a:pt x="12" y="67"/>
                  </a:cubicBezTo>
                  <a:cubicBezTo>
                    <a:pt x="12" y="67"/>
                    <a:pt x="12" y="67"/>
                    <a:pt x="12" y="67"/>
                  </a:cubicBezTo>
                  <a:cubicBezTo>
                    <a:pt x="12" y="67"/>
                    <a:pt x="11" y="66"/>
                    <a:pt x="12" y="66"/>
                  </a:cubicBezTo>
                  <a:cubicBezTo>
                    <a:pt x="11" y="65"/>
                    <a:pt x="11" y="64"/>
                    <a:pt x="10" y="62"/>
                  </a:cubicBezTo>
                  <a:cubicBezTo>
                    <a:pt x="11" y="62"/>
                    <a:pt x="11" y="62"/>
                    <a:pt x="11" y="62"/>
                  </a:cubicBezTo>
                  <a:cubicBezTo>
                    <a:pt x="11" y="61"/>
                    <a:pt x="11" y="61"/>
                    <a:pt x="11" y="61"/>
                  </a:cubicBezTo>
                  <a:cubicBezTo>
                    <a:pt x="11" y="61"/>
                    <a:pt x="11" y="61"/>
                    <a:pt x="11" y="61"/>
                  </a:cubicBezTo>
                  <a:cubicBezTo>
                    <a:pt x="11" y="58"/>
                    <a:pt x="11" y="54"/>
                    <a:pt x="13" y="52"/>
                  </a:cubicBezTo>
                  <a:cubicBezTo>
                    <a:pt x="15" y="48"/>
                    <a:pt x="17" y="46"/>
                    <a:pt x="21" y="44"/>
                  </a:cubicBezTo>
                  <a:cubicBezTo>
                    <a:pt x="22" y="44"/>
                    <a:pt x="24" y="43"/>
                    <a:pt x="25" y="42"/>
                  </a:cubicBezTo>
                  <a:cubicBezTo>
                    <a:pt x="25" y="42"/>
                    <a:pt x="25" y="42"/>
                    <a:pt x="25" y="42"/>
                  </a:cubicBezTo>
                  <a:cubicBezTo>
                    <a:pt x="25" y="41"/>
                    <a:pt x="25" y="42"/>
                    <a:pt x="24" y="41"/>
                  </a:cubicBezTo>
                  <a:cubicBezTo>
                    <a:pt x="24" y="41"/>
                    <a:pt x="24" y="41"/>
                    <a:pt x="24" y="41"/>
                  </a:cubicBezTo>
                  <a:cubicBezTo>
                    <a:pt x="24" y="41"/>
                    <a:pt x="24" y="41"/>
                    <a:pt x="24" y="41"/>
                  </a:cubicBezTo>
                  <a:cubicBezTo>
                    <a:pt x="25" y="40"/>
                    <a:pt x="27" y="40"/>
                    <a:pt x="28" y="39"/>
                  </a:cubicBezTo>
                  <a:cubicBezTo>
                    <a:pt x="29" y="39"/>
                    <a:pt x="29" y="39"/>
                    <a:pt x="29" y="39"/>
                  </a:cubicBezTo>
                  <a:cubicBezTo>
                    <a:pt x="30" y="39"/>
                    <a:pt x="30" y="39"/>
                    <a:pt x="31" y="38"/>
                  </a:cubicBezTo>
                  <a:cubicBezTo>
                    <a:pt x="30" y="36"/>
                    <a:pt x="32" y="36"/>
                    <a:pt x="31" y="34"/>
                  </a:cubicBezTo>
                  <a:cubicBezTo>
                    <a:pt x="30" y="34"/>
                    <a:pt x="30" y="33"/>
                    <a:pt x="29" y="34"/>
                  </a:cubicBezTo>
                  <a:cubicBezTo>
                    <a:pt x="29" y="35"/>
                    <a:pt x="28" y="33"/>
                    <a:pt x="27" y="33"/>
                  </a:cubicBezTo>
                  <a:cubicBezTo>
                    <a:pt x="24" y="30"/>
                    <a:pt x="24" y="25"/>
                    <a:pt x="25" y="21"/>
                  </a:cubicBezTo>
                  <a:cubicBezTo>
                    <a:pt x="26" y="20"/>
                    <a:pt x="27" y="20"/>
                    <a:pt x="27" y="19"/>
                  </a:cubicBezTo>
                  <a:cubicBezTo>
                    <a:pt x="27" y="19"/>
                    <a:pt x="27" y="19"/>
                    <a:pt x="27" y="19"/>
                  </a:cubicBezTo>
                  <a:cubicBezTo>
                    <a:pt x="30" y="16"/>
                    <a:pt x="30" y="22"/>
                    <a:pt x="32" y="23"/>
                  </a:cubicBezTo>
                  <a:cubicBezTo>
                    <a:pt x="33" y="23"/>
                    <a:pt x="33" y="24"/>
                    <a:pt x="34" y="24"/>
                  </a:cubicBezTo>
                  <a:cubicBezTo>
                    <a:pt x="34" y="24"/>
                    <a:pt x="34" y="24"/>
                    <a:pt x="34" y="24"/>
                  </a:cubicBezTo>
                  <a:cubicBezTo>
                    <a:pt x="36" y="24"/>
                    <a:pt x="37" y="23"/>
                    <a:pt x="38" y="23"/>
                  </a:cubicBezTo>
                  <a:cubicBezTo>
                    <a:pt x="39" y="23"/>
                    <a:pt x="39" y="23"/>
                    <a:pt x="39" y="23"/>
                  </a:cubicBezTo>
                  <a:cubicBezTo>
                    <a:pt x="39" y="23"/>
                    <a:pt x="39" y="23"/>
                    <a:pt x="39" y="23"/>
                  </a:cubicBezTo>
                  <a:cubicBezTo>
                    <a:pt x="43" y="18"/>
                    <a:pt x="33" y="10"/>
                    <a:pt x="42" y="7"/>
                  </a:cubicBezTo>
                  <a:cubicBezTo>
                    <a:pt x="46" y="7"/>
                    <a:pt x="49" y="7"/>
                    <a:pt x="51" y="10"/>
                  </a:cubicBezTo>
                  <a:cubicBezTo>
                    <a:pt x="51" y="12"/>
                    <a:pt x="53" y="14"/>
                    <a:pt x="53" y="16"/>
                  </a:cubicBezTo>
                  <a:cubicBezTo>
                    <a:pt x="53" y="16"/>
                    <a:pt x="53" y="16"/>
                    <a:pt x="53" y="16"/>
                  </a:cubicBezTo>
                  <a:cubicBezTo>
                    <a:pt x="51" y="17"/>
                    <a:pt x="49" y="16"/>
                    <a:pt x="48" y="17"/>
                  </a:cubicBezTo>
                  <a:cubicBezTo>
                    <a:pt x="48" y="17"/>
                    <a:pt x="48" y="17"/>
                    <a:pt x="48" y="17"/>
                  </a:cubicBezTo>
                  <a:cubicBezTo>
                    <a:pt x="48" y="17"/>
                    <a:pt x="48" y="17"/>
                    <a:pt x="48" y="17"/>
                  </a:cubicBezTo>
                  <a:cubicBezTo>
                    <a:pt x="48" y="17"/>
                    <a:pt x="47" y="17"/>
                    <a:pt x="47" y="17"/>
                  </a:cubicBezTo>
                  <a:cubicBezTo>
                    <a:pt x="47" y="17"/>
                    <a:pt x="47" y="17"/>
                    <a:pt x="47" y="17"/>
                  </a:cubicBezTo>
                  <a:cubicBezTo>
                    <a:pt x="46" y="17"/>
                    <a:pt x="45" y="18"/>
                    <a:pt x="44" y="18"/>
                  </a:cubicBezTo>
                  <a:cubicBezTo>
                    <a:pt x="44" y="20"/>
                    <a:pt x="42" y="20"/>
                    <a:pt x="42" y="22"/>
                  </a:cubicBezTo>
                  <a:cubicBezTo>
                    <a:pt x="43" y="22"/>
                    <a:pt x="43" y="22"/>
                    <a:pt x="43" y="22"/>
                  </a:cubicBezTo>
                  <a:cubicBezTo>
                    <a:pt x="43" y="24"/>
                    <a:pt x="43" y="24"/>
                    <a:pt x="43" y="24"/>
                  </a:cubicBezTo>
                  <a:cubicBezTo>
                    <a:pt x="43" y="24"/>
                    <a:pt x="43" y="24"/>
                    <a:pt x="43" y="24"/>
                  </a:cubicBezTo>
                  <a:cubicBezTo>
                    <a:pt x="43" y="24"/>
                    <a:pt x="43" y="24"/>
                    <a:pt x="43" y="24"/>
                  </a:cubicBezTo>
                  <a:cubicBezTo>
                    <a:pt x="44" y="25"/>
                    <a:pt x="45" y="25"/>
                    <a:pt x="47" y="25"/>
                  </a:cubicBezTo>
                  <a:cubicBezTo>
                    <a:pt x="46" y="25"/>
                    <a:pt x="46" y="25"/>
                    <a:pt x="46" y="25"/>
                  </a:cubicBezTo>
                  <a:cubicBezTo>
                    <a:pt x="46" y="25"/>
                    <a:pt x="46" y="25"/>
                    <a:pt x="46" y="25"/>
                  </a:cubicBezTo>
                  <a:cubicBezTo>
                    <a:pt x="46" y="25"/>
                    <a:pt x="46" y="25"/>
                    <a:pt x="46" y="25"/>
                  </a:cubicBezTo>
                  <a:cubicBezTo>
                    <a:pt x="47" y="26"/>
                    <a:pt x="47" y="25"/>
                    <a:pt x="48" y="25"/>
                  </a:cubicBezTo>
                  <a:cubicBezTo>
                    <a:pt x="49" y="23"/>
                    <a:pt x="52" y="23"/>
                    <a:pt x="54" y="23"/>
                  </a:cubicBezTo>
                  <a:cubicBezTo>
                    <a:pt x="56" y="25"/>
                    <a:pt x="55" y="28"/>
                    <a:pt x="54" y="31"/>
                  </a:cubicBezTo>
                  <a:cubicBezTo>
                    <a:pt x="53" y="32"/>
                    <a:pt x="53" y="34"/>
                    <a:pt x="51" y="35"/>
                  </a:cubicBezTo>
                  <a:cubicBezTo>
                    <a:pt x="51" y="35"/>
                    <a:pt x="50" y="35"/>
                    <a:pt x="50" y="35"/>
                  </a:cubicBezTo>
                  <a:cubicBezTo>
                    <a:pt x="50" y="35"/>
                    <a:pt x="50" y="35"/>
                    <a:pt x="50" y="35"/>
                  </a:cubicBezTo>
                  <a:cubicBezTo>
                    <a:pt x="50" y="36"/>
                    <a:pt x="48" y="35"/>
                    <a:pt x="48" y="35"/>
                  </a:cubicBezTo>
                  <a:cubicBezTo>
                    <a:pt x="47" y="35"/>
                    <a:pt x="45" y="35"/>
                    <a:pt x="44" y="35"/>
                  </a:cubicBezTo>
                  <a:cubicBezTo>
                    <a:pt x="43" y="35"/>
                    <a:pt x="43" y="34"/>
                    <a:pt x="42" y="34"/>
                  </a:cubicBezTo>
                  <a:cubicBezTo>
                    <a:pt x="42" y="34"/>
                    <a:pt x="42" y="33"/>
                    <a:pt x="41" y="33"/>
                  </a:cubicBezTo>
                  <a:cubicBezTo>
                    <a:pt x="40" y="33"/>
                    <a:pt x="40" y="34"/>
                    <a:pt x="40" y="35"/>
                  </a:cubicBezTo>
                  <a:cubicBezTo>
                    <a:pt x="41" y="35"/>
                    <a:pt x="42" y="36"/>
                    <a:pt x="41" y="37"/>
                  </a:cubicBezTo>
                  <a:cubicBezTo>
                    <a:pt x="40" y="38"/>
                    <a:pt x="43" y="38"/>
                    <a:pt x="42" y="39"/>
                  </a:cubicBezTo>
                  <a:cubicBezTo>
                    <a:pt x="43" y="40"/>
                    <a:pt x="43" y="40"/>
                    <a:pt x="44" y="41"/>
                  </a:cubicBezTo>
                  <a:cubicBezTo>
                    <a:pt x="39" y="40"/>
                    <a:pt x="33" y="39"/>
                    <a:pt x="29" y="42"/>
                  </a:cubicBezTo>
                  <a:cubicBezTo>
                    <a:pt x="29" y="43"/>
                    <a:pt x="27" y="43"/>
                    <a:pt x="27" y="45"/>
                  </a:cubicBezTo>
                  <a:cubicBezTo>
                    <a:pt x="30" y="48"/>
                    <a:pt x="34" y="44"/>
                    <a:pt x="37" y="47"/>
                  </a:cubicBezTo>
                  <a:cubicBezTo>
                    <a:pt x="39" y="48"/>
                    <a:pt x="40" y="50"/>
                    <a:pt x="40" y="52"/>
                  </a:cubicBezTo>
                  <a:cubicBezTo>
                    <a:pt x="38" y="53"/>
                    <a:pt x="35" y="54"/>
                    <a:pt x="34" y="56"/>
                  </a:cubicBezTo>
                  <a:cubicBezTo>
                    <a:pt x="33" y="56"/>
                    <a:pt x="33" y="57"/>
                    <a:pt x="33" y="57"/>
                  </a:cubicBezTo>
                  <a:cubicBezTo>
                    <a:pt x="32" y="58"/>
                    <a:pt x="31" y="59"/>
                    <a:pt x="31" y="60"/>
                  </a:cubicBezTo>
                  <a:cubicBezTo>
                    <a:pt x="32" y="61"/>
                    <a:pt x="34" y="61"/>
                    <a:pt x="35" y="61"/>
                  </a:cubicBezTo>
                  <a:cubicBezTo>
                    <a:pt x="37" y="60"/>
                    <a:pt x="39" y="59"/>
                    <a:pt x="41" y="59"/>
                  </a:cubicBezTo>
                  <a:cubicBezTo>
                    <a:pt x="42" y="59"/>
                    <a:pt x="42" y="59"/>
                    <a:pt x="42" y="59"/>
                  </a:cubicBezTo>
                  <a:cubicBezTo>
                    <a:pt x="40" y="60"/>
                    <a:pt x="43" y="60"/>
                    <a:pt x="42" y="61"/>
                  </a:cubicBezTo>
                  <a:cubicBezTo>
                    <a:pt x="42" y="62"/>
                    <a:pt x="42" y="62"/>
                    <a:pt x="42" y="62"/>
                  </a:cubicBezTo>
                  <a:cubicBezTo>
                    <a:pt x="43" y="60"/>
                    <a:pt x="43" y="60"/>
                    <a:pt x="43" y="60"/>
                  </a:cubicBezTo>
                  <a:cubicBezTo>
                    <a:pt x="44" y="61"/>
                    <a:pt x="44" y="61"/>
                    <a:pt x="44" y="61"/>
                  </a:cubicBezTo>
                  <a:cubicBezTo>
                    <a:pt x="45" y="60"/>
                    <a:pt x="45" y="58"/>
                    <a:pt x="47" y="57"/>
                  </a:cubicBezTo>
                  <a:cubicBezTo>
                    <a:pt x="49" y="58"/>
                    <a:pt x="52" y="59"/>
                    <a:pt x="53" y="60"/>
                  </a:cubicBezTo>
                  <a:cubicBezTo>
                    <a:pt x="54" y="63"/>
                    <a:pt x="54" y="67"/>
                    <a:pt x="53" y="69"/>
                  </a:cubicBezTo>
                  <a:cubicBezTo>
                    <a:pt x="51" y="72"/>
                    <a:pt x="49" y="75"/>
                    <a:pt x="47" y="77"/>
                  </a:cubicBezTo>
                  <a:cubicBezTo>
                    <a:pt x="49" y="76"/>
                    <a:pt x="51" y="74"/>
                    <a:pt x="54" y="74"/>
                  </a:cubicBezTo>
                  <a:cubicBezTo>
                    <a:pt x="54" y="74"/>
                    <a:pt x="53" y="74"/>
                    <a:pt x="52" y="75"/>
                  </a:cubicBezTo>
                  <a:cubicBezTo>
                    <a:pt x="52" y="75"/>
                    <a:pt x="51" y="75"/>
                    <a:pt x="50" y="76"/>
                  </a:cubicBezTo>
                  <a:close/>
                  <a:moveTo>
                    <a:pt x="54" y="84"/>
                  </a:moveTo>
                  <a:cubicBezTo>
                    <a:pt x="53" y="84"/>
                    <a:pt x="53" y="84"/>
                    <a:pt x="53" y="84"/>
                  </a:cubicBezTo>
                  <a:cubicBezTo>
                    <a:pt x="53" y="85"/>
                    <a:pt x="54" y="84"/>
                    <a:pt x="54" y="84"/>
                  </a:cubicBezTo>
                  <a:close/>
                  <a:moveTo>
                    <a:pt x="55" y="87"/>
                  </a:moveTo>
                  <a:cubicBezTo>
                    <a:pt x="54" y="87"/>
                    <a:pt x="54" y="87"/>
                    <a:pt x="54" y="87"/>
                  </a:cubicBezTo>
                  <a:cubicBezTo>
                    <a:pt x="55" y="86"/>
                    <a:pt x="55" y="86"/>
                    <a:pt x="55" y="86"/>
                  </a:cubicBezTo>
                  <a:lnTo>
                    <a:pt x="55" y="87"/>
                  </a:lnTo>
                  <a:close/>
                  <a:moveTo>
                    <a:pt x="56" y="75"/>
                  </a:moveTo>
                  <a:cubicBezTo>
                    <a:pt x="55" y="76"/>
                    <a:pt x="54" y="76"/>
                    <a:pt x="54" y="76"/>
                  </a:cubicBezTo>
                  <a:cubicBezTo>
                    <a:pt x="54" y="76"/>
                    <a:pt x="54" y="76"/>
                    <a:pt x="54" y="76"/>
                  </a:cubicBezTo>
                  <a:cubicBezTo>
                    <a:pt x="54" y="76"/>
                    <a:pt x="54" y="76"/>
                    <a:pt x="54" y="77"/>
                  </a:cubicBezTo>
                  <a:cubicBezTo>
                    <a:pt x="53" y="77"/>
                    <a:pt x="53" y="77"/>
                    <a:pt x="52" y="78"/>
                  </a:cubicBezTo>
                  <a:cubicBezTo>
                    <a:pt x="52" y="76"/>
                    <a:pt x="53" y="77"/>
                    <a:pt x="54" y="77"/>
                  </a:cubicBezTo>
                  <a:cubicBezTo>
                    <a:pt x="54" y="76"/>
                    <a:pt x="54" y="76"/>
                    <a:pt x="54" y="76"/>
                  </a:cubicBezTo>
                  <a:cubicBezTo>
                    <a:pt x="54" y="76"/>
                    <a:pt x="54" y="76"/>
                    <a:pt x="54" y="76"/>
                  </a:cubicBezTo>
                  <a:cubicBezTo>
                    <a:pt x="55" y="74"/>
                    <a:pt x="55" y="74"/>
                    <a:pt x="55" y="74"/>
                  </a:cubicBezTo>
                  <a:cubicBezTo>
                    <a:pt x="55" y="74"/>
                    <a:pt x="55" y="74"/>
                    <a:pt x="55" y="74"/>
                  </a:cubicBezTo>
                  <a:cubicBezTo>
                    <a:pt x="56" y="74"/>
                    <a:pt x="56" y="74"/>
                    <a:pt x="56" y="74"/>
                  </a:cubicBezTo>
                  <a:cubicBezTo>
                    <a:pt x="56" y="75"/>
                    <a:pt x="55" y="75"/>
                    <a:pt x="56" y="75"/>
                  </a:cubicBezTo>
                  <a:close/>
                  <a:moveTo>
                    <a:pt x="57" y="85"/>
                  </a:moveTo>
                  <a:cubicBezTo>
                    <a:pt x="56" y="85"/>
                    <a:pt x="56" y="85"/>
                    <a:pt x="56" y="85"/>
                  </a:cubicBezTo>
                  <a:cubicBezTo>
                    <a:pt x="57" y="85"/>
                    <a:pt x="57" y="85"/>
                    <a:pt x="57" y="85"/>
                  </a:cubicBezTo>
                  <a:close/>
                  <a:moveTo>
                    <a:pt x="61" y="79"/>
                  </a:moveTo>
                  <a:cubicBezTo>
                    <a:pt x="61" y="79"/>
                    <a:pt x="61" y="79"/>
                    <a:pt x="60" y="79"/>
                  </a:cubicBezTo>
                  <a:cubicBezTo>
                    <a:pt x="60" y="79"/>
                    <a:pt x="60" y="79"/>
                    <a:pt x="60" y="79"/>
                  </a:cubicBezTo>
                  <a:cubicBezTo>
                    <a:pt x="60" y="79"/>
                    <a:pt x="60" y="79"/>
                    <a:pt x="60" y="78"/>
                  </a:cubicBezTo>
                  <a:cubicBezTo>
                    <a:pt x="60" y="78"/>
                    <a:pt x="60" y="79"/>
                    <a:pt x="60" y="79"/>
                  </a:cubicBezTo>
                  <a:cubicBezTo>
                    <a:pt x="60" y="79"/>
                    <a:pt x="60" y="79"/>
                    <a:pt x="60" y="79"/>
                  </a:cubicBezTo>
                  <a:cubicBezTo>
                    <a:pt x="61" y="79"/>
                    <a:pt x="61" y="79"/>
                    <a:pt x="61" y="79"/>
                  </a:cubicBezTo>
                  <a:close/>
                  <a:moveTo>
                    <a:pt x="79" y="73"/>
                  </a:moveTo>
                  <a:cubicBezTo>
                    <a:pt x="79" y="73"/>
                    <a:pt x="79" y="73"/>
                    <a:pt x="79" y="73"/>
                  </a:cubicBezTo>
                  <a:cubicBezTo>
                    <a:pt x="79" y="73"/>
                    <a:pt x="79" y="73"/>
                    <a:pt x="79" y="73"/>
                  </a:cubicBezTo>
                  <a:cubicBezTo>
                    <a:pt x="79" y="73"/>
                    <a:pt x="79" y="73"/>
                    <a:pt x="79" y="73"/>
                  </a:cubicBezTo>
                  <a:close/>
                  <a:moveTo>
                    <a:pt x="79" y="73"/>
                  </a:moveTo>
                  <a:cubicBezTo>
                    <a:pt x="79" y="73"/>
                    <a:pt x="80" y="73"/>
                    <a:pt x="80" y="73"/>
                  </a:cubicBezTo>
                  <a:cubicBezTo>
                    <a:pt x="80" y="73"/>
                    <a:pt x="80" y="73"/>
                    <a:pt x="79" y="73"/>
                  </a:cubicBezTo>
                  <a:close/>
                  <a:moveTo>
                    <a:pt x="85" y="70"/>
                  </a:moveTo>
                  <a:cubicBezTo>
                    <a:pt x="85" y="70"/>
                    <a:pt x="86" y="70"/>
                    <a:pt x="86" y="70"/>
                  </a:cubicBezTo>
                  <a:cubicBezTo>
                    <a:pt x="86" y="70"/>
                    <a:pt x="87" y="69"/>
                    <a:pt x="87" y="69"/>
                  </a:cubicBezTo>
                  <a:cubicBezTo>
                    <a:pt x="87" y="69"/>
                    <a:pt x="87" y="69"/>
                    <a:pt x="87" y="69"/>
                  </a:cubicBezTo>
                  <a:cubicBezTo>
                    <a:pt x="87" y="69"/>
                    <a:pt x="87" y="69"/>
                    <a:pt x="87" y="69"/>
                  </a:cubicBezTo>
                  <a:cubicBezTo>
                    <a:pt x="88" y="69"/>
                    <a:pt x="88" y="68"/>
                    <a:pt x="89" y="68"/>
                  </a:cubicBezTo>
                  <a:cubicBezTo>
                    <a:pt x="89" y="69"/>
                    <a:pt x="87" y="69"/>
                    <a:pt x="87" y="69"/>
                  </a:cubicBezTo>
                  <a:cubicBezTo>
                    <a:pt x="87" y="69"/>
                    <a:pt x="87" y="69"/>
                    <a:pt x="87" y="69"/>
                  </a:cubicBezTo>
                  <a:cubicBezTo>
                    <a:pt x="87" y="69"/>
                    <a:pt x="87" y="69"/>
                    <a:pt x="87" y="69"/>
                  </a:cubicBezTo>
                  <a:cubicBezTo>
                    <a:pt x="87" y="70"/>
                    <a:pt x="86" y="71"/>
                    <a:pt x="85" y="71"/>
                  </a:cubicBezTo>
                  <a:cubicBezTo>
                    <a:pt x="85" y="71"/>
                    <a:pt x="85" y="71"/>
                    <a:pt x="85" y="71"/>
                  </a:cubicBezTo>
                  <a:cubicBezTo>
                    <a:pt x="85" y="71"/>
                    <a:pt x="85" y="71"/>
                    <a:pt x="85" y="71"/>
                  </a:cubicBezTo>
                  <a:cubicBezTo>
                    <a:pt x="84" y="71"/>
                    <a:pt x="84" y="71"/>
                    <a:pt x="84" y="71"/>
                  </a:cubicBezTo>
                  <a:cubicBezTo>
                    <a:pt x="84" y="70"/>
                    <a:pt x="85" y="71"/>
                    <a:pt x="85" y="70"/>
                  </a:cubicBezTo>
                  <a:close/>
                  <a:moveTo>
                    <a:pt x="86" y="74"/>
                  </a:moveTo>
                  <a:cubicBezTo>
                    <a:pt x="85" y="74"/>
                    <a:pt x="85" y="74"/>
                    <a:pt x="85" y="74"/>
                  </a:cubicBezTo>
                  <a:cubicBezTo>
                    <a:pt x="85" y="74"/>
                    <a:pt x="85" y="74"/>
                    <a:pt x="85" y="74"/>
                  </a:cubicBezTo>
                  <a:lnTo>
                    <a:pt x="86" y="74"/>
                  </a:lnTo>
                  <a:close/>
                  <a:moveTo>
                    <a:pt x="85" y="72"/>
                  </a:moveTo>
                  <a:cubicBezTo>
                    <a:pt x="84" y="73"/>
                    <a:pt x="83" y="74"/>
                    <a:pt x="82" y="73"/>
                  </a:cubicBezTo>
                  <a:cubicBezTo>
                    <a:pt x="82" y="73"/>
                    <a:pt x="82" y="73"/>
                    <a:pt x="82" y="73"/>
                  </a:cubicBezTo>
                  <a:cubicBezTo>
                    <a:pt x="82" y="73"/>
                    <a:pt x="82" y="73"/>
                    <a:pt x="82" y="73"/>
                  </a:cubicBezTo>
                  <a:cubicBezTo>
                    <a:pt x="83" y="73"/>
                    <a:pt x="84" y="73"/>
                    <a:pt x="85" y="72"/>
                  </a:cubicBezTo>
                  <a:close/>
                  <a:moveTo>
                    <a:pt x="83" y="76"/>
                  </a:moveTo>
                  <a:cubicBezTo>
                    <a:pt x="83" y="76"/>
                    <a:pt x="83" y="76"/>
                    <a:pt x="83" y="76"/>
                  </a:cubicBezTo>
                  <a:cubicBezTo>
                    <a:pt x="83" y="76"/>
                    <a:pt x="83" y="76"/>
                    <a:pt x="83" y="76"/>
                  </a:cubicBezTo>
                  <a:cubicBezTo>
                    <a:pt x="83" y="76"/>
                    <a:pt x="83" y="76"/>
                    <a:pt x="83" y="76"/>
                  </a:cubicBezTo>
                  <a:cubicBezTo>
                    <a:pt x="83" y="76"/>
                    <a:pt x="83" y="76"/>
                    <a:pt x="83" y="76"/>
                  </a:cubicBezTo>
                  <a:cubicBezTo>
                    <a:pt x="82" y="76"/>
                    <a:pt x="82" y="76"/>
                    <a:pt x="82" y="76"/>
                  </a:cubicBezTo>
                  <a:cubicBezTo>
                    <a:pt x="82" y="75"/>
                    <a:pt x="82" y="75"/>
                    <a:pt x="83" y="75"/>
                  </a:cubicBezTo>
                  <a:cubicBezTo>
                    <a:pt x="83" y="75"/>
                    <a:pt x="83" y="75"/>
                    <a:pt x="83" y="75"/>
                  </a:cubicBezTo>
                  <a:lnTo>
                    <a:pt x="83" y="76"/>
                  </a:lnTo>
                  <a:close/>
                  <a:moveTo>
                    <a:pt x="83" y="75"/>
                  </a:moveTo>
                  <a:cubicBezTo>
                    <a:pt x="83" y="75"/>
                    <a:pt x="84" y="75"/>
                    <a:pt x="84" y="75"/>
                  </a:cubicBezTo>
                  <a:cubicBezTo>
                    <a:pt x="84" y="75"/>
                    <a:pt x="84" y="75"/>
                    <a:pt x="83" y="75"/>
                  </a:cubicBezTo>
                  <a:close/>
                  <a:moveTo>
                    <a:pt x="84" y="71"/>
                  </a:moveTo>
                  <a:cubicBezTo>
                    <a:pt x="83" y="71"/>
                    <a:pt x="83" y="71"/>
                    <a:pt x="83" y="71"/>
                  </a:cubicBezTo>
                  <a:cubicBezTo>
                    <a:pt x="84" y="72"/>
                    <a:pt x="84" y="72"/>
                    <a:pt x="84" y="72"/>
                  </a:cubicBezTo>
                  <a:cubicBezTo>
                    <a:pt x="83" y="71"/>
                    <a:pt x="83" y="71"/>
                    <a:pt x="83" y="71"/>
                  </a:cubicBezTo>
                  <a:lnTo>
                    <a:pt x="84" y="71"/>
                  </a:lnTo>
                  <a:close/>
                  <a:moveTo>
                    <a:pt x="81" y="72"/>
                  </a:moveTo>
                  <a:cubicBezTo>
                    <a:pt x="81" y="72"/>
                    <a:pt x="82" y="72"/>
                    <a:pt x="83" y="72"/>
                  </a:cubicBezTo>
                  <a:cubicBezTo>
                    <a:pt x="83" y="72"/>
                    <a:pt x="83" y="72"/>
                    <a:pt x="83" y="72"/>
                  </a:cubicBezTo>
                  <a:cubicBezTo>
                    <a:pt x="82" y="72"/>
                    <a:pt x="82" y="72"/>
                    <a:pt x="81" y="73"/>
                  </a:cubicBezTo>
                  <a:lnTo>
                    <a:pt x="81" y="72"/>
                  </a:lnTo>
                  <a:close/>
                  <a:moveTo>
                    <a:pt x="82" y="77"/>
                  </a:moveTo>
                  <a:cubicBezTo>
                    <a:pt x="82" y="77"/>
                    <a:pt x="83" y="76"/>
                    <a:pt x="84" y="76"/>
                  </a:cubicBezTo>
                  <a:cubicBezTo>
                    <a:pt x="85" y="76"/>
                    <a:pt x="85" y="75"/>
                    <a:pt x="86" y="75"/>
                  </a:cubicBezTo>
                  <a:cubicBezTo>
                    <a:pt x="86" y="75"/>
                    <a:pt x="86" y="75"/>
                    <a:pt x="86" y="75"/>
                  </a:cubicBezTo>
                  <a:cubicBezTo>
                    <a:pt x="85" y="75"/>
                    <a:pt x="86" y="75"/>
                    <a:pt x="86" y="74"/>
                  </a:cubicBezTo>
                  <a:cubicBezTo>
                    <a:pt x="86" y="75"/>
                    <a:pt x="86" y="75"/>
                    <a:pt x="86" y="75"/>
                  </a:cubicBezTo>
                  <a:cubicBezTo>
                    <a:pt x="86" y="75"/>
                    <a:pt x="87" y="74"/>
                    <a:pt x="87" y="74"/>
                  </a:cubicBezTo>
                  <a:cubicBezTo>
                    <a:pt x="87" y="75"/>
                    <a:pt x="87" y="75"/>
                    <a:pt x="87" y="75"/>
                  </a:cubicBezTo>
                  <a:cubicBezTo>
                    <a:pt x="88" y="74"/>
                    <a:pt x="88" y="74"/>
                    <a:pt x="88" y="74"/>
                  </a:cubicBezTo>
                  <a:cubicBezTo>
                    <a:pt x="89" y="74"/>
                    <a:pt x="89" y="74"/>
                    <a:pt x="89" y="74"/>
                  </a:cubicBezTo>
                  <a:cubicBezTo>
                    <a:pt x="88" y="75"/>
                    <a:pt x="88" y="75"/>
                    <a:pt x="88" y="75"/>
                  </a:cubicBezTo>
                  <a:cubicBezTo>
                    <a:pt x="88" y="75"/>
                    <a:pt x="88" y="75"/>
                    <a:pt x="88" y="75"/>
                  </a:cubicBezTo>
                  <a:cubicBezTo>
                    <a:pt x="88" y="75"/>
                    <a:pt x="88" y="75"/>
                    <a:pt x="88" y="75"/>
                  </a:cubicBezTo>
                  <a:cubicBezTo>
                    <a:pt x="88" y="76"/>
                    <a:pt x="88" y="76"/>
                    <a:pt x="88" y="76"/>
                  </a:cubicBezTo>
                  <a:cubicBezTo>
                    <a:pt x="87" y="76"/>
                    <a:pt x="87" y="76"/>
                    <a:pt x="87" y="76"/>
                  </a:cubicBezTo>
                  <a:cubicBezTo>
                    <a:pt x="87" y="76"/>
                    <a:pt x="88" y="76"/>
                    <a:pt x="88" y="75"/>
                  </a:cubicBezTo>
                  <a:cubicBezTo>
                    <a:pt x="88" y="75"/>
                    <a:pt x="88" y="75"/>
                    <a:pt x="88" y="75"/>
                  </a:cubicBezTo>
                  <a:cubicBezTo>
                    <a:pt x="88" y="75"/>
                    <a:pt x="87" y="75"/>
                    <a:pt x="87" y="76"/>
                  </a:cubicBezTo>
                  <a:cubicBezTo>
                    <a:pt x="87" y="76"/>
                    <a:pt x="87" y="76"/>
                    <a:pt x="87" y="76"/>
                  </a:cubicBezTo>
                  <a:cubicBezTo>
                    <a:pt x="87" y="76"/>
                    <a:pt x="86" y="76"/>
                    <a:pt x="85" y="77"/>
                  </a:cubicBezTo>
                  <a:cubicBezTo>
                    <a:pt x="85" y="77"/>
                    <a:pt x="85" y="77"/>
                    <a:pt x="85" y="77"/>
                  </a:cubicBezTo>
                  <a:cubicBezTo>
                    <a:pt x="85" y="77"/>
                    <a:pt x="85" y="77"/>
                    <a:pt x="85" y="77"/>
                  </a:cubicBezTo>
                  <a:cubicBezTo>
                    <a:pt x="85" y="77"/>
                    <a:pt x="85" y="77"/>
                    <a:pt x="85" y="77"/>
                  </a:cubicBezTo>
                  <a:cubicBezTo>
                    <a:pt x="85" y="77"/>
                    <a:pt x="85" y="77"/>
                    <a:pt x="85" y="77"/>
                  </a:cubicBezTo>
                  <a:cubicBezTo>
                    <a:pt x="85" y="76"/>
                    <a:pt x="85" y="76"/>
                    <a:pt x="85" y="76"/>
                  </a:cubicBezTo>
                  <a:cubicBezTo>
                    <a:pt x="85" y="77"/>
                    <a:pt x="85" y="77"/>
                    <a:pt x="85" y="77"/>
                  </a:cubicBezTo>
                  <a:cubicBezTo>
                    <a:pt x="85" y="77"/>
                    <a:pt x="85" y="77"/>
                    <a:pt x="85" y="77"/>
                  </a:cubicBezTo>
                  <a:cubicBezTo>
                    <a:pt x="86" y="76"/>
                    <a:pt x="86" y="76"/>
                    <a:pt x="86" y="76"/>
                  </a:cubicBezTo>
                  <a:cubicBezTo>
                    <a:pt x="85" y="76"/>
                    <a:pt x="84" y="77"/>
                    <a:pt x="83" y="77"/>
                  </a:cubicBezTo>
                  <a:cubicBezTo>
                    <a:pt x="83" y="77"/>
                    <a:pt x="83" y="77"/>
                    <a:pt x="84" y="77"/>
                  </a:cubicBezTo>
                  <a:cubicBezTo>
                    <a:pt x="83" y="77"/>
                    <a:pt x="82" y="78"/>
                    <a:pt x="82" y="77"/>
                  </a:cubicBezTo>
                  <a:close/>
                  <a:moveTo>
                    <a:pt x="89" y="77"/>
                  </a:moveTo>
                  <a:cubicBezTo>
                    <a:pt x="87" y="78"/>
                    <a:pt x="85" y="78"/>
                    <a:pt x="83" y="79"/>
                  </a:cubicBezTo>
                  <a:cubicBezTo>
                    <a:pt x="85" y="77"/>
                    <a:pt x="87" y="77"/>
                    <a:pt x="89" y="76"/>
                  </a:cubicBezTo>
                  <a:cubicBezTo>
                    <a:pt x="89" y="76"/>
                    <a:pt x="89" y="76"/>
                    <a:pt x="89" y="76"/>
                  </a:cubicBezTo>
                  <a:cubicBezTo>
                    <a:pt x="89" y="76"/>
                    <a:pt x="89" y="77"/>
                    <a:pt x="89" y="77"/>
                  </a:cubicBezTo>
                  <a:close/>
                  <a:moveTo>
                    <a:pt x="97" y="72"/>
                  </a:moveTo>
                  <a:cubicBezTo>
                    <a:pt x="97" y="72"/>
                    <a:pt x="97" y="72"/>
                    <a:pt x="98" y="72"/>
                  </a:cubicBezTo>
                  <a:cubicBezTo>
                    <a:pt x="97" y="73"/>
                    <a:pt x="97" y="73"/>
                    <a:pt x="97" y="73"/>
                  </a:cubicBezTo>
                  <a:cubicBezTo>
                    <a:pt x="97" y="73"/>
                    <a:pt x="97" y="73"/>
                    <a:pt x="97" y="72"/>
                  </a:cubicBezTo>
                  <a:close/>
                  <a:moveTo>
                    <a:pt x="98" y="74"/>
                  </a:moveTo>
                  <a:cubicBezTo>
                    <a:pt x="98" y="74"/>
                    <a:pt x="98" y="74"/>
                    <a:pt x="98" y="73"/>
                  </a:cubicBezTo>
                  <a:cubicBezTo>
                    <a:pt x="98" y="73"/>
                    <a:pt x="98" y="73"/>
                    <a:pt x="98" y="73"/>
                  </a:cubicBezTo>
                  <a:cubicBezTo>
                    <a:pt x="97" y="74"/>
                    <a:pt x="97" y="74"/>
                    <a:pt x="97" y="74"/>
                  </a:cubicBezTo>
                  <a:cubicBezTo>
                    <a:pt x="97" y="73"/>
                    <a:pt x="97" y="73"/>
                    <a:pt x="98" y="73"/>
                  </a:cubicBezTo>
                  <a:cubicBezTo>
                    <a:pt x="98" y="73"/>
                    <a:pt x="98" y="73"/>
                    <a:pt x="98" y="73"/>
                  </a:cubicBezTo>
                  <a:cubicBezTo>
                    <a:pt x="98" y="74"/>
                    <a:pt x="99" y="73"/>
                    <a:pt x="99" y="73"/>
                  </a:cubicBezTo>
                  <a:lnTo>
                    <a:pt x="98" y="74"/>
                  </a:ln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35"/>
            <p:cNvSpPr>
              <a:spLocks noEditPoints="1"/>
            </p:cNvSpPr>
            <p:nvPr/>
          </p:nvSpPr>
          <p:spPr bwMode="auto">
            <a:xfrm>
              <a:off x="3691392" y="3010581"/>
              <a:ext cx="2828925" cy="1133475"/>
            </a:xfrm>
            <a:custGeom>
              <a:avLst/>
              <a:gdLst>
                <a:gd name="T0" fmla="*/ 84 w 90"/>
                <a:gd name="T1" fmla="*/ 6 h 36"/>
                <a:gd name="T2" fmla="*/ 76 w 90"/>
                <a:gd name="T3" fmla="*/ 2 h 36"/>
                <a:gd name="T4" fmla="*/ 65 w 90"/>
                <a:gd name="T5" fmla="*/ 0 h 36"/>
                <a:gd name="T6" fmla="*/ 54 w 90"/>
                <a:gd name="T7" fmla="*/ 2 h 36"/>
                <a:gd name="T8" fmla="*/ 49 w 90"/>
                <a:gd name="T9" fmla="*/ 4 h 36"/>
                <a:gd name="T10" fmla="*/ 44 w 90"/>
                <a:gd name="T11" fmla="*/ 7 h 36"/>
                <a:gd name="T12" fmla="*/ 41 w 90"/>
                <a:gd name="T13" fmla="*/ 9 h 36"/>
                <a:gd name="T14" fmla="*/ 36 w 90"/>
                <a:gd name="T15" fmla="*/ 12 h 36"/>
                <a:gd name="T16" fmla="*/ 36 w 90"/>
                <a:gd name="T17" fmla="*/ 8 h 36"/>
                <a:gd name="T18" fmla="*/ 27 w 90"/>
                <a:gd name="T19" fmla="*/ 15 h 36"/>
                <a:gd name="T20" fmla="*/ 31 w 90"/>
                <a:gd name="T21" fmla="*/ 15 h 36"/>
                <a:gd name="T22" fmla="*/ 12 w 90"/>
                <a:gd name="T23" fmla="*/ 29 h 36"/>
                <a:gd name="T24" fmla="*/ 8 w 90"/>
                <a:gd name="T25" fmla="*/ 30 h 36"/>
                <a:gd name="T26" fmla="*/ 1 w 90"/>
                <a:gd name="T27" fmla="*/ 33 h 36"/>
                <a:gd name="T28" fmla="*/ 7 w 90"/>
                <a:gd name="T29" fmla="*/ 34 h 36"/>
                <a:gd name="T30" fmla="*/ 21 w 90"/>
                <a:gd name="T31" fmla="*/ 34 h 36"/>
                <a:gd name="T32" fmla="*/ 30 w 90"/>
                <a:gd name="T33" fmla="*/ 31 h 36"/>
                <a:gd name="T34" fmla="*/ 40 w 90"/>
                <a:gd name="T35" fmla="*/ 24 h 36"/>
                <a:gd name="T36" fmla="*/ 43 w 90"/>
                <a:gd name="T37" fmla="*/ 22 h 36"/>
                <a:gd name="T38" fmla="*/ 47 w 90"/>
                <a:gd name="T39" fmla="*/ 16 h 36"/>
                <a:gd name="T40" fmla="*/ 68 w 90"/>
                <a:gd name="T41" fmla="*/ 6 h 36"/>
                <a:gd name="T42" fmla="*/ 87 w 90"/>
                <a:gd name="T43" fmla="*/ 9 h 36"/>
                <a:gd name="T44" fmla="*/ 20 w 90"/>
                <a:gd name="T45" fmla="*/ 26 h 36"/>
                <a:gd name="T46" fmla="*/ 41 w 90"/>
                <a:gd name="T47" fmla="*/ 15 h 36"/>
                <a:gd name="T48" fmla="*/ 38 w 90"/>
                <a:gd name="T49" fmla="*/ 17 h 36"/>
                <a:gd name="T50" fmla="*/ 34 w 90"/>
                <a:gd name="T51" fmla="*/ 11 h 36"/>
                <a:gd name="T52" fmla="*/ 34 w 90"/>
                <a:gd name="T53" fmla="*/ 14 h 36"/>
                <a:gd name="T54" fmla="*/ 35 w 90"/>
                <a:gd name="T55" fmla="*/ 21 h 36"/>
                <a:gd name="T56" fmla="*/ 34 w 90"/>
                <a:gd name="T57" fmla="*/ 22 h 36"/>
                <a:gd name="T58" fmla="*/ 34 w 90"/>
                <a:gd name="T59" fmla="*/ 16 h 36"/>
                <a:gd name="T60" fmla="*/ 31 w 90"/>
                <a:gd name="T61" fmla="*/ 18 h 36"/>
                <a:gd name="T62" fmla="*/ 32 w 90"/>
                <a:gd name="T63" fmla="*/ 18 h 36"/>
                <a:gd name="T64" fmla="*/ 32 w 90"/>
                <a:gd name="T65" fmla="*/ 19 h 36"/>
                <a:gd name="T66" fmla="*/ 39 w 90"/>
                <a:gd name="T67" fmla="*/ 25 h 36"/>
                <a:gd name="T68" fmla="*/ 39 w 90"/>
                <a:gd name="T69" fmla="*/ 20 h 36"/>
                <a:gd name="T70" fmla="*/ 36 w 90"/>
                <a:gd name="T71" fmla="*/ 23 h 36"/>
                <a:gd name="T72" fmla="*/ 35 w 90"/>
                <a:gd name="T73" fmla="*/ 23 h 36"/>
                <a:gd name="T74" fmla="*/ 40 w 90"/>
                <a:gd name="T75" fmla="*/ 19 h 36"/>
                <a:gd name="T76" fmla="*/ 44 w 90"/>
                <a:gd name="T77" fmla="*/ 16 h 36"/>
                <a:gd name="T78" fmla="*/ 55 w 90"/>
                <a:gd name="T79" fmla="*/ 3 h 36"/>
                <a:gd name="T80" fmla="*/ 56 w 90"/>
                <a:gd name="T81" fmla="*/ 4 h 36"/>
                <a:gd name="T82" fmla="*/ 53 w 90"/>
                <a:gd name="T83" fmla="*/ 5 h 36"/>
                <a:gd name="T84" fmla="*/ 52 w 90"/>
                <a:gd name="T85" fmla="*/ 6 h 36"/>
                <a:gd name="T86" fmla="*/ 47 w 90"/>
                <a:gd name="T87" fmla="*/ 12 h 36"/>
                <a:gd name="T88" fmla="*/ 48 w 90"/>
                <a:gd name="T89" fmla="*/ 5 h 36"/>
                <a:gd name="T90" fmla="*/ 51 w 90"/>
                <a:gd name="T91" fmla="*/ 10 h 36"/>
                <a:gd name="T92" fmla="*/ 50 w 90"/>
                <a:gd name="T93" fmla="*/ 9 h 36"/>
                <a:gd name="T94" fmla="*/ 50 w 90"/>
                <a:gd name="T95" fmla="*/ 9 h 36"/>
                <a:gd name="T96" fmla="*/ 54 w 90"/>
                <a:gd name="T97" fmla="*/ 8 h 36"/>
                <a:gd name="T98" fmla="*/ 52 w 90"/>
                <a:gd name="T99" fmla="*/ 8 h 36"/>
                <a:gd name="T100" fmla="*/ 55 w 90"/>
                <a:gd name="T101" fmla="*/ 7 h 36"/>
                <a:gd name="T102" fmla="*/ 56 w 90"/>
                <a:gd name="T103" fmla="*/ 6 h 36"/>
                <a:gd name="T104" fmla="*/ 56 w 90"/>
                <a:gd name="T105" fmla="*/ 6 h 36"/>
                <a:gd name="T106" fmla="*/ 58 w 90"/>
                <a:gd name="T107" fmla="*/ 7 h 36"/>
                <a:gd name="T108" fmla="*/ 63 w 90"/>
                <a:gd name="T10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 h="36">
                  <a:moveTo>
                    <a:pt x="90" y="10"/>
                  </a:moveTo>
                  <a:cubicBezTo>
                    <a:pt x="90" y="10"/>
                    <a:pt x="90" y="10"/>
                    <a:pt x="89" y="10"/>
                  </a:cubicBezTo>
                  <a:cubicBezTo>
                    <a:pt x="89" y="10"/>
                    <a:pt x="89" y="10"/>
                    <a:pt x="89" y="10"/>
                  </a:cubicBezTo>
                  <a:cubicBezTo>
                    <a:pt x="87" y="9"/>
                    <a:pt x="86" y="7"/>
                    <a:pt x="85" y="6"/>
                  </a:cubicBezTo>
                  <a:cubicBezTo>
                    <a:pt x="84" y="6"/>
                    <a:pt x="84" y="6"/>
                    <a:pt x="84" y="6"/>
                  </a:cubicBezTo>
                  <a:cubicBezTo>
                    <a:pt x="84" y="6"/>
                    <a:pt x="84" y="6"/>
                    <a:pt x="84" y="5"/>
                  </a:cubicBezTo>
                  <a:cubicBezTo>
                    <a:pt x="83" y="6"/>
                    <a:pt x="83" y="4"/>
                    <a:pt x="82" y="5"/>
                  </a:cubicBezTo>
                  <a:cubicBezTo>
                    <a:pt x="81" y="4"/>
                    <a:pt x="81" y="4"/>
                    <a:pt x="80" y="4"/>
                  </a:cubicBezTo>
                  <a:cubicBezTo>
                    <a:pt x="80" y="3"/>
                    <a:pt x="80" y="3"/>
                    <a:pt x="80" y="4"/>
                  </a:cubicBezTo>
                  <a:cubicBezTo>
                    <a:pt x="78" y="4"/>
                    <a:pt x="78" y="2"/>
                    <a:pt x="76" y="2"/>
                  </a:cubicBezTo>
                  <a:cubicBezTo>
                    <a:pt x="75" y="2"/>
                    <a:pt x="73" y="1"/>
                    <a:pt x="72" y="1"/>
                  </a:cubicBezTo>
                  <a:cubicBezTo>
                    <a:pt x="72" y="1"/>
                    <a:pt x="72" y="1"/>
                    <a:pt x="71" y="1"/>
                  </a:cubicBezTo>
                  <a:cubicBezTo>
                    <a:pt x="70" y="1"/>
                    <a:pt x="67" y="0"/>
                    <a:pt x="66" y="0"/>
                  </a:cubicBezTo>
                  <a:cubicBezTo>
                    <a:pt x="66" y="1"/>
                    <a:pt x="65" y="0"/>
                    <a:pt x="65" y="0"/>
                  </a:cubicBezTo>
                  <a:cubicBezTo>
                    <a:pt x="65" y="0"/>
                    <a:pt x="65" y="0"/>
                    <a:pt x="65" y="0"/>
                  </a:cubicBezTo>
                  <a:cubicBezTo>
                    <a:pt x="62" y="1"/>
                    <a:pt x="59" y="0"/>
                    <a:pt x="56" y="2"/>
                  </a:cubicBezTo>
                  <a:cubicBezTo>
                    <a:pt x="56" y="2"/>
                    <a:pt x="56" y="2"/>
                    <a:pt x="56" y="2"/>
                  </a:cubicBezTo>
                  <a:cubicBezTo>
                    <a:pt x="57" y="2"/>
                    <a:pt x="57" y="2"/>
                    <a:pt x="57" y="2"/>
                  </a:cubicBezTo>
                  <a:cubicBezTo>
                    <a:pt x="56" y="2"/>
                    <a:pt x="55" y="3"/>
                    <a:pt x="54" y="2"/>
                  </a:cubicBezTo>
                  <a:cubicBezTo>
                    <a:pt x="54" y="2"/>
                    <a:pt x="54" y="2"/>
                    <a:pt x="54" y="2"/>
                  </a:cubicBezTo>
                  <a:cubicBezTo>
                    <a:pt x="53" y="2"/>
                    <a:pt x="52" y="3"/>
                    <a:pt x="51" y="3"/>
                  </a:cubicBezTo>
                  <a:cubicBezTo>
                    <a:pt x="51" y="3"/>
                    <a:pt x="51" y="3"/>
                    <a:pt x="52" y="4"/>
                  </a:cubicBezTo>
                  <a:cubicBezTo>
                    <a:pt x="52" y="4"/>
                    <a:pt x="51" y="4"/>
                    <a:pt x="50" y="4"/>
                  </a:cubicBezTo>
                  <a:cubicBezTo>
                    <a:pt x="50" y="4"/>
                    <a:pt x="50" y="4"/>
                    <a:pt x="50" y="4"/>
                  </a:cubicBezTo>
                  <a:cubicBezTo>
                    <a:pt x="49" y="4"/>
                    <a:pt x="49" y="3"/>
                    <a:pt x="49" y="4"/>
                  </a:cubicBezTo>
                  <a:cubicBezTo>
                    <a:pt x="48" y="4"/>
                    <a:pt x="48" y="4"/>
                    <a:pt x="48" y="4"/>
                  </a:cubicBezTo>
                  <a:cubicBezTo>
                    <a:pt x="48" y="5"/>
                    <a:pt x="48" y="5"/>
                    <a:pt x="47" y="5"/>
                  </a:cubicBezTo>
                  <a:cubicBezTo>
                    <a:pt x="47" y="4"/>
                    <a:pt x="46" y="5"/>
                    <a:pt x="45" y="5"/>
                  </a:cubicBezTo>
                  <a:cubicBezTo>
                    <a:pt x="46" y="5"/>
                    <a:pt x="46" y="5"/>
                    <a:pt x="47" y="5"/>
                  </a:cubicBezTo>
                  <a:cubicBezTo>
                    <a:pt x="46" y="6"/>
                    <a:pt x="45" y="6"/>
                    <a:pt x="44" y="7"/>
                  </a:cubicBezTo>
                  <a:cubicBezTo>
                    <a:pt x="44" y="7"/>
                    <a:pt x="42" y="8"/>
                    <a:pt x="42" y="8"/>
                  </a:cubicBezTo>
                  <a:cubicBezTo>
                    <a:pt x="42" y="9"/>
                    <a:pt x="42" y="8"/>
                    <a:pt x="41" y="9"/>
                  </a:cubicBezTo>
                  <a:cubicBezTo>
                    <a:pt x="41" y="9"/>
                    <a:pt x="41" y="9"/>
                    <a:pt x="41" y="9"/>
                  </a:cubicBezTo>
                  <a:cubicBezTo>
                    <a:pt x="41" y="9"/>
                    <a:pt x="41" y="9"/>
                    <a:pt x="41" y="9"/>
                  </a:cubicBezTo>
                  <a:cubicBezTo>
                    <a:pt x="41" y="9"/>
                    <a:pt x="41" y="9"/>
                    <a:pt x="41" y="9"/>
                  </a:cubicBezTo>
                  <a:cubicBezTo>
                    <a:pt x="40" y="9"/>
                    <a:pt x="40" y="10"/>
                    <a:pt x="39" y="10"/>
                  </a:cubicBezTo>
                  <a:cubicBezTo>
                    <a:pt x="40" y="9"/>
                    <a:pt x="40" y="9"/>
                    <a:pt x="40" y="9"/>
                  </a:cubicBezTo>
                  <a:cubicBezTo>
                    <a:pt x="40" y="9"/>
                    <a:pt x="40" y="9"/>
                    <a:pt x="40" y="9"/>
                  </a:cubicBezTo>
                  <a:cubicBezTo>
                    <a:pt x="38" y="10"/>
                    <a:pt x="37" y="11"/>
                    <a:pt x="36" y="12"/>
                  </a:cubicBezTo>
                  <a:cubicBezTo>
                    <a:pt x="36" y="12"/>
                    <a:pt x="36" y="12"/>
                    <a:pt x="36" y="12"/>
                  </a:cubicBezTo>
                  <a:cubicBezTo>
                    <a:pt x="36" y="11"/>
                    <a:pt x="36" y="11"/>
                    <a:pt x="37" y="11"/>
                  </a:cubicBezTo>
                  <a:cubicBezTo>
                    <a:pt x="36" y="11"/>
                    <a:pt x="36" y="11"/>
                    <a:pt x="36" y="11"/>
                  </a:cubicBezTo>
                  <a:cubicBezTo>
                    <a:pt x="36" y="11"/>
                    <a:pt x="36" y="11"/>
                    <a:pt x="36" y="11"/>
                  </a:cubicBezTo>
                  <a:cubicBezTo>
                    <a:pt x="36" y="10"/>
                    <a:pt x="35" y="10"/>
                    <a:pt x="35" y="10"/>
                  </a:cubicBezTo>
                  <a:cubicBezTo>
                    <a:pt x="35" y="9"/>
                    <a:pt x="36" y="8"/>
                    <a:pt x="36" y="8"/>
                  </a:cubicBezTo>
                  <a:cubicBezTo>
                    <a:pt x="36" y="8"/>
                    <a:pt x="36" y="7"/>
                    <a:pt x="35" y="7"/>
                  </a:cubicBezTo>
                  <a:cubicBezTo>
                    <a:pt x="36" y="8"/>
                    <a:pt x="35" y="8"/>
                    <a:pt x="35" y="9"/>
                  </a:cubicBezTo>
                  <a:cubicBezTo>
                    <a:pt x="34" y="8"/>
                    <a:pt x="34" y="8"/>
                    <a:pt x="34" y="8"/>
                  </a:cubicBezTo>
                  <a:cubicBezTo>
                    <a:pt x="33" y="11"/>
                    <a:pt x="31" y="12"/>
                    <a:pt x="29" y="14"/>
                  </a:cubicBezTo>
                  <a:cubicBezTo>
                    <a:pt x="29" y="14"/>
                    <a:pt x="27" y="14"/>
                    <a:pt x="27" y="15"/>
                  </a:cubicBezTo>
                  <a:cubicBezTo>
                    <a:pt x="28" y="15"/>
                    <a:pt x="28" y="15"/>
                    <a:pt x="29" y="15"/>
                  </a:cubicBezTo>
                  <a:cubicBezTo>
                    <a:pt x="29" y="15"/>
                    <a:pt x="29" y="14"/>
                    <a:pt x="29" y="15"/>
                  </a:cubicBezTo>
                  <a:cubicBezTo>
                    <a:pt x="29" y="15"/>
                    <a:pt x="29" y="15"/>
                    <a:pt x="28" y="15"/>
                  </a:cubicBezTo>
                  <a:cubicBezTo>
                    <a:pt x="28" y="16"/>
                    <a:pt x="28" y="16"/>
                    <a:pt x="28" y="16"/>
                  </a:cubicBezTo>
                  <a:cubicBezTo>
                    <a:pt x="29" y="17"/>
                    <a:pt x="30" y="15"/>
                    <a:pt x="31" y="15"/>
                  </a:cubicBezTo>
                  <a:cubicBezTo>
                    <a:pt x="33" y="15"/>
                    <a:pt x="34" y="13"/>
                    <a:pt x="35" y="13"/>
                  </a:cubicBezTo>
                  <a:cubicBezTo>
                    <a:pt x="31" y="19"/>
                    <a:pt x="27" y="22"/>
                    <a:pt x="21" y="26"/>
                  </a:cubicBezTo>
                  <a:cubicBezTo>
                    <a:pt x="18" y="27"/>
                    <a:pt x="16" y="28"/>
                    <a:pt x="13" y="28"/>
                  </a:cubicBezTo>
                  <a:cubicBezTo>
                    <a:pt x="13" y="28"/>
                    <a:pt x="12" y="29"/>
                    <a:pt x="12" y="29"/>
                  </a:cubicBezTo>
                  <a:cubicBezTo>
                    <a:pt x="12" y="29"/>
                    <a:pt x="12" y="29"/>
                    <a:pt x="12" y="29"/>
                  </a:cubicBezTo>
                  <a:cubicBezTo>
                    <a:pt x="12" y="29"/>
                    <a:pt x="12" y="29"/>
                    <a:pt x="12" y="29"/>
                  </a:cubicBezTo>
                  <a:cubicBezTo>
                    <a:pt x="11" y="29"/>
                    <a:pt x="11" y="29"/>
                    <a:pt x="11" y="29"/>
                  </a:cubicBezTo>
                  <a:cubicBezTo>
                    <a:pt x="11" y="29"/>
                    <a:pt x="11" y="29"/>
                    <a:pt x="11" y="29"/>
                  </a:cubicBezTo>
                  <a:cubicBezTo>
                    <a:pt x="11" y="29"/>
                    <a:pt x="11" y="29"/>
                    <a:pt x="11" y="29"/>
                  </a:cubicBezTo>
                  <a:cubicBezTo>
                    <a:pt x="10" y="28"/>
                    <a:pt x="9" y="31"/>
                    <a:pt x="8" y="30"/>
                  </a:cubicBezTo>
                  <a:cubicBezTo>
                    <a:pt x="8" y="30"/>
                    <a:pt x="8" y="30"/>
                    <a:pt x="8" y="30"/>
                  </a:cubicBezTo>
                  <a:cubicBezTo>
                    <a:pt x="6" y="31"/>
                    <a:pt x="5" y="31"/>
                    <a:pt x="3" y="31"/>
                  </a:cubicBezTo>
                  <a:cubicBezTo>
                    <a:pt x="2" y="31"/>
                    <a:pt x="2" y="31"/>
                    <a:pt x="2" y="31"/>
                  </a:cubicBezTo>
                  <a:cubicBezTo>
                    <a:pt x="1" y="31"/>
                    <a:pt x="0" y="32"/>
                    <a:pt x="0" y="33"/>
                  </a:cubicBezTo>
                  <a:cubicBezTo>
                    <a:pt x="0" y="33"/>
                    <a:pt x="0" y="33"/>
                    <a:pt x="1" y="33"/>
                  </a:cubicBezTo>
                  <a:cubicBezTo>
                    <a:pt x="1" y="33"/>
                    <a:pt x="1" y="33"/>
                    <a:pt x="1" y="33"/>
                  </a:cubicBezTo>
                  <a:cubicBezTo>
                    <a:pt x="2" y="33"/>
                    <a:pt x="2" y="33"/>
                    <a:pt x="2" y="33"/>
                  </a:cubicBezTo>
                  <a:cubicBezTo>
                    <a:pt x="2" y="34"/>
                    <a:pt x="2" y="34"/>
                    <a:pt x="2" y="34"/>
                  </a:cubicBezTo>
                  <a:cubicBezTo>
                    <a:pt x="2" y="34"/>
                    <a:pt x="2" y="34"/>
                    <a:pt x="2" y="34"/>
                  </a:cubicBezTo>
                  <a:cubicBezTo>
                    <a:pt x="3" y="35"/>
                    <a:pt x="5" y="34"/>
                    <a:pt x="7" y="34"/>
                  </a:cubicBezTo>
                  <a:cubicBezTo>
                    <a:pt x="7" y="35"/>
                    <a:pt x="5" y="35"/>
                    <a:pt x="6" y="35"/>
                  </a:cubicBezTo>
                  <a:cubicBezTo>
                    <a:pt x="7" y="35"/>
                    <a:pt x="7" y="35"/>
                    <a:pt x="7" y="35"/>
                  </a:cubicBezTo>
                  <a:cubicBezTo>
                    <a:pt x="7" y="36"/>
                    <a:pt x="6" y="35"/>
                    <a:pt x="6" y="36"/>
                  </a:cubicBezTo>
                  <a:cubicBezTo>
                    <a:pt x="6" y="36"/>
                    <a:pt x="6" y="36"/>
                    <a:pt x="6" y="36"/>
                  </a:cubicBezTo>
                  <a:cubicBezTo>
                    <a:pt x="12" y="36"/>
                    <a:pt x="16" y="35"/>
                    <a:pt x="21" y="34"/>
                  </a:cubicBezTo>
                  <a:cubicBezTo>
                    <a:pt x="21" y="34"/>
                    <a:pt x="21" y="34"/>
                    <a:pt x="21" y="34"/>
                  </a:cubicBezTo>
                  <a:cubicBezTo>
                    <a:pt x="23" y="34"/>
                    <a:pt x="24" y="33"/>
                    <a:pt x="26" y="33"/>
                  </a:cubicBezTo>
                  <a:cubicBezTo>
                    <a:pt x="26" y="34"/>
                    <a:pt x="25" y="34"/>
                    <a:pt x="26" y="34"/>
                  </a:cubicBezTo>
                  <a:cubicBezTo>
                    <a:pt x="26" y="33"/>
                    <a:pt x="26" y="33"/>
                    <a:pt x="26" y="33"/>
                  </a:cubicBezTo>
                  <a:cubicBezTo>
                    <a:pt x="28" y="32"/>
                    <a:pt x="29" y="32"/>
                    <a:pt x="30" y="31"/>
                  </a:cubicBezTo>
                  <a:cubicBezTo>
                    <a:pt x="30" y="31"/>
                    <a:pt x="30" y="31"/>
                    <a:pt x="30" y="31"/>
                  </a:cubicBezTo>
                  <a:cubicBezTo>
                    <a:pt x="33" y="30"/>
                    <a:pt x="37" y="29"/>
                    <a:pt x="39" y="26"/>
                  </a:cubicBezTo>
                  <a:cubicBezTo>
                    <a:pt x="39" y="27"/>
                    <a:pt x="39" y="27"/>
                    <a:pt x="39" y="27"/>
                  </a:cubicBezTo>
                  <a:cubicBezTo>
                    <a:pt x="40" y="26"/>
                    <a:pt x="40" y="25"/>
                    <a:pt x="41" y="24"/>
                  </a:cubicBezTo>
                  <a:cubicBezTo>
                    <a:pt x="40" y="24"/>
                    <a:pt x="40" y="24"/>
                    <a:pt x="40" y="24"/>
                  </a:cubicBezTo>
                  <a:cubicBezTo>
                    <a:pt x="41" y="23"/>
                    <a:pt x="42" y="23"/>
                    <a:pt x="42" y="22"/>
                  </a:cubicBezTo>
                  <a:cubicBezTo>
                    <a:pt x="43" y="22"/>
                    <a:pt x="43" y="22"/>
                    <a:pt x="43" y="22"/>
                  </a:cubicBezTo>
                  <a:cubicBezTo>
                    <a:pt x="42" y="23"/>
                    <a:pt x="42" y="23"/>
                    <a:pt x="42" y="23"/>
                  </a:cubicBezTo>
                  <a:cubicBezTo>
                    <a:pt x="43" y="23"/>
                    <a:pt x="43" y="23"/>
                    <a:pt x="43" y="23"/>
                  </a:cubicBezTo>
                  <a:cubicBezTo>
                    <a:pt x="43" y="23"/>
                    <a:pt x="43" y="22"/>
                    <a:pt x="43" y="22"/>
                  </a:cubicBezTo>
                  <a:cubicBezTo>
                    <a:pt x="43" y="22"/>
                    <a:pt x="43" y="22"/>
                    <a:pt x="44" y="22"/>
                  </a:cubicBezTo>
                  <a:cubicBezTo>
                    <a:pt x="44" y="21"/>
                    <a:pt x="45" y="22"/>
                    <a:pt x="45" y="21"/>
                  </a:cubicBezTo>
                  <a:cubicBezTo>
                    <a:pt x="46" y="20"/>
                    <a:pt x="46" y="19"/>
                    <a:pt x="47" y="18"/>
                  </a:cubicBezTo>
                  <a:cubicBezTo>
                    <a:pt x="47" y="18"/>
                    <a:pt x="46" y="19"/>
                    <a:pt x="45" y="19"/>
                  </a:cubicBezTo>
                  <a:cubicBezTo>
                    <a:pt x="45" y="18"/>
                    <a:pt x="47" y="17"/>
                    <a:pt x="47" y="16"/>
                  </a:cubicBezTo>
                  <a:cubicBezTo>
                    <a:pt x="48" y="16"/>
                    <a:pt x="47" y="17"/>
                    <a:pt x="48" y="17"/>
                  </a:cubicBezTo>
                  <a:cubicBezTo>
                    <a:pt x="48" y="17"/>
                    <a:pt x="48" y="16"/>
                    <a:pt x="48" y="16"/>
                  </a:cubicBezTo>
                  <a:cubicBezTo>
                    <a:pt x="51" y="14"/>
                    <a:pt x="55" y="12"/>
                    <a:pt x="58" y="9"/>
                  </a:cubicBezTo>
                  <a:cubicBezTo>
                    <a:pt x="61" y="8"/>
                    <a:pt x="64" y="7"/>
                    <a:pt x="67" y="7"/>
                  </a:cubicBezTo>
                  <a:cubicBezTo>
                    <a:pt x="67" y="7"/>
                    <a:pt x="68" y="6"/>
                    <a:pt x="68" y="6"/>
                  </a:cubicBezTo>
                  <a:cubicBezTo>
                    <a:pt x="68" y="6"/>
                    <a:pt x="71" y="6"/>
                    <a:pt x="72" y="6"/>
                  </a:cubicBezTo>
                  <a:cubicBezTo>
                    <a:pt x="73" y="6"/>
                    <a:pt x="74" y="6"/>
                    <a:pt x="74" y="7"/>
                  </a:cubicBezTo>
                  <a:cubicBezTo>
                    <a:pt x="74" y="7"/>
                    <a:pt x="74" y="7"/>
                    <a:pt x="74" y="7"/>
                  </a:cubicBezTo>
                  <a:cubicBezTo>
                    <a:pt x="78" y="7"/>
                    <a:pt x="82" y="8"/>
                    <a:pt x="86" y="9"/>
                  </a:cubicBezTo>
                  <a:cubicBezTo>
                    <a:pt x="86" y="9"/>
                    <a:pt x="87" y="10"/>
                    <a:pt x="87" y="9"/>
                  </a:cubicBezTo>
                  <a:cubicBezTo>
                    <a:pt x="88" y="10"/>
                    <a:pt x="89" y="10"/>
                    <a:pt x="89" y="11"/>
                  </a:cubicBezTo>
                  <a:cubicBezTo>
                    <a:pt x="89" y="10"/>
                    <a:pt x="90" y="11"/>
                    <a:pt x="90" y="11"/>
                  </a:cubicBezTo>
                  <a:cubicBezTo>
                    <a:pt x="90" y="11"/>
                    <a:pt x="90" y="11"/>
                    <a:pt x="90" y="11"/>
                  </a:cubicBezTo>
                  <a:cubicBezTo>
                    <a:pt x="90" y="10"/>
                    <a:pt x="90" y="10"/>
                    <a:pt x="90" y="10"/>
                  </a:cubicBezTo>
                  <a:close/>
                  <a:moveTo>
                    <a:pt x="20" y="26"/>
                  </a:moveTo>
                  <a:cubicBezTo>
                    <a:pt x="21" y="25"/>
                    <a:pt x="21" y="25"/>
                    <a:pt x="21" y="25"/>
                  </a:cubicBezTo>
                  <a:cubicBezTo>
                    <a:pt x="21" y="25"/>
                    <a:pt x="21" y="25"/>
                    <a:pt x="21" y="25"/>
                  </a:cubicBezTo>
                  <a:lnTo>
                    <a:pt x="20" y="26"/>
                  </a:lnTo>
                  <a:close/>
                  <a:moveTo>
                    <a:pt x="40" y="15"/>
                  </a:moveTo>
                  <a:cubicBezTo>
                    <a:pt x="41" y="15"/>
                    <a:pt x="41" y="15"/>
                    <a:pt x="41" y="15"/>
                  </a:cubicBezTo>
                  <a:cubicBezTo>
                    <a:pt x="41" y="16"/>
                    <a:pt x="39" y="17"/>
                    <a:pt x="38" y="18"/>
                  </a:cubicBezTo>
                  <a:cubicBezTo>
                    <a:pt x="38" y="18"/>
                    <a:pt x="38" y="18"/>
                    <a:pt x="38" y="17"/>
                  </a:cubicBezTo>
                  <a:cubicBezTo>
                    <a:pt x="38" y="18"/>
                    <a:pt x="38" y="18"/>
                    <a:pt x="38" y="18"/>
                  </a:cubicBezTo>
                  <a:cubicBezTo>
                    <a:pt x="39" y="17"/>
                    <a:pt x="39" y="17"/>
                    <a:pt x="39" y="17"/>
                  </a:cubicBezTo>
                  <a:cubicBezTo>
                    <a:pt x="38" y="17"/>
                    <a:pt x="38" y="17"/>
                    <a:pt x="38" y="17"/>
                  </a:cubicBezTo>
                  <a:cubicBezTo>
                    <a:pt x="40" y="15"/>
                    <a:pt x="40" y="15"/>
                    <a:pt x="40" y="15"/>
                  </a:cubicBezTo>
                  <a:close/>
                  <a:moveTo>
                    <a:pt x="34" y="11"/>
                  </a:moveTo>
                  <a:cubicBezTo>
                    <a:pt x="35" y="10"/>
                    <a:pt x="35" y="10"/>
                    <a:pt x="35" y="10"/>
                  </a:cubicBezTo>
                  <a:cubicBezTo>
                    <a:pt x="35" y="10"/>
                    <a:pt x="35" y="10"/>
                    <a:pt x="35" y="10"/>
                  </a:cubicBezTo>
                  <a:lnTo>
                    <a:pt x="34" y="11"/>
                  </a:lnTo>
                  <a:close/>
                  <a:moveTo>
                    <a:pt x="39" y="10"/>
                  </a:moveTo>
                  <a:cubicBezTo>
                    <a:pt x="40" y="10"/>
                    <a:pt x="40" y="10"/>
                    <a:pt x="40" y="10"/>
                  </a:cubicBezTo>
                  <a:cubicBezTo>
                    <a:pt x="38" y="11"/>
                    <a:pt x="37" y="13"/>
                    <a:pt x="35" y="14"/>
                  </a:cubicBezTo>
                  <a:cubicBezTo>
                    <a:pt x="36" y="13"/>
                    <a:pt x="38" y="11"/>
                    <a:pt x="39" y="10"/>
                  </a:cubicBezTo>
                  <a:close/>
                  <a:moveTo>
                    <a:pt x="34" y="14"/>
                  </a:moveTo>
                  <a:cubicBezTo>
                    <a:pt x="34" y="15"/>
                    <a:pt x="34" y="15"/>
                    <a:pt x="34" y="15"/>
                  </a:cubicBezTo>
                  <a:cubicBezTo>
                    <a:pt x="34" y="15"/>
                    <a:pt x="34" y="15"/>
                    <a:pt x="34" y="15"/>
                  </a:cubicBezTo>
                  <a:lnTo>
                    <a:pt x="34" y="14"/>
                  </a:lnTo>
                  <a:close/>
                  <a:moveTo>
                    <a:pt x="35" y="21"/>
                  </a:move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4" y="22"/>
                    <a:pt x="34" y="22"/>
                    <a:pt x="34" y="22"/>
                  </a:cubicBezTo>
                  <a:cubicBezTo>
                    <a:pt x="34" y="22"/>
                    <a:pt x="34" y="22"/>
                    <a:pt x="34" y="22"/>
                  </a:cubicBezTo>
                  <a:cubicBezTo>
                    <a:pt x="34" y="22"/>
                    <a:pt x="34" y="22"/>
                    <a:pt x="34" y="22"/>
                  </a:cubicBezTo>
                  <a:cubicBezTo>
                    <a:pt x="34" y="22"/>
                    <a:pt x="34" y="21"/>
                    <a:pt x="35" y="21"/>
                  </a:cubicBezTo>
                  <a:close/>
                  <a:moveTo>
                    <a:pt x="34" y="16"/>
                  </a:moveTo>
                  <a:cubicBezTo>
                    <a:pt x="34" y="16"/>
                    <a:pt x="34" y="16"/>
                    <a:pt x="34" y="16"/>
                  </a:cubicBezTo>
                  <a:cubicBezTo>
                    <a:pt x="33" y="16"/>
                    <a:pt x="33" y="16"/>
                    <a:pt x="33" y="16"/>
                  </a:cubicBezTo>
                  <a:lnTo>
                    <a:pt x="34" y="16"/>
                  </a:lnTo>
                  <a:close/>
                  <a:moveTo>
                    <a:pt x="32" y="18"/>
                  </a:moveTo>
                  <a:cubicBezTo>
                    <a:pt x="31" y="18"/>
                    <a:pt x="31" y="18"/>
                    <a:pt x="31" y="18"/>
                  </a:cubicBezTo>
                  <a:cubicBezTo>
                    <a:pt x="31" y="18"/>
                    <a:pt x="31" y="18"/>
                    <a:pt x="31" y="18"/>
                  </a:cubicBezTo>
                  <a:cubicBezTo>
                    <a:pt x="30" y="20"/>
                    <a:pt x="28" y="22"/>
                    <a:pt x="26" y="23"/>
                  </a:cubicBezTo>
                  <a:cubicBezTo>
                    <a:pt x="27" y="21"/>
                    <a:pt x="30" y="20"/>
                    <a:pt x="31" y="18"/>
                  </a:cubicBezTo>
                  <a:cubicBezTo>
                    <a:pt x="31" y="18"/>
                    <a:pt x="31" y="18"/>
                    <a:pt x="31" y="18"/>
                  </a:cubicBezTo>
                  <a:cubicBezTo>
                    <a:pt x="31" y="18"/>
                    <a:pt x="31" y="18"/>
                    <a:pt x="31" y="18"/>
                  </a:cubicBezTo>
                  <a:cubicBezTo>
                    <a:pt x="32" y="18"/>
                    <a:pt x="32" y="18"/>
                    <a:pt x="32" y="18"/>
                  </a:cubicBezTo>
                  <a:close/>
                  <a:moveTo>
                    <a:pt x="32" y="19"/>
                  </a:moveTo>
                  <a:cubicBezTo>
                    <a:pt x="33" y="18"/>
                    <a:pt x="33" y="18"/>
                    <a:pt x="33" y="18"/>
                  </a:cubicBezTo>
                  <a:cubicBezTo>
                    <a:pt x="33" y="18"/>
                    <a:pt x="32" y="18"/>
                    <a:pt x="32" y="19"/>
                  </a:cubicBezTo>
                  <a:cubicBezTo>
                    <a:pt x="33" y="19"/>
                    <a:pt x="33" y="19"/>
                    <a:pt x="33" y="19"/>
                  </a:cubicBezTo>
                  <a:lnTo>
                    <a:pt x="32" y="19"/>
                  </a:lnTo>
                  <a:close/>
                  <a:moveTo>
                    <a:pt x="39" y="25"/>
                  </a:moveTo>
                  <a:cubicBezTo>
                    <a:pt x="38" y="26"/>
                    <a:pt x="38" y="26"/>
                    <a:pt x="38" y="26"/>
                  </a:cubicBezTo>
                  <a:cubicBezTo>
                    <a:pt x="39" y="26"/>
                    <a:pt x="39" y="25"/>
                    <a:pt x="39" y="25"/>
                  </a:cubicBezTo>
                  <a:cubicBezTo>
                    <a:pt x="40" y="24"/>
                    <a:pt x="40" y="24"/>
                    <a:pt x="40" y="24"/>
                  </a:cubicBezTo>
                  <a:cubicBezTo>
                    <a:pt x="40" y="25"/>
                    <a:pt x="40" y="25"/>
                    <a:pt x="39" y="25"/>
                  </a:cubicBezTo>
                  <a:close/>
                  <a:moveTo>
                    <a:pt x="44" y="16"/>
                  </a:moveTo>
                  <a:cubicBezTo>
                    <a:pt x="41" y="19"/>
                    <a:pt x="41" y="19"/>
                    <a:pt x="41" y="19"/>
                  </a:cubicBezTo>
                  <a:cubicBezTo>
                    <a:pt x="40" y="19"/>
                    <a:pt x="40" y="19"/>
                    <a:pt x="40" y="19"/>
                  </a:cubicBezTo>
                  <a:cubicBezTo>
                    <a:pt x="40" y="20"/>
                    <a:pt x="40" y="20"/>
                    <a:pt x="40" y="21"/>
                  </a:cubicBezTo>
                  <a:cubicBezTo>
                    <a:pt x="39" y="20"/>
                    <a:pt x="39" y="20"/>
                    <a:pt x="39" y="20"/>
                  </a:cubicBezTo>
                  <a:cubicBezTo>
                    <a:pt x="39" y="22"/>
                    <a:pt x="37" y="22"/>
                    <a:pt x="37" y="23"/>
                  </a:cubicBezTo>
                  <a:cubicBezTo>
                    <a:pt x="37" y="23"/>
                    <a:pt x="37" y="23"/>
                    <a:pt x="37" y="23"/>
                  </a:cubicBezTo>
                  <a:cubicBezTo>
                    <a:pt x="36" y="24"/>
                    <a:pt x="36" y="24"/>
                    <a:pt x="36" y="24"/>
                  </a:cubicBezTo>
                  <a:cubicBezTo>
                    <a:pt x="36" y="24"/>
                    <a:pt x="37" y="23"/>
                    <a:pt x="37" y="23"/>
                  </a:cubicBezTo>
                  <a:cubicBezTo>
                    <a:pt x="36" y="23"/>
                    <a:pt x="36" y="23"/>
                    <a:pt x="36" y="23"/>
                  </a:cubicBezTo>
                  <a:cubicBezTo>
                    <a:pt x="35" y="24"/>
                    <a:pt x="34" y="25"/>
                    <a:pt x="33" y="26"/>
                  </a:cubicBezTo>
                  <a:cubicBezTo>
                    <a:pt x="33" y="25"/>
                    <a:pt x="33" y="25"/>
                    <a:pt x="33" y="25"/>
                  </a:cubicBezTo>
                  <a:cubicBezTo>
                    <a:pt x="34" y="25"/>
                    <a:pt x="34" y="24"/>
                    <a:pt x="35" y="24"/>
                  </a:cubicBezTo>
                  <a:cubicBezTo>
                    <a:pt x="35" y="24"/>
                    <a:pt x="35" y="24"/>
                    <a:pt x="35" y="23"/>
                  </a:cubicBezTo>
                  <a:cubicBezTo>
                    <a:pt x="35" y="23"/>
                    <a:pt x="35" y="23"/>
                    <a:pt x="35" y="23"/>
                  </a:cubicBezTo>
                  <a:cubicBezTo>
                    <a:pt x="35" y="23"/>
                    <a:pt x="37" y="23"/>
                    <a:pt x="37" y="21"/>
                  </a:cubicBezTo>
                  <a:cubicBezTo>
                    <a:pt x="37" y="22"/>
                    <a:pt x="37" y="22"/>
                    <a:pt x="37" y="22"/>
                  </a:cubicBezTo>
                  <a:cubicBezTo>
                    <a:pt x="37" y="21"/>
                    <a:pt x="40" y="21"/>
                    <a:pt x="39" y="20"/>
                  </a:cubicBezTo>
                  <a:cubicBezTo>
                    <a:pt x="40" y="20"/>
                    <a:pt x="40" y="19"/>
                    <a:pt x="40" y="18"/>
                  </a:cubicBezTo>
                  <a:cubicBezTo>
                    <a:pt x="40" y="19"/>
                    <a:pt x="40" y="19"/>
                    <a:pt x="40" y="19"/>
                  </a:cubicBezTo>
                  <a:cubicBezTo>
                    <a:pt x="41" y="17"/>
                    <a:pt x="42" y="17"/>
                    <a:pt x="44" y="16"/>
                  </a:cubicBezTo>
                  <a:cubicBezTo>
                    <a:pt x="44" y="15"/>
                    <a:pt x="44" y="15"/>
                    <a:pt x="44" y="15"/>
                  </a:cubicBezTo>
                  <a:cubicBezTo>
                    <a:pt x="44" y="15"/>
                    <a:pt x="44" y="15"/>
                    <a:pt x="44" y="16"/>
                  </a:cubicBezTo>
                  <a:cubicBezTo>
                    <a:pt x="43" y="16"/>
                    <a:pt x="43" y="16"/>
                    <a:pt x="43" y="16"/>
                  </a:cubicBezTo>
                  <a:lnTo>
                    <a:pt x="44" y="16"/>
                  </a:lnTo>
                  <a:close/>
                  <a:moveTo>
                    <a:pt x="59" y="3"/>
                  </a:moveTo>
                  <a:cubicBezTo>
                    <a:pt x="58" y="4"/>
                    <a:pt x="58" y="3"/>
                    <a:pt x="58" y="3"/>
                  </a:cubicBezTo>
                  <a:cubicBezTo>
                    <a:pt x="58" y="3"/>
                    <a:pt x="58" y="3"/>
                    <a:pt x="59" y="3"/>
                  </a:cubicBezTo>
                  <a:close/>
                  <a:moveTo>
                    <a:pt x="55" y="3"/>
                  </a:moveTo>
                  <a:cubicBezTo>
                    <a:pt x="55" y="3"/>
                    <a:pt x="55" y="3"/>
                    <a:pt x="55" y="3"/>
                  </a:cubicBezTo>
                  <a:cubicBezTo>
                    <a:pt x="55" y="4"/>
                    <a:pt x="55" y="4"/>
                    <a:pt x="55" y="4"/>
                  </a:cubicBezTo>
                  <a:lnTo>
                    <a:pt x="55" y="3"/>
                  </a:lnTo>
                  <a:close/>
                  <a:moveTo>
                    <a:pt x="56" y="4"/>
                  </a:moveTo>
                  <a:cubicBezTo>
                    <a:pt x="56" y="4"/>
                    <a:pt x="56" y="4"/>
                    <a:pt x="56" y="4"/>
                  </a:cubicBezTo>
                  <a:cubicBezTo>
                    <a:pt x="56" y="4"/>
                    <a:pt x="56" y="4"/>
                    <a:pt x="56" y="4"/>
                  </a:cubicBezTo>
                  <a:cubicBezTo>
                    <a:pt x="56" y="4"/>
                    <a:pt x="56" y="4"/>
                    <a:pt x="56" y="4"/>
                  </a:cubicBezTo>
                  <a:cubicBezTo>
                    <a:pt x="56" y="5"/>
                    <a:pt x="56" y="5"/>
                    <a:pt x="56" y="5"/>
                  </a:cubicBezTo>
                  <a:cubicBezTo>
                    <a:pt x="55" y="5"/>
                    <a:pt x="55" y="5"/>
                    <a:pt x="55" y="5"/>
                  </a:cubicBezTo>
                  <a:cubicBezTo>
                    <a:pt x="56" y="5"/>
                    <a:pt x="55" y="5"/>
                    <a:pt x="55" y="4"/>
                  </a:cubicBezTo>
                  <a:cubicBezTo>
                    <a:pt x="55" y="5"/>
                    <a:pt x="54" y="5"/>
                    <a:pt x="53" y="5"/>
                  </a:cubicBezTo>
                  <a:cubicBezTo>
                    <a:pt x="53" y="5"/>
                    <a:pt x="56" y="5"/>
                    <a:pt x="56" y="4"/>
                  </a:cubicBezTo>
                  <a:close/>
                  <a:moveTo>
                    <a:pt x="52" y="6"/>
                  </a:moveTo>
                  <a:cubicBezTo>
                    <a:pt x="52" y="6"/>
                    <a:pt x="51" y="6"/>
                    <a:pt x="51" y="7"/>
                  </a:cubicBezTo>
                  <a:cubicBezTo>
                    <a:pt x="51" y="7"/>
                    <a:pt x="51" y="7"/>
                    <a:pt x="50" y="7"/>
                  </a:cubicBezTo>
                  <a:cubicBezTo>
                    <a:pt x="51" y="7"/>
                    <a:pt x="51" y="6"/>
                    <a:pt x="52" y="6"/>
                  </a:cubicBezTo>
                  <a:close/>
                  <a:moveTo>
                    <a:pt x="48" y="6"/>
                  </a:moveTo>
                  <a:cubicBezTo>
                    <a:pt x="48" y="7"/>
                    <a:pt x="48" y="7"/>
                    <a:pt x="48" y="7"/>
                  </a:cubicBezTo>
                  <a:cubicBezTo>
                    <a:pt x="47" y="7"/>
                    <a:pt x="47" y="7"/>
                    <a:pt x="47" y="7"/>
                  </a:cubicBezTo>
                  <a:lnTo>
                    <a:pt x="48" y="6"/>
                  </a:lnTo>
                  <a:close/>
                  <a:moveTo>
                    <a:pt x="47" y="12"/>
                  </a:moveTo>
                  <a:cubicBezTo>
                    <a:pt x="47" y="12"/>
                    <a:pt x="47" y="12"/>
                    <a:pt x="47" y="12"/>
                  </a:cubicBezTo>
                  <a:cubicBezTo>
                    <a:pt x="47" y="12"/>
                    <a:pt x="47" y="12"/>
                    <a:pt x="47" y="12"/>
                  </a:cubicBezTo>
                  <a:cubicBezTo>
                    <a:pt x="49" y="10"/>
                    <a:pt x="49" y="10"/>
                    <a:pt x="49" y="10"/>
                  </a:cubicBezTo>
                  <a:lnTo>
                    <a:pt x="47" y="12"/>
                  </a:lnTo>
                  <a:close/>
                  <a:moveTo>
                    <a:pt x="48" y="5"/>
                  </a:moveTo>
                  <a:cubicBezTo>
                    <a:pt x="48" y="5"/>
                    <a:pt x="48" y="6"/>
                    <a:pt x="48" y="5"/>
                  </a:cubicBezTo>
                  <a:cubicBezTo>
                    <a:pt x="48" y="5"/>
                    <a:pt x="48" y="5"/>
                    <a:pt x="48" y="5"/>
                  </a:cubicBezTo>
                  <a:cubicBezTo>
                    <a:pt x="48" y="5"/>
                    <a:pt x="48" y="5"/>
                    <a:pt x="49" y="5"/>
                  </a:cubicBezTo>
                  <a:lnTo>
                    <a:pt x="48" y="5"/>
                  </a:lnTo>
                  <a:close/>
                  <a:moveTo>
                    <a:pt x="51" y="10"/>
                  </a:moveTo>
                  <a:cubicBezTo>
                    <a:pt x="51" y="9"/>
                    <a:pt x="51" y="9"/>
                    <a:pt x="51" y="9"/>
                  </a:cubicBezTo>
                  <a:cubicBezTo>
                    <a:pt x="51" y="9"/>
                    <a:pt x="50" y="10"/>
                    <a:pt x="49" y="10"/>
                  </a:cubicBezTo>
                  <a:cubicBezTo>
                    <a:pt x="49" y="10"/>
                    <a:pt x="50" y="10"/>
                    <a:pt x="50" y="9"/>
                  </a:cubicBezTo>
                  <a:cubicBezTo>
                    <a:pt x="49"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1" y="9"/>
                    <a:pt x="51" y="9"/>
                    <a:pt x="51" y="9"/>
                  </a:cubicBezTo>
                  <a:cubicBezTo>
                    <a:pt x="50" y="9"/>
                    <a:pt x="50" y="9"/>
                    <a:pt x="50" y="9"/>
                  </a:cubicBezTo>
                  <a:cubicBezTo>
                    <a:pt x="52" y="8"/>
                    <a:pt x="52" y="8"/>
                    <a:pt x="52" y="8"/>
                  </a:cubicBezTo>
                  <a:cubicBezTo>
                    <a:pt x="51" y="8"/>
                    <a:pt x="51" y="8"/>
                    <a:pt x="51" y="8"/>
                  </a:cubicBezTo>
                  <a:cubicBezTo>
                    <a:pt x="51" y="9"/>
                    <a:pt x="52" y="9"/>
                    <a:pt x="52" y="9"/>
                  </a:cubicBezTo>
                  <a:lnTo>
                    <a:pt x="51" y="10"/>
                  </a:lnTo>
                  <a:close/>
                  <a:moveTo>
                    <a:pt x="54" y="8"/>
                  </a:moveTo>
                  <a:cubicBezTo>
                    <a:pt x="54" y="8"/>
                    <a:pt x="54" y="8"/>
                    <a:pt x="54" y="8"/>
                  </a:cubicBezTo>
                  <a:cubicBezTo>
                    <a:pt x="53" y="8"/>
                    <a:pt x="53" y="8"/>
                    <a:pt x="53" y="8"/>
                  </a:cubicBezTo>
                  <a:cubicBezTo>
                    <a:pt x="52" y="9"/>
                    <a:pt x="52" y="9"/>
                    <a:pt x="52" y="9"/>
                  </a:cubicBezTo>
                  <a:cubicBezTo>
                    <a:pt x="53" y="9"/>
                    <a:pt x="52" y="8"/>
                    <a:pt x="52" y="8"/>
                  </a:cubicBezTo>
                  <a:cubicBezTo>
                    <a:pt x="52" y="8"/>
                    <a:pt x="52" y="8"/>
                    <a:pt x="52" y="8"/>
                  </a:cubicBezTo>
                  <a:cubicBezTo>
                    <a:pt x="53" y="7"/>
                    <a:pt x="53" y="7"/>
                    <a:pt x="53" y="7"/>
                  </a:cubicBezTo>
                  <a:cubicBezTo>
                    <a:pt x="52" y="8"/>
                    <a:pt x="52" y="8"/>
                    <a:pt x="52" y="8"/>
                  </a:cubicBezTo>
                  <a:cubicBezTo>
                    <a:pt x="53" y="8"/>
                    <a:pt x="54" y="7"/>
                    <a:pt x="55" y="7"/>
                  </a:cubicBezTo>
                  <a:cubicBezTo>
                    <a:pt x="55" y="7"/>
                    <a:pt x="54" y="8"/>
                    <a:pt x="54" y="8"/>
                  </a:cubicBezTo>
                  <a:close/>
                  <a:moveTo>
                    <a:pt x="55" y="7"/>
                  </a:moveTo>
                  <a:cubicBezTo>
                    <a:pt x="54" y="7"/>
                    <a:pt x="54" y="7"/>
                    <a:pt x="54" y="7"/>
                  </a:cubicBezTo>
                  <a:cubicBezTo>
                    <a:pt x="54" y="6"/>
                    <a:pt x="54" y="6"/>
                    <a:pt x="54" y="6"/>
                  </a:cubicBezTo>
                  <a:cubicBezTo>
                    <a:pt x="55" y="6"/>
                    <a:pt x="55" y="6"/>
                    <a:pt x="55" y="6"/>
                  </a:cubicBezTo>
                  <a:cubicBezTo>
                    <a:pt x="55" y="6"/>
                    <a:pt x="55" y="6"/>
                    <a:pt x="55" y="7"/>
                  </a:cubicBezTo>
                  <a:close/>
                  <a:moveTo>
                    <a:pt x="56" y="6"/>
                  </a:moveTo>
                  <a:cubicBezTo>
                    <a:pt x="56" y="7"/>
                    <a:pt x="56" y="7"/>
                    <a:pt x="56" y="7"/>
                  </a:cubicBezTo>
                  <a:cubicBezTo>
                    <a:pt x="56" y="7"/>
                    <a:pt x="56" y="7"/>
                    <a:pt x="56" y="7"/>
                  </a:cubicBezTo>
                  <a:cubicBezTo>
                    <a:pt x="55" y="8"/>
                    <a:pt x="56" y="7"/>
                    <a:pt x="55" y="7"/>
                  </a:cubicBezTo>
                  <a:cubicBezTo>
                    <a:pt x="55" y="5"/>
                    <a:pt x="57" y="7"/>
                    <a:pt x="57" y="5"/>
                  </a:cubicBezTo>
                  <a:cubicBezTo>
                    <a:pt x="57" y="6"/>
                    <a:pt x="57" y="7"/>
                    <a:pt x="56" y="6"/>
                  </a:cubicBezTo>
                  <a:close/>
                  <a:moveTo>
                    <a:pt x="58" y="7"/>
                  </a:moveTo>
                  <a:cubicBezTo>
                    <a:pt x="58" y="7"/>
                    <a:pt x="58" y="7"/>
                    <a:pt x="58" y="7"/>
                  </a:cubicBezTo>
                  <a:cubicBezTo>
                    <a:pt x="58" y="7"/>
                    <a:pt x="58" y="7"/>
                    <a:pt x="58" y="7"/>
                  </a:cubicBezTo>
                  <a:cubicBezTo>
                    <a:pt x="59" y="7"/>
                    <a:pt x="59" y="7"/>
                    <a:pt x="59" y="7"/>
                  </a:cubicBezTo>
                  <a:cubicBezTo>
                    <a:pt x="58" y="7"/>
                    <a:pt x="58" y="7"/>
                    <a:pt x="58" y="7"/>
                  </a:cubicBezTo>
                  <a:close/>
                  <a:moveTo>
                    <a:pt x="57" y="6"/>
                  </a:moveTo>
                  <a:cubicBezTo>
                    <a:pt x="58" y="6"/>
                    <a:pt x="59" y="6"/>
                    <a:pt x="60" y="5"/>
                  </a:cubicBezTo>
                  <a:cubicBezTo>
                    <a:pt x="59" y="6"/>
                    <a:pt x="58" y="6"/>
                    <a:pt x="57" y="6"/>
                  </a:cubicBezTo>
                  <a:close/>
                  <a:moveTo>
                    <a:pt x="60" y="5"/>
                  </a:moveTo>
                  <a:cubicBezTo>
                    <a:pt x="61" y="4"/>
                    <a:pt x="62" y="4"/>
                    <a:pt x="63" y="4"/>
                  </a:cubicBezTo>
                  <a:cubicBezTo>
                    <a:pt x="62" y="5"/>
                    <a:pt x="61" y="4"/>
                    <a:pt x="60" y="5"/>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dirty="0"/>
            </a:p>
          </p:txBody>
        </p:sp>
      </p:grpSp>
      <p:pic>
        <p:nvPicPr>
          <p:cNvPr id="2" name="图片 1"/>
          <p:cNvPicPr>
            <a:picLocks noChangeAspect="1"/>
          </p:cNvPicPr>
          <p:nvPr/>
        </p:nvPicPr>
        <p:blipFill rotWithShape="1">
          <a:blip r:embed="rId2"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8826896" y="0"/>
            <a:ext cx="3365104" cy="6858000"/>
          </a:xfrm>
          <a:prstGeom prst="rect">
            <a:avLst/>
          </a:prstGeom>
        </p:spPr>
      </p:pic>
      <p:grpSp>
        <p:nvGrpSpPr>
          <p:cNvPr id="12" name="组合 11"/>
          <p:cNvGrpSpPr/>
          <p:nvPr/>
        </p:nvGrpSpPr>
        <p:grpSpPr>
          <a:xfrm>
            <a:off x="2214095" y="3770325"/>
            <a:ext cx="743946" cy="426112"/>
            <a:chOff x="1459367" y="2127931"/>
            <a:chExt cx="5060950" cy="2898775"/>
          </a:xfrm>
        </p:grpSpPr>
        <p:sp>
          <p:nvSpPr>
            <p:cNvPr id="13" name="Freeform 15"/>
            <p:cNvSpPr>
              <a:spLocks noEditPoints="1"/>
            </p:cNvSpPr>
            <p:nvPr/>
          </p:nvSpPr>
          <p:spPr bwMode="auto">
            <a:xfrm>
              <a:off x="1459367" y="2127931"/>
              <a:ext cx="4589463" cy="2898775"/>
            </a:xfrm>
            <a:custGeom>
              <a:avLst/>
              <a:gdLst>
                <a:gd name="T0" fmla="*/ 95 w 146"/>
                <a:gd name="T1" fmla="*/ 72 h 92"/>
                <a:gd name="T2" fmla="*/ 89 w 146"/>
                <a:gd name="T3" fmla="*/ 74 h 92"/>
                <a:gd name="T4" fmla="*/ 96 w 146"/>
                <a:gd name="T5" fmla="*/ 64 h 92"/>
                <a:gd name="T6" fmla="*/ 81 w 146"/>
                <a:gd name="T7" fmla="*/ 71 h 92"/>
                <a:gd name="T8" fmla="*/ 65 w 146"/>
                <a:gd name="T9" fmla="*/ 57 h 92"/>
                <a:gd name="T10" fmla="*/ 63 w 146"/>
                <a:gd name="T11" fmla="*/ 38 h 92"/>
                <a:gd name="T12" fmla="*/ 82 w 146"/>
                <a:gd name="T13" fmla="*/ 50 h 92"/>
                <a:gd name="T14" fmla="*/ 95 w 146"/>
                <a:gd name="T15" fmla="*/ 43 h 92"/>
                <a:gd name="T16" fmla="*/ 107 w 146"/>
                <a:gd name="T17" fmla="*/ 33 h 92"/>
                <a:gd name="T18" fmla="*/ 111 w 146"/>
                <a:gd name="T19" fmla="*/ 34 h 92"/>
                <a:gd name="T20" fmla="*/ 138 w 146"/>
                <a:gd name="T21" fmla="*/ 18 h 92"/>
                <a:gd name="T22" fmla="*/ 135 w 146"/>
                <a:gd name="T23" fmla="*/ 16 h 92"/>
                <a:gd name="T24" fmla="*/ 116 w 146"/>
                <a:gd name="T25" fmla="*/ 17 h 92"/>
                <a:gd name="T26" fmla="*/ 102 w 146"/>
                <a:gd name="T27" fmla="*/ 30 h 92"/>
                <a:gd name="T28" fmla="*/ 90 w 146"/>
                <a:gd name="T29" fmla="*/ 26 h 92"/>
                <a:gd name="T30" fmla="*/ 84 w 146"/>
                <a:gd name="T31" fmla="*/ 20 h 92"/>
                <a:gd name="T32" fmla="*/ 99 w 146"/>
                <a:gd name="T33" fmla="*/ 13 h 92"/>
                <a:gd name="T34" fmla="*/ 76 w 146"/>
                <a:gd name="T35" fmla="*/ 7 h 92"/>
                <a:gd name="T36" fmla="*/ 44 w 146"/>
                <a:gd name="T37" fmla="*/ 0 h 92"/>
                <a:gd name="T38" fmla="*/ 13 w 146"/>
                <a:gd name="T39" fmla="*/ 25 h 92"/>
                <a:gd name="T40" fmla="*/ 2 w 146"/>
                <a:gd name="T41" fmla="*/ 55 h 92"/>
                <a:gd name="T42" fmla="*/ 2 w 146"/>
                <a:gd name="T43" fmla="*/ 71 h 92"/>
                <a:gd name="T44" fmla="*/ 3 w 146"/>
                <a:gd name="T45" fmla="*/ 61 h 92"/>
                <a:gd name="T46" fmla="*/ 10 w 146"/>
                <a:gd name="T47" fmla="*/ 76 h 92"/>
                <a:gd name="T48" fmla="*/ 18 w 146"/>
                <a:gd name="T49" fmla="*/ 79 h 92"/>
                <a:gd name="T50" fmla="*/ 49 w 146"/>
                <a:gd name="T51" fmla="*/ 88 h 92"/>
                <a:gd name="T52" fmla="*/ 58 w 146"/>
                <a:gd name="T53" fmla="*/ 84 h 92"/>
                <a:gd name="T54" fmla="*/ 86 w 146"/>
                <a:gd name="T55" fmla="*/ 80 h 92"/>
                <a:gd name="T56" fmla="*/ 97 w 146"/>
                <a:gd name="T57" fmla="*/ 75 h 92"/>
                <a:gd name="T58" fmla="*/ 140 w 146"/>
                <a:gd name="T59" fmla="*/ 19 h 92"/>
                <a:gd name="T60" fmla="*/ 124 w 146"/>
                <a:gd name="T61" fmla="*/ 18 h 92"/>
                <a:gd name="T62" fmla="*/ 126 w 146"/>
                <a:gd name="T63" fmla="*/ 15 h 92"/>
                <a:gd name="T64" fmla="*/ 127 w 146"/>
                <a:gd name="T65" fmla="*/ 15 h 92"/>
                <a:gd name="T66" fmla="*/ 113 w 146"/>
                <a:gd name="T67" fmla="*/ 26 h 92"/>
                <a:gd name="T68" fmla="*/ 109 w 146"/>
                <a:gd name="T69" fmla="*/ 33 h 92"/>
                <a:gd name="T70" fmla="*/ 106 w 146"/>
                <a:gd name="T71" fmla="*/ 31 h 92"/>
                <a:gd name="T72" fmla="*/ 104 w 146"/>
                <a:gd name="T73" fmla="*/ 33 h 92"/>
                <a:gd name="T74" fmla="*/ 95 w 146"/>
                <a:gd name="T75" fmla="*/ 43 h 92"/>
                <a:gd name="T76" fmla="*/ 99 w 146"/>
                <a:gd name="T77" fmla="*/ 39 h 92"/>
                <a:gd name="T78" fmla="*/ 93 w 146"/>
                <a:gd name="T79" fmla="*/ 39 h 92"/>
                <a:gd name="T80" fmla="*/ 95 w 146"/>
                <a:gd name="T81" fmla="*/ 37 h 92"/>
                <a:gd name="T82" fmla="*/ 72 w 146"/>
                <a:gd name="T83" fmla="*/ 22 h 92"/>
                <a:gd name="T84" fmla="*/ 6 w 146"/>
                <a:gd name="T85" fmla="*/ 73 h 92"/>
                <a:gd name="T86" fmla="*/ 15 w 146"/>
                <a:gd name="T87" fmla="*/ 76 h 92"/>
                <a:gd name="T88" fmla="*/ 20 w 146"/>
                <a:gd name="T89" fmla="*/ 78 h 92"/>
                <a:gd name="T90" fmla="*/ 48 w 146"/>
                <a:gd name="T91" fmla="*/ 89 h 92"/>
                <a:gd name="T92" fmla="*/ 20 w 146"/>
                <a:gd name="T93" fmla="*/ 69 h 92"/>
                <a:gd name="T94" fmla="*/ 15 w 146"/>
                <a:gd name="T95" fmla="*/ 72 h 92"/>
                <a:gd name="T96" fmla="*/ 13 w 146"/>
                <a:gd name="T97" fmla="*/ 72 h 92"/>
                <a:gd name="T98" fmla="*/ 9 w 146"/>
                <a:gd name="T99" fmla="*/ 68 h 92"/>
                <a:gd name="T100" fmla="*/ 11 w 146"/>
                <a:gd name="T101" fmla="*/ 61 h 92"/>
                <a:gd name="T102" fmla="*/ 32 w 146"/>
                <a:gd name="T103" fmla="*/ 23 h 92"/>
                <a:gd name="T104" fmla="*/ 43 w 146"/>
                <a:gd name="T105" fmla="*/ 22 h 92"/>
                <a:gd name="T106" fmla="*/ 41 w 146"/>
                <a:gd name="T107" fmla="*/ 33 h 92"/>
                <a:gd name="T108" fmla="*/ 43 w 146"/>
                <a:gd name="T109" fmla="*/ 60 h 92"/>
                <a:gd name="T110" fmla="*/ 54 w 146"/>
                <a:gd name="T111" fmla="*/ 76 h 92"/>
                <a:gd name="T112" fmla="*/ 60 w 146"/>
                <a:gd name="T113" fmla="*/ 78 h 92"/>
                <a:gd name="T114" fmla="*/ 87 w 146"/>
                <a:gd name="T115" fmla="*/ 69 h 92"/>
                <a:gd name="T116" fmla="*/ 83 w 146"/>
                <a:gd name="T117" fmla="*/ 76 h 92"/>
                <a:gd name="T118" fmla="*/ 81 w 146"/>
                <a:gd name="T119" fmla="*/ 72 h 92"/>
                <a:gd name="T120" fmla="*/ 88 w 146"/>
                <a:gd name="T121" fmla="*/ 75 h 92"/>
                <a:gd name="T122" fmla="*/ 84 w 146"/>
                <a:gd name="T123" fmla="*/ 77 h 92"/>
                <a:gd name="T124" fmla="*/ 99 w 146"/>
                <a:gd name="T125"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92">
                  <a:moveTo>
                    <a:pt x="100" y="73"/>
                  </a:moveTo>
                  <a:cubicBezTo>
                    <a:pt x="99" y="72"/>
                    <a:pt x="99" y="72"/>
                    <a:pt x="99" y="72"/>
                  </a:cubicBezTo>
                  <a:cubicBezTo>
                    <a:pt x="99" y="72"/>
                    <a:pt x="98" y="73"/>
                    <a:pt x="98" y="73"/>
                  </a:cubicBezTo>
                  <a:cubicBezTo>
                    <a:pt x="98" y="72"/>
                    <a:pt x="98" y="71"/>
                    <a:pt x="99" y="71"/>
                  </a:cubicBezTo>
                  <a:cubicBezTo>
                    <a:pt x="99" y="71"/>
                    <a:pt x="99" y="71"/>
                    <a:pt x="99" y="71"/>
                  </a:cubicBezTo>
                  <a:cubicBezTo>
                    <a:pt x="99" y="70"/>
                    <a:pt x="99" y="70"/>
                    <a:pt x="99" y="70"/>
                  </a:cubicBezTo>
                  <a:cubicBezTo>
                    <a:pt x="98" y="71"/>
                    <a:pt x="98" y="72"/>
                    <a:pt x="98" y="72"/>
                  </a:cubicBezTo>
                  <a:cubicBezTo>
                    <a:pt x="97" y="71"/>
                    <a:pt x="97" y="72"/>
                    <a:pt x="97" y="71"/>
                  </a:cubicBezTo>
                  <a:cubicBezTo>
                    <a:pt x="96" y="72"/>
                    <a:pt x="96" y="72"/>
                    <a:pt x="96" y="72"/>
                  </a:cubicBezTo>
                  <a:cubicBezTo>
                    <a:pt x="96" y="72"/>
                    <a:pt x="96" y="72"/>
                    <a:pt x="96" y="72"/>
                  </a:cubicBezTo>
                  <a:cubicBezTo>
                    <a:pt x="96" y="72"/>
                    <a:pt x="95" y="73"/>
                    <a:pt x="95" y="73"/>
                  </a:cubicBezTo>
                  <a:cubicBezTo>
                    <a:pt x="94" y="75"/>
                    <a:pt x="92" y="75"/>
                    <a:pt x="90" y="77"/>
                  </a:cubicBezTo>
                  <a:cubicBezTo>
                    <a:pt x="90" y="76"/>
                    <a:pt x="89" y="77"/>
                    <a:pt x="89" y="76"/>
                  </a:cubicBezTo>
                  <a:cubicBezTo>
                    <a:pt x="90" y="76"/>
                    <a:pt x="90" y="75"/>
                    <a:pt x="90" y="75"/>
                  </a:cubicBezTo>
                  <a:cubicBezTo>
                    <a:pt x="91" y="75"/>
                    <a:pt x="92" y="75"/>
                    <a:pt x="92" y="74"/>
                  </a:cubicBezTo>
                  <a:cubicBezTo>
                    <a:pt x="93" y="74"/>
                    <a:pt x="93" y="74"/>
                    <a:pt x="93" y="74"/>
                  </a:cubicBezTo>
                  <a:cubicBezTo>
                    <a:pt x="93" y="73"/>
                    <a:pt x="94" y="72"/>
                    <a:pt x="95" y="72"/>
                  </a:cubicBezTo>
                  <a:cubicBezTo>
                    <a:pt x="95" y="72"/>
                    <a:pt x="95" y="72"/>
                    <a:pt x="95" y="72"/>
                  </a:cubicBezTo>
                  <a:cubicBezTo>
                    <a:pt x="95" y="71"/>
                    <a:pt x="95" y="71"/>
                    <a:pt x="96" y="70"/>
                  </a:cubicBezTo>
                  <a:cubicBezTo>
                    <a:pt x="96" y="70"/>
                    <a:pt x="96" y="70"/>
                    <a:pt x="96" y="70"/>
                  </a:cubicBezTo>
                  <a:cubicBezTo>
                    <a:pt x="96" y="69"/>
                    <a:pt x="99" y="67"/>
                    <a:pt x="98" y="67"/>
                  </a:cubicBezTo>
                  <a:cubicBezTo>
                    <a:pt x="98" y="67"/>
                    <a:pt x="98" y="67"/>
                    <a:pt x="97" y="67"/>
                  </a:cubicBezTo>
                  <a:cubicBezTo>
                    <a:pt x="97" y="67"/>
                    <a:pt x="96" y="67"/>
                    <a:pt x="97" y="67"/>
                  </a:cubicBezTo>
                  <a:cubicBezTo>
                    <a:pt x="97" y="67"/>
                    <a:pt x="97" y="68"/>
                    <a:pt x="97" y="68"/>
                  </a:cubicBezTo>
                  <a:cubicBezTo>
                    <a:pt x="97" y="68"/>
                    <a:pt x="97" y="68"/>
                    <a:pt x="96" y="68"/>
                  </a:cubicBezTo>
                  <a:cubicBezTo>
                    <a:pt x="96" y="69"/>
                    <a:pt x="96" y="69"/>
                    <a:pt x="96" y="69"/>
                  </a:cubicBezTo>
                  <a:cubicBezTo>
                    <a:pt x="96" y="69"/>
                    <a:pt x="96" y="69"/>
                    <a:pt x="96" y="69"/>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cubicBezTo>
                    <a:pt x="94" y="70"/>
                    <a:pt x="93" y="71"/>
                    <a:pt x="92" y="73"/>
                  </a:cubicBezTo>
                  <a:cubicBezTo>
                    <a:pt x="91" y="73"/>
                    <a:pt x="90" y="74"/>
                    <a:pt x="89" y="74"/>
                  </a:cubicBezTo>
                  <a:cubicBezTo>
                    <a:pt x="90" y="73"/>
                    <a:pt x="90" y="73"/>
                    <a:pt x="90" y="73"/>
                  </a:cubicBezTo>
                  <a:cubicBezTo>
                    <a:pt x="89" y="72"/>
                    <a:pt x="92" y="73"/>
                    <a:pt x="92" y="72"/>
                  </a:cubicBezTo>
                  <a:cubicBezTo>
                    <a:pt x="92" y="72"/>
                    <a:pt x="92" y="72"/>
                    <a:pt x="92" y="72"/>
                  </a:cubicBezTo>
                  <a:cubicBezTo>
                    <a:pt x="93" y="71"/>
                    <a:pt x="93" y="71"/>
                    <a:pt x="93" y="71"/>
                  </a:cubicBezTo>
                  <a:cubicBezTo>
                    <a:pt x="93" y="69"/>
                    <a:pt x="94" y="69"/>
                    <a:pt x="95" y="67"/>
                  </a:cubicBezTo>
                  <a:cubicBezTo>
                    <a:pt x="94" y="67"/>
                    <a:pt x="94" y="67"/>
                    <a:pt x="94" y="67"/>
                  </a:cubicBezTo>
                  <a:cubicBezTo>
                    <a:pt x="94" y="67"/>
                    <a:pt x="94" y="66"/>
                    <a:pt x="95" y="66"/>
                  </a:cubicBezTo>
                  <a:cubicBezTo>
                    <a:pt x="95" y="66"/>
                    <a:pt x="95" y="66"/>
                    <a:pt x="95" y="66"/>
                  </a:cubicBezTo>
                  <a:cubicBezTo>
                    <a:pt x="95" y="66"/>
                    <a:pt x="95" y="66"/>
                    <a:pt x="95" y="66"/>
                  </a:cubicBezTo>
                  <a:cubicBezTo>
                    <a:pt x="95" y="66"/>
                    <a:pt x="95" y="66"/>
                    <a:pt x="95" y="66"/>
                  </a:cubicBezTo>
                  <a:cubicBezTo>
                    <a:pt x="95" y="66"/>
                    <a:pt x="95" y="66"/>
                    <a:pt x="96" y="66"/>
                  </a:cubicBezTo>
                  <a:cubicBezTo>
                    <a:pt x="96" y="66"/>
                    <a:pt x="96" y="66"/>
                    <a:pt x="96" y="66"/>
                  </a:cubicBezTo>
                  <a:cubicBezTo>
                    <a:pt x="96" y="66"/>
                    <a:pt x="96" y="66"/>
                    <a:pt x="96" y="66"/>
                  </a:cubicBezTo>
                  <a:cubicBezTo>
                    <a:pt x="96" y="66"/>
                    <a:pt x="96" y="66"/>
                    <a:pt x="95" y="66"/>
                  </a:cubicBezTo>
                  <a:cubicBezTo>
                    <a:pt x="95" y="65"/>
                    <a:pt x="95" y="67"/>
                    <a:pt x="94" y="66"/>
                  </a:cubicBezTo>
                  <a:cubicBezTo>
                    <a:pt x="95" y="65"/>
                    <a:pt x="95" y="64"/>
                    <a:pt x="96" y="64"/>
                  </a:cubicBezTo>
                  <a:cubicBezTo>
                    <a:pt x="96" y="64"/>
                    <a:pt x="96" y="64"/>
                    <a:pt x="96" y="64"/>
                  </a:cubicBezTo>
                  <a:cubicBezTo>
                    <a:pt x="96" y="63"/>
                    <a:pt x="96" y="63"/>
                    <a:pt x="96" y="63"/>
                  </a:cubicBezTo>
                  <a:cubicBezTo>
                    <a:pt x="93" y="66"/>
                    <a:pt x="93" y="66"/>
                    <a:pt x="93" y="66"/>
                  </a:cubicBezTo>
                  <a:cubicBezTo>
                    <a:pt x="93" y="66"/>
                    <a:pt x="93" y="66"/>
                    <a:pt x="93" y="66"/>
                  </a:cubicBezTo>
                  <a:cubicBezTo>
                    <a:pt x="93" y="66"/>
                    <a:pt x="93" y="66"/>
                    <a:pt x="93" y="65"/>
                  </a:cubicBezTo>
                  <a:cubicBezTo>
                    <a:pt x="92" y="68"/>
                    <a:pt x="92" y="68"/>
                    <a:pt x="92" y="68"/>
                  </a:cubicBezTo>
                  <a:cubicBezTo>
                    <a:pt x="91" y="67"/>
                    <a:pt x="91" y="68"/>
                    <a:pt x="90" y="67"/>
                  </a:cubicBezTo>
                  <a:cubicBezTo>
                    <a:pt x="91" y="67"/>
                    <a:pt x="91" y="67"/>
                    <a:pt x="91" y="66"/>
                  </a:cubicBezTo>
                  <a:cubicBezTo>
                    <a:pt x="90" y="66"/>
                    <a:pt x="91" y="67"/>
                    <a:pt x="90" y="68"/>
                  </a:cubicBezTo>
                  <a:cubicBezTo>
                    <a:pt x="90" y="68"/>
                    <a:pt x="90" y="68"/>
                    <a:pt x="90" y="68"/>
                  </a:cubicBezTo>
                  <a:cubicBezTo>
                    <a:pt x="90" y="68"/>
                    <a:pt x="90" y="68"/>
                    <a:pt x="90" y="68"/>
                  </a:cubicBezTo>
                  <a:cubicBezTo>
                    <a:pt x="89" y="70"/>
                    <a:pt x="89" y="68"/>
                    <a:pt x="89" y="68"/>
                  </a:cubicBezTo>
                  <a:cubicBezTo>
                    <a:pt x="89" y="67"/>
                    <a:pt x="89" y="67"/>
                    <a:pt x="89" y="66"/>
                  </a:cubicBezTo>
                  <a:cubicBezTo>
                    <a:pt x="88" y="67"/>
                    <a:pt x="88" y="67"/>
                    <a:pt x="88" y="68"/>
                  </a:cubicBezTo>
                  <a:cubicBezTo>
                    <a:pt x="87" y="68"/>
                    <a:pt x="87" y="68"/>
                    <a:pt x="87" y="68"/>
                  </a:cubicBezTo>
                  <a:cubicBezTo>
                    <a:pt x="87" y="69"/>
                    <a:pt x="87" y="69"/>
                    <a:pt x="87" y="69"/>
                  </a:cubicBezTo>
                  <a:cubicBezTo>
                    <a:pt x="86" y="69"/>
                    <a:pt x="85" y="70"/>
                    <a:pt x="84" y="71"/>
                  </a:cubicBezTo>
                  <a:cubicBezTo>
                    <a:pt x="83" y="70"/>
                    <a:pt x="82" y="72"/>
                    <a:pt x="81" y="71"/>
                  </a:cubicBezTo>
                  <a:cubicBezTo>
                    <a:pt x="81" y="72"/>
                    <a:pt x="81" y="72"/>
                    <a:pt x="81" y="72"/>
                  </a:cubicBezTo>
                  <a:cubicBezTo>
                    <a:pt x="81" y="72"/>
                    <a:pt x="81" y="72"/>
                    <a:pt x="80" y="72"/>
                  </a:cubicBezTo>
                  <a:cubicBezTo>
                    <a:pt x="79" y="72"/>
                    <a:pt x="81" y="72"/>
                    <a:pt x="81" y="72"/>
                  </a:cubicBezTo>
                  <a:cubicBezTo>
                    <a:pt x="80" y="72"/>
                    <a:pt x="79" y="73"/>
                    <a:pt x="78" y="73"/>
                  </a:cubicBezTo>
                  <a:cubicBezTo>
                    <a:pt x="78" y="73"/>
                    <a:pt x="78" y="73"/>
                    <a:pt x="78" y="73"/>
                  </a:cubicBezTo>
                  <a:cubicBezTo>
                    <a:pt x="73" y="73"/>
                    <a:pt x="67" y="74"/>
                    <a:pt x="62" y="73"/>
                  </a:cubicBezTo>
                  <a:cubicBezTo>
                    <a:pt x="62" y="72"/>
                    <a:pt x="61" y="71"/>
                    <a:pt x="62" y="71"/>
                  </a:cubicBezTo>
                  <a:cubicBezTo>
                    <a:pt x="61" y="71"/>
                    <a:pt x="62" y="72"/>
                    <a:pt x="61" y="72"/>
                  </a:cubicBezTo>
                  <a:cubicBezTo>
                    <a:pt x="61" y="71"/>
                    <a:pt x="61" y="71"/>
                    <a:pt x="61" y="71"/>
                  </a:cubicBezTo>
                  <a:cubicBezTo>
                    <a:pt x="62" y="70"/>
                    <a:pt x="65" y="72"/>
                    <a:pt x="66" y="69"/>
                  </a:cubicBezTo>
                  <a:cubicBezTo>
                    <a:pt x="66" y="69"/>
                    <a:pt x="66" y="69"/>
                    <a:pt x="66" y="69"/>
                  </a:cubicBezTo>
                  <a:cubicBezTo>
                    <a:pt x="67" y="69"/>
                    <a:pt x="67" y="67"/>
                    <a:pt x="68" y="66"/>
                  </a:cubicBezTo>
                  <a:cubicBezTo>
                    <a:pt x="68" y="66"/>
                    <a:pt x="68" y="66"/>
                    <a:pt x="68" y="66"/>
                  </a:cubicBezTo>
                  <a:cubicBezTo>
                    <a:pt x="68" y="66"/>
                    <a:pt x="68" y="66"/>
                    <a:pt x="68" y="66"/>
                  </a:cubicBezTo>
                  <a:cubicBezTo>
                    <a:pt x="69" y="64"/>
                    <a:pt x="69" y="64"/>
                    <a:pt x="69" y="62"/>
                  </a:cubicBezTo>
                  <a:cubicBezTo>
                    <a:pt x="68" y="63"/>
                    <a:pt x="69" y="61"/>
                    <a:pt x="68" y="61"/>
                  </a:cubicBezTo>
                  <a:cubicBezTo>
                    <a:pt x="67" y="60"/>
                    <a:pt x="67" y="57"/>
                    <a:pt x="65" y="57"/>
                  </a:cubicBezTo>
                  <a:cubicBezTo>
                    <a:pt x="63" y="54"/>
                    <a:pt x="59" y="53"/>
                    <a:pt x="55" y="51"/>
                  </a:cubicBezTo>
                  <a:cubicBezTo>
                    <a:pt x="53" y="51"/>
                    <a:pt x="52" y="50"/>
                    <a:pt x="50" y="50"/>
                  </a:cubicBezTo>
                  <a:cubicBezTo>
                    <a:pt x="49" y="47"/>
                    <a:pt x="48" y="43"/>
                    <a:pt x="45" y="42"/>
                  </a:cubicBezTo>
                  <a:cubicBezTo>
                    <a:pt x="46" y="42"/>
                    <a:pt x="47" y="43"/>
                    <a:pt x="48" y="42"/>
                  </a:cubicBezTo>
                  <a:cubicBezTo>
                    <a:pt x="48" y="41"/>
                    <a:pt x="50" y="41"/>
                    <a:pt x="50" y="41"/>
                  </a:cubicBezTo>
                  <a:cubicBezTo>
                    <a:pt x="50" y="41"/>
                    <a:pt x="50" y="41"/>
                    <a:pt x="50" y="41"/>
                  </a:cubicBezTo>
                  <a:cubicBezTo>
                    <a:pt x="52" y="41"/>
                    <a:pt x="53" y="39"/>
                    <a:pt x="54" y="40"/>
                  </a:cubicBezTo>
                  <a:cubicBezTo>
                    <a:pt x="53" y="42"/>
                    <a:pt x="53" y="44"/>
                    <a:pt x="53" y="46"/>
                  </a:cubicBezTo>
                  <a:cubicBezTo>
                    <a:pt x="54" y="45"/>
                    <a:pt x="54" y="44"/>
                    <a:pt x="54" y="43"/>
                  </a:cubicBezTo>
                  <a:cubicBezTo>
                    <a:pt x="55" y="44"/>
                    <a:pt x="53" y="46"/>
                    <a:pt x="55" y="46"/>
                  </a:cubicBezTo>
                  <a:cubicBezTo>
                    <a:pt x="54" y="47"/>
                    <a:pt x="54" y="47"/>
                    <a:pt x="54" y="47"/>
                  </a:cubicBezTo>
                  <a:cubicBezTo>
                    <a:pt x="55" y="48"/>
                    <a:pt x="56" y="46"/>
                    <a:pt x="57" y="47"/>
                  </a:cubicBezTo>
                  <a:cubicBezTo>
                    <a:pt x="56" y="48"/>
                    <a:pt x="56" y="48"/>
                    <a:pt x="56" y="48"/>
                  </a:cubicBezTo>
                  <a:cubicBezTo>
                    <a:pt x="57" y="48"/>
                    <a:pt x="57" y="47"/>
                    <a:pt x="57" y="47"/>
                  </a:cubicBezTo>
                  <a:cubicBezTo>
                    <a:pt x="58" y="47"/>
                    <a:pt x="58" y="47"/>
                    <a:pt x="58" y="47"/>
                  </a:cubicBezTo>
                  <a:cubicBezTo>
                    <a:pt x="58" y="47"/>
                    <a:pt x="58" y="47"/>
                    <a:pt x="58" y="47"/>
                  </a:cubicBezTo>
                  <a:cubicBezTo>
                    <a:pt x="60" y="45"/>
                    <a:pt x="61" y="41"/>
                    <a:pt x="63" y="38"/>
                  </a:cubicBezTo>
                  <a:cubicBezTo>
                    <a:pt x="65" y="34"/>
                    <a:pt x="69" y="31"/>
                    <a:pt x="75" y="32"/>
                  </a:cubicBezTo>
                  <a:cubicBezTo>
                    <a:pt x="76" y="32"/>
                    <a:pt x="77" y="32"/>
                    <a:pt x="78" y="33"/>
                  </a:cubicBezTo>
                  <a:cubicBezTo>
                    <a:pt x="79" y="33"/>
                    <a:pt x="80" y="34"/>
                    <a:pt x="81" y="34"/>
                  </a:cubicBezTo>
                  <a:cubicBezTo>
                    <a:pt x="82" y="36"/>
                    <a:pt x="83" y="39"/>
                    <a:pt x="83" y="42"/>
                  </a:cubicBezTo>
                  <a:cubicBezTo>
                    <a:pt x="80" y="42"/>
                    <a:pt x="78" y="42"/>
                    <a:pt x="76" y="42"/>
                  </a:cubicBezTo>
                  <a:cubicBezTo>
                    <a:pt x="76" y="43"/>
                    <a:pt x="76" y="43"/>
                    <a:pt x="76" y="43"/>
                  </a:cubicBezTo>
                  <a:cubicBezTo>
                    <a:pt x="76" y="43"/>
                    <a:pt x="76" y="43"/>
                    <a:pt x="76" y="43"/>
                  </a:cubicBezTo>
                  <a:cubicBezTo>
                    <a:pt x="76" y="43"/>
                    <a:pt x="76" y="43"/>
                    <a:pt x="77" y="44"/>
                  </a:cubicBezTo>
                  <a:cubicBezTo>
                    <a:pt x="76" y="44"/>
                    <a:pt x="76" y="44"/>
                    <a:pt x="76" y="45"/>
                  </a:cubicBezTo>
                  <a:cubicBezTo>
                    <a:pt x="76" y="45"/>
                    <a:pt x="76" y="45"/>
                    <a:pt x="76" y="44"/>
                  </a:cubicBezTo>
                  <a:cubicBezTo>
                    <a:pt x="77" y="45"/>
                    <a:pt x="77" y="45"/>
                    <a:pt x="77" y="45"/>
                  </a:cubicBezTo>
                  <a:cubicBezTo>
                    <a:pt x="76" y="46"/>
                    <a:pt x="77" y="46"/>
                    <a:pt x="77" y="46"/>
                  </a:cubicBezTo>
                  <a:cubicBezTo>
                    <a:pt x="77" y="46"/>
                    <a:pt x="78" y="47"/>
                    <a:pt x="77" y="47"/>
                  </a:cubicBezTo>
                  <a:cubicBezTo>
                    <a:pt x="79" y="48"/>
                    <a:pt x="79" y="48"/>
                    <a:pt x="79" y="48"/>
                  </a:cubicBezTo>
                  <a:cubicBezTo>
                    <a:pt x="80" y="49"/>
                    <a:pt x="81" y="48"/>
                    <a:pt x="82" y="49"/>
                  </a:cubicBezTo>
                  <a:cubicBezTo>
                    <a:pt x="79" y="49"/>
                    <a:pt x="79" y="49"/>
                    <a:pt x="79" y="49"/>
                  </a:cubicBezTo>
                  <a:cubicBezTo>
                    <a:pt x="80" y="50"/>
                    <a:pt x="81" y="50"/>
                    <a:pt x="82" y="50"/>
                  </a:cubicBezTo>
                  <a:cubicBezTo>
                    <a:pt x="81" y="50"/>
                    <a:pt x="80" y="50"/>
                    <a:pt x="78" y="50"/>
                  </a:cubicBezTo>
                  <a:cubicBezTo>
                    <a:pt x="82" y="50"/>
                    <a:pt x="86" y="51"/>
                    <a:pt x="90" y="51"/>
                  </a:cubicBezTo>
                  <a:cubicBezTo>
                    <a:pt x="92" y="50"/>
                    <a:pt x="94" y="50"/>
                    <a:pt x="96" y="48"/>
                  </a:cubicBezTo>
                  <a:cubicBezTo>
                    <a:pt x="96" y="49"/>
                    <a:pt x="96" y="49"/>
                    <a:pt x="96" y="49"/>
                  </a:cubicBezTo>
                  <a:cubicBezTo>
                    <a:pt x="96" y="48"/>
                    <a:pt x="96" y="48"/>
                    <a:pt x="96" y="48"/>
                  </a:cubicBezTo>
                  <a:cubicBezTo>
                    <a:pt x="96" y="48"/>
                    <a:pt x="96" y="48"/>
                    <a:pt x="96" y="48"/>
                  </a:cubicBezTo>
                  <a:cubicBezTo>
                    <a:pt x="96" y="48"/>
                    <a:pt x="96" y="47"/>
                    <a:pt x="97" y="47"/>
                  </a:cubicBezTo>
                  <a:cubicBezTo>
                    <a:pt x="96" y="47"/>
                    <a:pt x="96" y="47"/>
                    <a:pt x="96" y="47"/>
                  </a:cubicBezTo>
                  <a:cubicBezTo>
                    <a:pt x="96" y="46"/>
                    <a:pt x="96" y="46"/>
                    <a:pt x="96" y="46"/>
                  </a:cubicBezTo>
                  <a:cubicBezTo>
                    <a:pt x="97" y="46"/>
                    <a:pt x="97" y="46"/>
                    <a:pt x="97" y="46"/>
                  </a:cubicBezTo>
                  <a:cubicBezTo>
                    <a:pt x="97" y="45"/>
                    <a:pt x="96" y="45"/>
                    <a:pt x="96" y="45"/>
                  </a:cubicBezTo>
                  <a:cubicBezTo>
                    <a:pt x="96" y="45"/>
                    <a:pt x="96" y="45"/>
                    <a:pt x="96" y="45"/>
                  </a:cubicBezTo>
                  <a:cubicBezTo>
                    <a:pt x="95" y="45"/>
                    <a:pt x="95" y="45"/>
                    <a:pt x="95" y="45"/>
                  </a:cubicBezTo>
                  <a:cubicBezTo>
                    <a:pt x="95" y="45"/>
                    <a:pt x="96" y="44"/>
                    <a:pt x="95" y="45"/>
                  </a:cubicBezTo>
                  <a:cubicBezTo>
                    <a:pt x="95" y="45"/>
                    <a:pt x="95" y="45"/>
                    <a:pt x="95" y="45"/>
                  </a:cubicBezTo>
                  <a:cubicBezTo>
                    <a:pt x="94" y="46"/>
                    <a:pt x="94" y="46"/>
                    <a:pt x="93" y="45"/>
                  </a:cubicBezTo>
                  <a:cubicBezTo>
                    <a:pt x="94" y="45"/>
                    <a:pt x="95" y="44"/>
                    <a:pt x="95" y="43"/>
                  </a:cubicBezTo>
                  <a:cubicBezTo>
                    <a:pt x="95" y="42"/>
                    <a:pt x="97" y="43"/>
                    <a:pt x="97" y="42"/>
                  </a:cubicBezTo>
                  <a:cubicBezTo>
                    <a:pt x="97" y="42"/>
                    <a:pt x="97" y="42"/>
                    <a:pt x="97" y="42"/>
                  </a:cubicBezTo>
                  <a:cubicBezTo>
                    <a:pt x="98" y="42"/>
                    <a:pt x="98" y="42"/>
                    <a:pt x="98" y="42"/>
                  </a:cubicBezTo>
                  <a:cubicBezTo>
                    <a:pt x="99" y="41"/>
                    <a:pt x="100" y="40"/>
                    <a:pt x="101" y="40"/>
                  </a:cubicBezTo>
                  <a:cubicBezTo>
                    <a:pt x="103" y="39"/>
                    <a:pt x="103" y="39"/>
                    <a:pt x="103" y="37"/>
                  </a:cubicBezTo>
                  <a:cubicBezTo>
                    <a:pt x="103" y="38"/>
                    <a:pt x="103" y="38"/>
                    <a:pt x="103" y="38"/>
                  </a:cubicBezTo>
                  <a:cubicBezTo>
                    <a:pt x="104" y="37"/>
                    <a:pt x="103" y="37"/>
                    <a:pt x="104" y="37"/>
                  </a:cubicBezTo>
                  <a:cubicBezTo>
                    <a:pt x="103" y="35"/>
                    <a:pt x="105" y="34"/>
                    <a:pt x="105" y="33"/>
                  </a:cubicBezTo>
                  <a:cubicBezTo>
                    <a:pt x="107" y="34"/>
                    <a:pt x="104" y="34"/>
                    <a:pt x="105" y="36"/>
                  </a:cubicBezTo>
                  <a:cubicBezTo>
                    <a:pt x="105" y="36"/>
                    <a:pt x="105" y="36"/>
                    <a:pt x="105" y="36"/>
                  </a:cubicBezTo>
                  <a:cubicBezTo>
                    <a:pt x="105" y="35"/>
                    <a:pt x="105" y="35"/>
                    <a:pt x="105" y="35"/>
                  </a:cubicBezTo>
                  <a:cubicBezTo>
                    <a:pt x="106" y="35"/>
                    <a:pt x="106" y="35"/>
                    <a:pt x="106" y="35"/>
                  </a:cubicBezTo>
                  <a:cubicBezTo>
                    <a:pt x="106" y="35"/>
                    <a:pt x="106" y="35"/>
                    <a:pt x="106" y="35"/>
                  </a:cubicBezTo>
                  <a:cubicBezTo>
                    <a:pt x="106" y="35"/>
                    <a:pt x="106" y="35"/>
                    <a:pt x="106" y="35"/>
                  </a:cubicBezTo>
                  <a:cubicBezTo>
                    <a:pt x="106" y="35"/>
                    <a:pt x="106" y="35"/>
                    <a:pt x="106" y="35"/>
                  </a:cubicBezTo>
                  <a:cubicBezTo>
                    <a:pt x="106" y="34"/>
                    <a:pt x="106" y="34"/>
                    <a:pt x="106" y="34"/>
                  </a:cubicBezTo>
                  <a:cubicBezTo>
                    <a:pt x="106" y="34"/>
                    <a:pt x="106" y="33"/>
                    <a:pt x="107" y="33"/>
                  </a:cubicBezTo>
                  <a:cubicBezTo>
                    <a:pt x="107" y="33"/>
                    <a:pt x="107" y="33"/>
                    <a:pt x="107" y="33"/>
                  </a:cubicBezTo>
                  <a:cubicBezTo>
                    <a:pt x="107" y="34"/>
                    <a:pt x="107" y="34"/>
                    <a:pt x="107" y="34"/>
                  </a:cubicBezTo>
                  <a:cubicBezTo>
                    <a:pt x="107" y="34"/>
                    <a:pt x="107" y="34"/>
                    <a:pt x="107" y="34"/>
                  </a:cubicBezTo>
                  <a:cubicBezTo>
                    <a:pt x="107" y="34"/>
                    <a:pt x="107" y="34"/>
                    <a:pt x="107" y="34"/>
                  </a:cubicBezTo>
                  <a:cubicBezTo>
                    <a:pt x="108" y="35"/>
                    <a:pt x="108" y="35"/>
                    <a:pt x="108" y="35"/>
                  </a:cubicBezTo>
                  <a:cubicBezTo>
                    <a:pt x="107" y="35"/>
                    <a:pt x="107" y="35"/>
                    <a:pt x="107" y="35"/>
                  </a:cubicBezTo>
                  <a:cubicBezTo>
                    <a:pt x="108" y="35"/>
                    <a:pt x="108" y="35"/>
                    <a:pt x="108" y="35"/>
                  </a:cubicBezTo>
                  <a:cubicBezTo>
                    <a:pt x="108" y="35"/>
                    <a:pt x="108" y="35"/>
                    <a:pt x="108" y="35"/>
                  </a:cubicBezTo>
                  <a:cubicBezTo>
                    <a:pt x="108" y="35"/>
                    <a:pt x="108" y="35"/>
                    <a:pt x="109" y="34"/>
                  </a:cubicBezTo>
                  <a:cubicBezTo>
                    <a:pt x="109" y="35"/>
                    <a:pt x="109" y="35"/>
                    <a:pt x="109" y="35"/>
                  </a:cubicBezTo>
                  <a:cubicBezTo>
                    <a:pt x="109" y="35"/>
                    <a:pt x="108" y="36"/>
                    <a:pt x="108" y="36"/>
                  </a:cubicBezTo>
                  <a:cubicBezTo>
                    <a:pt x="108" y="36"/>
                    <a:pt x="108" y="36"/>
                    <a:pt x="108" y="36"/>
                  </a:cubicBezTo>
                  <a:cubicBezTo>
                    <a:pt x="107" y="37"/>
                    <a:pt x="107" y="37"/>
                    <a:pt x="107" y="37"/>
                  </a:cubicBezTo>
                  <a:cubicBezTo>
                    <a:pt x="108" y="36"/>
                    <a:pt x="108" y="36"/>
                    <a:pt x="108" y="36"/>
                  </a:cubicBezTo>
                  <a:cubicBezTo>
                    <a:pt x="108" y="37"/>
                    <a:pt x="108" y="37"/>
                    <a:pt x="108" y="37"/>
                  </a:cubicBezTo>
                  <a:cubicBezTo>
                    <a:pt x="108" y="36"/>
                    <a:pt x="109" y="37"/>
                    <a:pt x="109" y="36"/>
                  </a:cubicBezTo>
                  <a:cubicBezTo>
                    <a:pt x="109" y="35"/>
                    <a:pt x="111" y="36"/>
                    <a:pt x="111" y="34"/>
                  </a:cubicBezTo>
                  <a:cubicBezTo>
                    <a:pt x="114" y="31"/>
                    <a:pt x="118" y="30"/>
                    <a:pt x="121" y="27"/>
                  </a:cubicBezTo>
                  <a:cubicBezTo>
                    <a:pt x="121" y="27"/>
                    <a:pt x="121" y="27"/>
                    <a:pt x="121" y="27"/>
                  </a:cubicBezTo>
                  <a:cubicBezTo>
                    <a:pt x="127" y="23"/>
                    <a:pt x="135" y="21"/>
                    <a:pt x="143" y="23"/>
                  </a:cubicBezTo>
                  <a:cubicBezTo>
                    <a:pt x="143" y="22"/>
                    <a:pt x="143" y="22"/>
                    <a:pt x="143" y="22"/>
                  </a:cubicBezTo>
                  <a:cubicBezTo>
                    <a:pt x="143" y="22"/>
                    <a:pt x="143" y="22"/>
                    <a:pt x="144" y="22"/>
                  </a:cubicBezTo>
                  <a:cubicBezTo>
                    <a:pt x="143" y="22"/>
                    <a:pt x="143" y="21"/>
                    <a:pt x="142" y="21"/>
                  </a:cubicBezTo>
                  <a:cubicBezTo>
                    <a:pt x="143" y="21"/>
                    <a:pt x="145" y="21"/>
                    <a:pt x="146" y="21"/>
                  </a:cubicBezTo>
                  <a:cubicBezTo>
                    <a:pt x="145" y="21"/>
                    <a:pt x="145" y="21"/>
                    <a:pt x="145" y="21"/>
                  </a:cubicBezTo>
                  <a:cubicBezTo>
                    <a:pt x="144" y="21"/>
                    <a:pt x="143" y="21"/>
                    <a:pt x="143" y="20"/>
                  </a:cubicBezTo>
                  <a:cubicBezTo>
                    <a:pt x="143" y="20"/>
                    <a:pt x="143" y="20"/>
                    <a:pt x="143" y="20"/>
                  </a:cubicBezTo>
                  <a:cubicBezTo>
                    <a:pt x="143" y="20"/>
                    <a:pt x="143" y="20"/>
                    <a:pt x="143" y="19"/>
                  </a:cubicBezTo>
                  <a:cubicBezTo>
                    <a:pt x="143" y="20"/>
                    <a:pt x="143" y="20"/>
                    <a:pt x="143" y="20"/>
                  </a:cubicBezTo>
                  <a:cubicBezTo>
                    <a:pt x="142" y="20"/>
                    <a:pt x="141" y="20"/>
                    <a:pt x="141" y="20"/>
                  </a:cubicBezTo>
                  <a:cubicBezTo>
                    <a:pt x="140" y="20"/>
                    <a:pt x="140" y="18"/>
                    <a:pt x="140" y="19"/>
                  </a:cubicBezTo>
                  <a:cubicBezTo>
                    <a:pt x="140" y="19"/>
                    <a:pt x="140" y="19"/>
                    <a:pt x="140" y="19"/>
                  </a:cubicBezTo>
                  <a:cubicBezTo>
                    <a:pt x="140" y="18"/>
                    <a:pt x="140" y="18"/>
                    <a:pt x="140" y="18"/>
                  </a:cubicBezTo>
                  <a:cubicBezTo>
                    <a:pt x="139" y="17"/>
                    <a:pt x="139" y="18"/>
                    <a:pt x="138" y="18"/>
                  </a:cubicBezTo>
                  <a:cubicBezTo>
                    <a:pt x="138" y="18"/>
                    <a:pt x="138" y="18"/>
                    <a:pt x="138" y="18"/>
                  </a:cubicBezTo>
                  <a:cubicBezTo>
                    <a:pt x="138" y="18"/>
                    <a:pt x="138" y="18"/>
                    <a:pt x="138" y="18"/>
                  </a:cubicBezTo>
                  <a:cubicBezTo>
                    <a:pt x="138" y="17"/>
                    <a:pt x="138" y="17"/>
                    <a:pt x="138" y="16"/>
                  </a:cubicBezTo>
                  <a:cubicBezTo>
                    <a:pt x="139" y="17"/>
                    <a:pt x="139" y="16"/>
                    <a:pt x="140" y="17"/>
                  </a:cubicBezTo>
                  <a:cubicBezTo>
                    <a:pt x="140" y="16"/>
                    <a:pt x="141" y="17"/>
                    <a:pt x="141" y="16"/>
                  </a:cubicBezTo>
                  <a:cubicBezTo>
                    <a:pt x="140" y="16"/>
                    <a:pt x="139" y="16"/>
                    <a:pt x="138" y="16"/>
                  </a:cubicBezTo>
                  <a:cubicBezTo>
                    <a:pt x="138" y="16"/>
                    <a:pt x="137" y="16"/>
                    <a:pt x="137" y="16"/>
                  </a:cubicBezTo>
                  <a:cubicBezTo>
                    <a:pt x="137" y="16"/>
                    <a:pt x="136" y="16"/>
                    <a:pt x="136" y="16"/>
                  </a:cubicBezTo>
                  <a:cubicBezTo>
                    <a:pt x="136" y="16"/>
                    <a:pt x="136" y="16"/>
                    <a:pt x="136" y="16"/>
                  </a:cubicBezTo>
                  <a:cubicBezTo>
                    <a:pt x="136" y="16"/>
                    <a:pt x="136" y="16"/>
                    <a:pt x="136" y="16"/>
                  </a:cubicBezTo>
                  <a:cubicBezTo>
                    <a:pt x="136" y="16"/>
                    <a:pt x="136" y="15"/>
                    <a:pt x="136" y="15"/>
                  </a:cubicBezTo>
                  <a:cubicBezTo>
                    <a:pt x="136" y="15"/>
                    <a:pt x="136" y="15"/>
                    <a:pt x="136" y="15"/>
                  </a:cubicBezTo>
                  <a:cubicBezTo>
                    <a:pt x="135" y="15"/>
                    <a:pt x="135" y="15"/>
                    <a:pt x="135" y="15"/>
                  </a:cubicBezTo>
                  <a:cubicBezTo>
                    <a:pt x="136" y="16"/>
                    <a:pt x="134" y="16"/>
                    <a:pt x="136" y="17"/>
                  </a:cubicBezTo>
                  <a:cubicBezTo>
                    <a:pt x="135" y="17"/>
                    <a:pt x="135" y="17"/>
                    <a:pt x="134" y="17"/>
                  </a:cubicBezTo>
                  <a:cubicBezTo>
                    <a:pt x="134" y="17"/>
                    <a:pt x="134" y="16"/>
                    <a:pt x="135" y="16"/>
                  </a:cubicBezTo>
                  <a:cubicBezTo>
                    <a:pt x="135" y="16"/>
                    <a:pt x="135" y="16"/>
                    <a:pt x="135" y="16"/>
                  </a:cubicBezTo>
                  <a:cubicBezTo>
                    <a:pt x="134" y="16"/>
                    <a:pt x="133" y="15"/>
                    <a:pt x="132" y="15"/>
                  </a:cubicBezTo>
                  <a:cubicBezTo>
                    <a:pt x="133" y="14"/>
                    <a:pt x="133" y="15"/>
                    <a:pt x="133" y="14"/>
                  </a:cubicBezTo>
                  <a:cubicBezTo>
                    <a:pt x="133" y="14"/>
                    <a:pt x="133" y="14"/>
                    <a:pt x="133" y="14"/>
                  </a:cubicBezTo>
                  <a:cubicBezTo>
                    <a:pt x="132" y="14"/>
                    <a:pt x="131" y="13"/>
                    <a:pt x="130" y="14"/>
                  </a:cubicBezTo>
                  <a:cubicBezTo>
                    <a:pt x="130" y="14"/>
                    <a:pt x="130" y="14"/>
                    <a:pt x="130" y="14"/>
                  </a:cubicBezTo>
                  <a:cubicBezTo>
                    <a:pt x="130" y="14"/>
                    <a:pt x="129" y="13"/>
                    <a:pt x="129" y="14"/>
                  </a:cubicBezTo>
                  <a:cubicBezTo>
                    <a:pt x="128" y="13"/>
                    <a:pt x="128" y="15"/>
                    <a:pt x="126" y="14"/>
                  </a:cubicBezTo>
                  <a:cubicBezTo>
                    <a:pt x="125" y="15"/>
                    <a:pt x="124" y="14"/>
                    <a:pt x="122" y="15"/>
                  </a:cubicBezTo>
                  <a:cubicBezTo>
                    <a:pt x="123" y="15"/>
                    <a:pt x="123" y="15"/>
                    <a:pt x="123" y="15"/>
                  </a:cubicBezTo>
                  <a:cubicBezTo>
                    <a:pt x="122" y="16"/>
                    <a:pt x="122" y="16"/>
                    <a:pt x="122" y="16"/>
                  </a:cubicBezTo>
                  <a:cubicBezTo>
                    <a:pt x="122" y="15"/>
                    <a:pt x="121" y="16"/>
                    <a:pt x="121" y="15"/>
                  </a:cubicBezTo>
                  <a:cubicBezTo>
                    <a:pt x="121" y="15"/>
                    <a:pt x="121" y="15"/>
                    <a:pt x="121" y="15"/>
                  </a:cubicBezTo>
                  <a:cubicBezTo>
                    <a:pt x="121" y="15"/>
                    <a:pt x="121" y="15"/>
                    <a:pt x="121" y="15"/>
                  </a:cubicBezTo>
                  <a:cubicBezTo>
                    <a:pt x="121" y="15"/>
                    <a:pt x="121" y="15"/>
                    <a:pt x="121" y="16"/>
                  </a:cubicBezTo>
                  <a:cubicBezTo>
                    <a:pt x="121" y="16"/>
                    <a:pt x="121" y="16"/>
                    <a:pt x="121" y="16"/>
                  </a:cubicBezTo>
                  <a:cubicBezTo>
                    <a:pt x="120" y="16"/>
                    <a:pt x="120" y="16"/>
                    <a:pt x="120" y="15"/>
                  </a:cubicBezTo>
                  <a:cubicBezTo>
                    <a:pt x="118" y="16"/>
                    <a:pt x="117" y="16"/>
                    <a:pt x="116" y="17"/>
                  </a:cubicBezTo>
                  <a:cubicBezTo>
                    <a:pt x="113" y="18"/>
                    <a:pt x="110" y="20"/>
                    <a:pt x="108" y="22"/>
                  </a:cubicBezTo>
                  <a:cubicBezTo>
                    <a:pt x="106" y="23"/>
                    <a:pt x="106" y="24"/>
                    <a:pt x="105" y="24"/>
                  </a:cubicBezTo>
                  <a:cubicBezTo>
                    <a:pt x="105" y="25"/>
                    <a:pt x="105" y="25"/>
                    <a:pt x="105" y="25"/>
                  </a:cubicBezTo>
                  <a:cubicBezTo>
                    <a:pt x="104" y="26"/>
                    <a:pt x="102" y="27"/>
                    <a:pt x="101" y="28"/>
                  </a:cubicBezTo>
                  <a:cubicBezTo>
                    <a:pt x="101" y="29"/>
                    <a:pt x="100" y="30"/>
                    <a:pt x="100" y="31"/>
                  </a:cubicBezTo>
                  <a:cubicBezTo>
                    <a:pt x="100" y="30"/>
                    <a:pt x="100" y="30"/>
                    <a:pt x="100" y="30"/>
                  </a:cubicBezTo>
                  <a:cubicBezTo>
                    <a:pt x="100" y="30"/>
                    <a:pt x="101" y="31"/>
                    <a:pt x="101" y="31"/>
                  </a:cubicBezTo>
                  <a:cubicBezTo>
                    <a:pt x="101" y="31"/>
                    <a:pt x="101" y="31"/>
                    <a:pt x="101" y="31"/>
                  </a:cubicBezTo>
                  <a:cubicBezTo>
                    <a:pt x="101" y="30"/>
                    <a:pt x="101" y="30"/>
                    <a:pt x="101" y="30"/>
                  </a:cubicBezTo>
                  <a:cubicBezTo>
                    <a:pt x="101" y="30"/>
                    <a:pt x="101" y="30"/>
                    <a:pt x="101" y="30"/>
                  </a:cubicBezTo>
                  <a:cubicBezTo>
                    <a:pt x="101" y="30"/>
                    <a:pt x="101" y="30"/>
                    <a:pt x="101" y="30"/>
                  </a:cubicBezTo>
                  <a:cubicBezTo>
                    <a:pt x="101" y="30"/>
                    <a:pt x="101" y="29"/>
                    <a:pt x="101" y="29"/>
                  </a:cubicBezTo>
                  <a:cubicBezTo>
                    <a:pt x="101" y="29"/>
                    <a:pt x="102" y="29"/>
                    <a:pt x="102" y="30"/>
                  </a:cubicBezTo>
                  <a:cubicBezTo>
                    <a:pt x="102" y="30"/>
                    <a:pt x="102" y="30"/>
                    <a:pt x="101" y="30"/>
                  </a:cubicBezTo>
                  <a:cubicBezTo>
                    <a:pt x="102" y="31"/>
                    <a:pt x="101" y="31"/>
                    <a:pt x="101" y="32"/>
                  </a:cubicBezTo>
                  <a:cubicBezTo>
                    <a:pt x="101" y="32"/>
                    <a:pt x="101" y="32"/>
                    <a:pt x="101" y="32"/>
                  </a:cubicBezTo>
                  <a:cubicBezTo>
                    <a:pt x="102" y="32"/>
                    <a:pt x="102" y="31"/>
                    <a:pt x="102" y="30"/>
                  </a:cubicBezTo>
                  <a:cubicBezTo>
                    <a:pt x="103" y="30"/>
                    <a:pt x="104" y="29"/>
                    <a:pt x="105" y="29"/>
                  </a:cubicBezTo>
                  <a:cubicBezTo>
                    <a:pt x="104" y="30"/>
                    <a:pt x="104" y="30"/>
                    <a:pt x="104" y="30"/>
                  </a:cubicBezTo>
                  <a:cubicBezTo>
                    <a:pt x="104" y="30"/>
                    <a:pt x="104" y="30"/>
                    <a:pt x="104" y="30"/>
                  </a:cubicBezTo>
                  <a:cubicBezTo>
                    <a:pt x="101" y="34"/>
                    <a:pt x="101" y="34"/>
                    <a:pt x="101" y="34"/>
                  </a:cubicBezTo>
                  <a:cubicBezTo>
                    <a:pt x="100" y="33"/>
                    <a:pt x="101" y="33"/>
                    <a:pt x="101" y="32"/>
                  </a:cubicBezTo>
                  <a:cubicBezTo>
                    <a:pt x="100" y="34"/>
                    <a:pt x="100" y="34"/>
                    <a:pt x="100" y="34"/>
                  </a:cubicBezTo>
                  <a:cubicBezTo>
                    <a:pt x="99" y="33"/>
                    <a:pt x="100" y="33"/>
                    <a:pt x="100" y="32"/>
                  </a:cubicBezTo>
                  <a:cubicBezTo>
                    <a:pt x="100" y="32"/>
                    <a:pt x="100" y="32"/>
                    <a:pt x="100" y="32"/>
                  </a:cubicBezTo>
                  <a:cubicBezTo>
                    <a:pt x="100" y="32"/>
                    <a:pt x="101" y="31"/>
                    <a:pt x="100" y="31"/>
                  </a:cubicBezTo>
                  <a:cubicBezTo>
                    <a:pt x="100" y="32"/>
                    <a:pt x="100" y="32"/>
                    <a:pt x="100" y="32"/>
                  </a:cubicBezTo>
                  <a:cubicBezTo>
                    <a:pt x="99" y="32"/>
                    <a:pt x="100" y="31"/>
                    <a:pt x="100" y="31"/>
                  </a:cubicBezTo>
                  <a:cubicBezTo>
                    <a:pt x="99" y="31"/>
                    <a:pt x="99" y="31"/>
                    <a:pt x="99" y="31"/>
                  </a:cubicBezTo>
                  <a:cubicBezTo>
                    <a:pt x="97" y="34"/>
                    <a:pt x="93" y="36"/>
                    <a:pt x="91" y="38"/>
                  </a:cubicBezTo>
                  <a:cubicBezTo>
                    <a:pt x="90" y="37"/>
                    <a:pt x="91" y="35"/>
                    <a:pt x="90" y="34"/>
                  </a:cubicBezTo>
                  <a:cubicBezTo>
                    <a:pt x="88" y="32"/>
                    <a:pt x="86" y="30"/>
                    <a:pt x="85" y="28"/>
                  </a:cubicBezTo>
                  <a:cubicBezTo>
                    <a:pt x="84" y="27"/>
                    <a:pt x="82" y="27"/>
                    <a:pt x="83" y="26"/>
                  </a:cubicBezTo>
                  <a:cubicBezTo>
                    <a:pt x="86" y="25"/>
                    <a:pt x="88" y="26"/>
                    <a:pt x="90" y="26"/>
                  </a:cubicBezTo>
                  <a:cubicBezTo>
                    <a:pt x="90" y="25"/>
                    <a:pt x="91" y="25"/>
                    <a:pt x="91" y="25"/>
                  </a:cubicBezTo>
                  <a:cubicBezTo>
                    <a:pt x="92" y="25"/>
                    <a:pt x="92" y="26"/>
                    <a:pt x="92" y="26"/>
                  </a:cubicBezTo>
                  <a:cubicBezTo>
                    <a:pt x="92" y="26"/>
                    <a:pt x="93" y="26"/>
                    <a:pt x="93" y="26"/>
                  </a:cubicBezTo>
                  <a:cubicBezTo>
                    <a:pt x="94" y="27"/>
                    <a:pt x="94" y="26"/>
                    <a:pt x="95" y="26"/>
                  </a:cubicBezTo>
                  <a:cubicBezTo>
                    <a:pt x="95" y="26"/>
                    <a:pt x="96" y="26"/>
                    <a:pt x="95" y="26"/>
                  </a:cubicBezTo>
                  <a:cubicBezTo>
                    <a:pt x="96" y="27"/>
                    <a:pt x="96" y="27"/>
                    <a:pt x="96" y="26"/>
                  </a:cubicBezTo>
                  <a:cubicBezTo>
                    <a:pt x="97" y="26"/>
                    <a:pt x="97" y="27"/>
                    <a:pt x="98" y="27"/>
                  </a:cubicBezTo>
                  <a:cubicBezTo>
                    <a:pt x="99" y="26"/>
                    <a:pt x="97" y="26"/>
                    <a:pt x="96" y="25"/>
                  </a:cubicBezTo>
                  <a:cubicBezTo>
                    <a:pt x="96" y="24"/>
                    <a:pt x="96" y="24"/>
                    <a:pt x="96" y="24"/>
                  </a:cubicBezTo>
                  <a:cubicBezTo>
                    <a:pt x="96" y="24"/>
                    <a:pt x="96" y="24"/>
                    <a:pt x="96" y="24"/>
                  </a:cubicBezTo>
                  <a:cubicBezTo>
                    <a:pt x="95" y="23"/>
                    <a:pt x="94" y="23"/>
                    <a:pt x="95" y="23"/>
                  </a:cubicBezTo>
                  <a:cubicBezTo>
                    <a:pt x="94" y="23"/>
                    <a:pt x="93" y="22"/>
                    <a:pt x="93" y="22"/>
                  </a:cubicBezTo>
                  <a:cubicBezTo>
                    <a:pt x="90" y="21"/>
                    <a:pt x="88" y="22"/>
                    <a:pt x="86" y="21"/>
                  </a:cubicBezTo>
                  <a:cubicBezTo>
                    <a:pt x="86" y="21"/>
                    <a:pt x="85" y="21"/>
                    <a:pt x="85" y="21"/>
                  </a:cubicBezTo>
                  <a:cubicBezTo>
                    <a:pt x="85" y="21"/>
                    <a:pt x="85" y="20"/>
                    <a:pt x="85" y="21"/>
                  </a:cubicBezTo>
                  <a:cubicBezTo>
                    <a:pt x="86" y="20"/>
                    <a:pt x="84" y="20"/>
                    <a:pt x="85" y="21"/>
                  </a:cubicBezTo>
                  <a:cubicBezTo>
                    <a:pt x="84" y="20"/>
                    <a:pt x="84" y="20"/>
                    <a:pt x="84" y="20"/>
                  </a:cubicBezTo>
                  <a:cubicBezTo>
                    <a:pt x="82" y="20"/>
                    <a:pt x="80" y="19"/>
                    <a:pt x="79" y="20"/>
                  </a:cubicBezTo>
                  <a:cubicBezTo>
                    <a:pt x="77" y="21"/>
                    <a:pt x="75" y="21"/>
                    <a:pt x="73" y="21"/>
                  </a:cubicBezTo>
                  <a:cubicBezTo>
                    <a:pt x="74" y="21"/>
                    <a:pt x="74" y="21"/>
                    <a:pt x="74" y="21"/>
                  </a:cubicBezTo>
                  <a:cubicBezTo>
                    <a:pt x="72" y="22"/>
                    <a:pt x="71" y="22"/>
                    <a:pt x="69" y="22"/>
                  </a:cubicBezTo>
                  <a:cubicBezTo>
                    <a:pt x="69" y="23"/>
                    <a:pt x="69" y="23"/>
                    <a:pt x="69" y="23"/>
                  </a:cubicBezTo>
                  <a:cubicBezTo>
                    <a:pt x="69" y="22"/>
                    <a:pt x="69" y="24"/>
                    <a:pt x="68" y="23"/>
                  </a:cubicBezTo>
                  <a:cubicBezTo>
                    <a:pt x="66" y="22"/>
                    <a:pt x="68" y="21"/>
                    <a:pt x="69" y="20"/>
                  </a:cubicBezTo>
                  <a:cubicBezTo>
                    <a:pt x="72" y="17"/>
                    <a:pt x="77" y="12"/>
                    <a:pt x="83" y="13"/>
                  </a:cubicBezTo>
                  <a:cubicBezTo>
                    <a:pt x="83" y="13"/>
                    <a:pt x="83" y="13"/>
                    <a:pt x="83" y="13"/>
                  </a:cubicBezTo>
                  <a:cubicBezTo>
                    <a:pt x="84" y="13"/>
                    <a:pt x="88" y="13"/>
                    <a:pt x="90" y="12"/>
                  </a:cubicBezTo>
                  <a:cubicBezTo>
                    <a:pt x="90" y="13"/>
                    <a:pt x="92" y="12"/>
                    <a:pt x="91" y="13"/>
                  </a:cubicBezTo>
                  <a:cubicBezTo>
                    <a:pt x="95" y="13"/>
                    <a:pt x="95" y="13"/>
                    <a:pt x="95" y="13"/>
                  </a:cubicBezTo>
                  <a:cubicBezTo>
                    <a:pt x="92" y="13"/>
                    <a:pt x="92" y="13"/>
                    <a:pt x="92" y="13"/>
                  </a:cubicBezTo>
                  <a:cubicBezTo>
                    <a:pt x="93" y="12"/>
                    <a:pt x="96" y="13"/>
                    <a:pt x="96" y="12"/>
                  </a:cubicBezTo>
                  <a:cubicBezTo>
                    <a:pt x="96" y="12"/>
                    <a:pt x="96" y="13"/>
                    <a:pt x="97" y="13"/>
                  </a:cubicBezTo>
                  <a:cubicBezTo>
                    <a:pt x="97" y="13"/>
                    <a:pt x="98" y="13"/>
                    <a:pt x="98" y="13"/>
                  </a:cubicBezTo>
                  <a:cubicBezTo>
                    <a:pt x="99" y="13"/>
                    <a:pt x="99" y="13"/>
                    <a:pt x="99" y="13"/>
                  </a:cubicBezTo>
                  <a:cubicBezTo>
                    <a:pt x="99" y="12"/>
                    <a:pt x="100" y="13"/>
                    <a:pt x="100" y="13"/>
                  </a:cubicBezTo>
                  <a:cubicBezTo>
                    <a:pt x="100" y="12"/>
                    <a:pt x="100" y="12"/>
                    <a:pt x="100" y="12"/>
                  </a:cubicBezTo>
                  <a:cubicBezTo>
                    <a:pt x="101" y="12"/>
                    <a:pt x="102" y="13"/>
                    <a:pt x="104" y="13"/>
                  </a:cubicBezTo>
                  <a:cubicBezTo>
                    <a:pt x="101" y="12"/>
                    <a:pt x="99" y="11"/>
                    <a:pt x="97" y="11"/>
                  </a:cubicBezTo>
                  <a:cubicBezTo>
                    <a:pt x="97" y="11"/>
                    <a:pt x="97" y="11"/>
                    <a:pt x="96" y="10"/>
                  </a:cubicBezTo>
                  <a:cubicBezTo>
                    <a:pt x="97" y="10"/>
                    <a:pt x="97" y="10"/>
                    <a:pt x="97" y="10"/>
                  </a:cubicBezTo>
                  <a:cubicBezTo>
                    <a:pt x="95" y="10"/>
                    <a:pt x="95" y="10"/>
                    <a:pt x="95" y="10"/>
                  </a:cubicBezTo>
                  <a:cubicBezTo>
                    <a:pt x="94" y="9"/>
                    <a:pt x="93" y="10"/>
                    <a:pt x="93" y="9"/>
                  </a:cubicBezTo>
                  <a:cubicBezTo>
                    <a:pt x="88" y="9"/>
                    <a:pt x="88" y="9"/>
                    <a:pt x="88" y="9"/>
                  </a:cubicBezTo>
                  <a:cubicBezTo>
                    <a:pt x="86" y="8"/>
                    <a:pt x="84" y="8"/>
                    <a:pt x="82" y="8"/>
                  </a:cubicBezTo>
                  <a:cubicBezTo>
                    <a:pt x="81" y="7"/>
                    <a:pt x="80" y="8"/>
                    <a:pt x="80" y="7"/>
                  </a:cubicBezTo>
                  <a:cubicBezTo>
                    <a:pt x="80" y="7"/>
                    <a:pt x="79" y="6"/>
                    <a:pt x="79" y="7"/>
                  </a:cubicBezTo>
                  <a:cubicBezTo>
                    <a:pt x="78" y="7"/>
                    <a:pt x="77" y="7"/>
                    <a:pt x="77" y="7"/>
                  </a:cubicBezTo>
                  <a:cubicBezTo>
                    <a:pt x="77" y="7"/>
                    <a:pt x="77" y="7"/>
                    <a:pt x="77" y="7"/>
                  </a:cubicBezTo>
                  <a:cubicBezTo>
                    <a:pt x="77" y="7"/>
                    <a:pt x="77" y="8"/>
                    <a:pt x="77" y="8"/>
                  </a:cubicBezTo>
                  <a:cubicBezTo>
                    <a:pt x="76" y="8"/>
                    <a:pt x="76" y="7"/>
                    <a:pt x="76" y="7"/>
                  </a:cubicBezTo>
                  <a:cubicBezTo>
                    <a:pt x="76" y="7"/>
                    <a:pt x="76" y="7"/>
                    <a:pt x="76" y="7"/>
                  </a:cubicBezTo>
                  <a:cubicBezTo>
                    <a:pt x="76" y="7"/>
                    <a:pt x="75" y="8"/>
                    <a:pt x="75" y="7"/>
                  </a:cubicBezTo>
                  <a:cubicBezTo>
                    <a:pt x="74" y="8"/>
                    <a:pt x="73" y="7"/>
                    <a:pt x="73" y="8"/>
                  </a:cubicBezTo>
                  <a:cubicBezTo>
                    <a:pt x="71" y="7"/>
                    <a:pt x="70" y="9"/>
                    <a:pt x="69" y="8"/>
                  </a:cubicBezTo>
                  <a:cubicBezTo>
                    <a:pt x="68" y="9"/>
                    <a:pt x="66" y="10"/>
                    <a:pt x="66" y="10"/>
                  </a:cubicBezTo>
                  <a:cubicBezTo>
                    <a:pt x="64" y="10"/>
                    <a:pt x="63" y="12"/>
                    <a:pt x="61" y="12"/>
                  </a:cubicBezTo>
                  <a:cubicBezTo>
                    <a:pt x="61" y="12"/>
                    <a:pt x="63" y="11"/>
                    <a:pt x="63" y="10"/>
                  </a:cubicBezTo>
                  <a:cubicBezTo>
                    <a:pt x="62" y="11"/>
                    <a:pt x="62" y="12"/>
                    <a:pt x="61" y="12"/>
                  </a:cubicBezTo>
                  <a:cubicBezTo>
                    <a:pt x="60" y="12"/>
                    <a:pt x="60" y="11"/>
                    <a:pt x="60" y="11"/>
                  </a:cubicBezTo>
                  <a:cubicBezTo>
                    <a:pt x="60" y="11"/>
                    <a:pt x="60" y="11"/>
                    <a:pt x="60" y="11"/>
                  </a:cubicBezTo>
                  <a:cubicBezTo>
                    <a:pt x="60" y="11"/>
                    <a:pt x="60" y="11"/>
                    <a:pt x="60" y="11"/>
                  </a:cubicBezTo>
                  <a:cubicBezTo>
                    <a:pt x="60" y="12"/>
                    <a:pt x="60" y="12"/>
                    <a:pt x="60" y="12"/>
                  </a:cubicBezTo>
                  <a:cubicBezTo>
                    <a:pt x="60" y="13"/>
                    <a:pt x="60" y="13"/>
                    <a:pt x="59" y="13"/>
                  </a:cubicBezTo>
                  <a:cubicBezTo>
                    <a:pt x="59" y="12"/>
                    <a:pt x="59" y="11"/>
                    <a:pt x="59" y="10"/>
                  </a:cubicBezTo>
                  <a:cubicBezTo>
                    <a:pt x="58" y="9"/>
                    <a:pt x="58" y="6"/>
                    <a:pt x="56" y="5"/>
                  </a:cubicBezTo>
                  <a:cubicBezTo>
                    <a:pt x="55" y="1"/>
                    <a:pt x="52" y="2"/>
                    <a:pt x="49" y="1"/>
                  </a:cubicBezTo>
                  <a:cubicBezTo>
                    <a:pt x="50" y="0"/>
                    <a:pt x="50" y="0"/>
                    <a:pt x="50" y="0"/>
                  </a:cubicBezTo>
                  <a:cubicBezTo>
                    <a:pt x="48" y="0"/>
                    <a:pt x="46" y="0"/>
                    <a:pt x="44" y="0"/>
                  </a:cubicBezTo>
                  <a:cubicBezTo>
                    <a:pt x="39" y="1"/>
                    <a:pt x="35" y="1"/>
                    <a:pt x="32" y="4"/>
                  </a:cubicBezTo>
                  <a:cubicBezTo>
                    <a:pt x="28" y="6"/>
                    <a:pt x="28" y="10"/>
                    <a:pt x="28" y="14"/>
                  </a:cubicBezTo>
                  <a:cubicBezTo>
                    <a:pt x="27" y="14"/>
                    <a:pt x="27" y="14"/>
                    <a:pt x="27" y="14"/>
                  </a:cubicBezTo>
                  <a:cubicBezTo>
                    <a:pt x="27" y="14"/>
                    <a:pt x="27" y="14"/>
                    <a:pt x="27" y="14"/>
                  </a:cubicBezTo>
                  <a:cubicBezTo>
                    <a:pt x="27" y="15"/>
                    <a:pt x="26" y="15"/>
                    <a:pt x="25" y="15"/>
                  </a:cubicBezTo>
                  <a:cubicBezTo>
                    <a:pt x="23" y="16"/>
                    <a:pt x="20" y="16"/>
                    <a:pt x="18" y="18"/>
                  </a:cubicBezTo>
                  <a:cubicBezTo>
                    <a:pt x="16" y="18"/>
                    <a:pt x="16" y="21"/>
                    <a:pt x="14" y="20"/>
                  </a:cubicBezTo>
                  <a:cubicBezTo>
                    <a:pt x="14" y="21"/>
                    <a:pt x="14" y="21"/>
                    <a:pt x="14" y="21"/>
                  </a:cubicBezTo>
                  <a:cubicBezTo>
                    <a:pt x="14" y="21"/>
                    <a:pt x="14" y="21"/>
                    <a:pt x="14" y="21"/>
                  </a:cubicBezTo>
                  <a:cubicBezTo>
                    <a:pt x="15" y="21"/>
                    <a:pt x="15" y="21"/>
                    <a:pt x="15" y="21"/>
                  </a:cubicBezTo>
                  <a:cubicBezTo>
                    <a:pt x="16" y="20"/>
                    <a:pt x="16" y="20"/>
                    <a:pt x="16" y="20"/>
                  </a:cubicBezTo>
                  <a:cubicBezTo>
                    <a:pt x="16" y="21"/>
                    <a:pt x="15" y="22"/>
                    <a:pt x="15" y="23"/>
                  </a:cubicBezTo>
                  <a:cubicBezTo>
                    <a:pt x="15" y="23"/>
                    <a:pt x="15" y="23"/>
                    <a:pt x="15" y="23"/>
                  </a:cubicBezTo>
                  <a:cubicBezTo>
                    <a:pt x="14" y="24"/>
                    <a:pt x="14" y="24"/>
                    <a:pt x="14" y="24"/>
                  </a:cubicBezTo>
                  <a:cubicBezTo>
                    <a:pt x="14" y="23"/>
                    <a:pt x="15" y="22"/>
                    <a:pt x="15" y="22"/>
                  </a:cubicBezTo>
                  <a:cubicBezTo>
                    <a:pt x="14" y="22"/>
                    <a:pt x="14" y="24"/>
                    <a:pt x="14" y="25"/>
                  </a:cubicBezTo>
                  <a:cubicBezTo>
                    <a:pt x="13" y="25"/>
                    <a:pt x="13" y="24"/>
                    <a:pt x="13" y="25"/>
                  </a:cubicBezTo>
                  <a:cubicBezTo>
                    <a:pt x="13" y="25"/>
                    <a:pt x="12" y="25"/>
                    <a:pt x="13" y="25"/>
                  </a:cubicBezTo>
                  <a:cubicBezTo>
                    <a:pt x="13" y="25"/>
                    <a:pt x="13" y="25"/>
                    <a:pt x="13" y="25"/>
                  </a:cubicBezTo>
                  <a:cubicBezTo>
                    <a:pt x="14" y="25"/>
                    <a:pt x="14" y="25"/>
                    <a:pt x="14" y="25"/>
                  </a:cubicBezTo>
                  <a:cubicBezTo>
                    <a:pt x="13" y="26"/>
                    <a:pt x="13" y="26"/>
                    <a:pt x="13" y="26"/>
                  </a:cubicBezTo>
                  <a:cubicBezTo>
                    <a:pt x="13" y="26"/>
                    <a:pt x="13" y="26"/>
                    <a:pt x="13" y="26"/>
                  </a:cubicBezTo>
                  <a:cubicBezTo>
                    <a:pt x="13" y="26"/>
                    <a:pt x="13" y="27"/>
                    <a:pt x="12" y="27"/>
                  </a:cubicBezTo>
                  <a:cubicBezTo>
                    <a:pt x="13" y="27"/>
                    <a:pt x="12" y="27"/>
                    <a:pt x="12" y="28"/>
                  </a:cubicBezTo>
                  <a:cubicBezTo>
                    <a:pt x="13" y="28"/>
                    <a:pt x="13" y="28"/>
                    <a:pt x="13" y="28"/>
                  </a:cubicBezTo>
                  <a:cubicBezTo>
                    <a:pt x="13" y="29"/>
                    <a:pt x="13" y="29"/>
                    <a:pt x="13" y="29"/>
                  </a:cubicBezTo>
                  <a:cubicBezTo>
                    <a:pt x="12" y="29"/>
                    <a:pt x="12" y="29"/>
                    <a:pt x="12" y="28"/>
                  </a:cubicBezTo>
                  <a:cubicBezTo>
                    <a:pt x="12" y="31"/>
                    <a:pt x="12" y="31"/>
                    <a:pt x="12" y="31"/>
                  </a:cubicBezTo>
                  <a:cubicBezTo>
                    <a:pt x="14" y="33"/>
                    <a:pt x="14" y="36"/>
                    <a:pt x="17" y="38"/>
                  </a:cubicBezTo>
                  <a:cubicBezTo>
                    <a:pt x="15" y="38"/>
                    <a:pt x="13" y="39"/>
                    <a:pt x="11" y="40"/>
                  </a:cubicBezTo>
                  <a:cubicBezTo>
                    <a:pt x="11" y="41"/>
                    <a:pt x="11" y="41"/>
                    <a:pt x="11" y="41"/>
                  </a:cubicBezTo>
                  <a:cubicBezTo>
                    <a:pt x="4" y="43"/>
                    <a:pt x="6" y="51"/>
                    <a:pt x="3" y="56"/>
                  </a:cubicBezTo>
                  <a:cubicBezTo>
                    <a:pt x="3" y="55"/>
                    <a:pt x="3" y="55"/>
                    <a:pt x="3" y="55"/>
                  </a:cubicBezTo>
                  <a:cubicBezTo>
                    <a:pt x="3" y="55"/>
                    <a:pt x="3" y="55"/>
                    <a:pt x="2" y="55"/>
                  </a:cubicBezTo>
                  <a:cubicBezTo>
                    <a:pt x="2" y="57"/>
                    <a:pt x="2" y="59"/>
                    <a:pt x="2" y="60"/>
                  </a:cubicBezTo>
                  <a:cubicBezTo>
                    <a:pt x="2" y="62"/>
                    <a:pt x="2" y="63"/>
                    <a:pt x="2" y="65"/>
                  </a:cubicBezTo>
                  <a:cubicBezTo>
                    <a:pt x="2" y="65"/>
                    <a:pt x="2" y="64"/>
                    <a:pt x="2" y="64"/>
                  </a:cubicBezTo>
                  <a:cubicBezTo>
                    <a:pt x="2" y="64"/>
                    <a:pt x="2" y="64"/>
                    <a:pt x="2" y="64"/>
                  </a:cubicBezTo>
                  <a:cubicBezTo>
                    <a:pt x="2" y="66"/>
                    <a:pt x="2" y="66"/>
                    <a:pt x="2" y="66"/>
                  </a:cubicBezTo>
                  <a:cubicBezTo>
                    <a:pt x="1" y="65"/>
                    <a:pt x="1" y="63"/>
                    <a:pt x="1" y="61"/>
                  </a:cubicBezTo>
                  <a:cubicBezTo>
                    <a:pt x="1" y="61"/>
                    <a:pt x="1" y="61"/>
                    <a:pt x="1" y="61"/>
                  </a:cubicBezTo>
                  <a:cubicBezTo>
                    <a:pt x="1" y="53"/>
                    <a:pt x="2" y="45"/>
                    <a:pt x="9" y="39"/>
                  </a:cubicBezTo>
                  <a:cubicBezTo>
                    <a:pt x="10" y="39"/>
                    <a:pt x="12" y="38"/>
                    <a:pt x="12" y="37"/>
                  </a:cubicBezTo>
                  <a:cubicBezTo>
                    <a:pt x="7" y="38"/>
                    <a:pt x="5" y="42"/>
                    <a:pt x="3" y="45"/>
                  </a:cubicBezTo>
                  <a:cubicBezTo>
                    <a:pt x="2" y="48"/>
                    <a:pt x="1" y="51"/>
                    <a:pt x="1" y="53"/>
                  </a:cubicBezTo>
                  <a:cubicBezTo>
                    <a:pt x="0" y="53"/>
                    <a:pt x="1" y="53"/>
                    <a:pt x="0" y="53"/>
                  </a:cubicBezTo>
                  <a:cubicBezTo>
                    <a:pt x="1" y="53"/>
                    <a:pt x="1" y="53"/>
                    <a:pt x="1" y="53"/>
                  </a:cubicBezTo>
                  <a:cubicBezTo>
                    <a:pt x="0" y="58"/>
                    <a:pt x="0" y="62"/>
                    <a:pt x="0" y="66"/>
                  </a:cubicBezTo>
                  <a:cubicBezTo>
                    <a:pt x="1" y="66"/>
                    <a:pt x="2" y="67"/>
                    <a:pt x="1" y="67"/>
                  </a:cubicBezTo>
                  <a:cubicBezTo>
                    <a:pt x="2" y="68"/>
                    <a:pt x="0" y="68"/>
                    <a:pt x="1" y="69"/>
                  </a:cubicBezTo>
                  <a:cubicBezTo>
                    <a:pt x="1" y="69"/>
                    <a:pt x="2" y="70"/>
                    <a:pt x="2" y="71"/>
                  </a:cubicBezTo>
                  <a:cubicBezTo>
                    <a:pt x="2" y="71"/>
                    <a:pt x="2" y="71"/>
                    <a:pt x="2" y="71"/>
                  </a:cubicBezTo>
                  <a:cubicBezTo>
                    <a:pt x="3" y="72"/>
                    <a:pt x="3" y="75"/>
                    <a:pt x="5" y="76"/>
                  </a:cubicBezTo>
                  <a:cubicBezTo>
                    <a:pt x="4" y="76"/>
                    <a:pt x="4" y="76"/>
                    <a:pt x="4" y="76"/>
                  </a:cubicBezTo>
                  <a:cubicBezTo>
                    <a:pt x="4" y="77"/>
                    <a:pt x="6" y="78"/>
                    <a:pt x="5" y="78"/>
                  </a:cubicBezTo>
                  <a:cubicBezTo>
                    <a:pt x="7" y="78"/>
                    <a:pt x="6" y="78"/>
                    <a:pt x="7" y="79"/>
                  </a:cubicBezTo>
                  <a:cubicBezTo>
                    <a:pt x="6" y="78"/>
                    <a:pt x="6" y="77"/>
                    <a:pt x="5" y="77"/>
                  </a:cubicBezTo>
                  <a:cubicBezTo>
                    <a:pt x="6" y="77"/>
                    <a:pt x="6" y="77"/>
                    <a:pt x="6" y="77"/>
                  </a:cubicBezTo>
                  <a:cubicBezTo>
                    <a:pt x="5" y="75"/>
                    <a:pt x="4" y="74"/>
                    <a:pt x="4" y="73"/>
                  </a:cubicBezTo>
                  <a:cubicBezTo>
                    <a:pt x="4" y="73"/>
                    <a:pt x="4" y="73"/>
                    <a:pt x="4" y="73"/>
                  </a:cubicBezTo>
                  <a:cubicBezTo>
                    <a:pt x="2" y="71"/>
                    <a:pt x="3" y="68"/>
                    <a:pt x="2" y="65"/>
                  </a:cubicBezTo>
                  <a:cubicBezTo>
                    <a:pt x="3" y="67"/>
                    <a:pt x="3" y="67"/>
                    <a:pt x="3" y="67"/>
                  </a:cubicBezTo>
                  <a:cubicBezTo>
                    <a:pt x="2" y="65"/>
                    <a:pt x="2" y="63"/>
                    <a:pt x="2" y="61"/>
                  </a:cubicBezTo>
                  <a:cubicBezTo>
                    <a:pt x="2" y="60"/>
                    <a:pt x="2" y="60"/>
                    <a:pt x="2" y="60"/>
                  </a:cubicBezTo>
                  <a:cubicBezTo>
                    <a:pt x="2" y="60"/>
                    <a:pt x="2" y="60"/>
                    <a:pt x="2" y="60"/>
                  </a:cubicBezTo>
                  <a:cubicBezTo>
                    <a:pt x="3" y="60"/>
                    <a:pt x="3" y="61"/>
                    <a:pt x="3" y="61"/>
                  </a:cubicBezTo>
                  <a:cubicBezTo>
                    <a:pt x="3" y="61"/>
                    <a:pt x="2" y="60"/>
                    <a:pt x="3" y="59"/>
                  </a:cubicBezTo>
                  <a:cubicBezTo>
                    <a:pt x="3" y="60"/>
                    <a:pt x="3" y="60"/>
                    <a:pt x="3" y="61"/>
                  </a:cubicBezTo>
                  <a:cubicBezTo>
                    <a:pt x="4" y="63"/>
                    <a:pt x="3" y="67"/>
                    <a:pt x="4" y="67"/>
                  </a:cubicBezTo>
                  <a:cubicBezTo>
                    <a:pt x="4" y="68"/>
                    <a:pt x="4" y="68"/>
                    <a:pt x="4" y="68"/>
                  </a:cubicBezTo>
                  <a:cubicBezTo>
                    <a:pt x="4" y="68"/>
                    <a:pt x="5" y="68"/>
                    <a:pt x="5" y="68"/>
                  </a:cubicBezTo>
                  <a:cubicBezTo>
                    <a:pt x="5" y="69"/>
                    <a:pt x="5" y="69"/>
                    <a:pt x="4" y="69"/>
                  </a:cubicBezTo>
                  <a:cubicBezTo>
                    <a:pt x="5" y="69"/>
                    <a:pt x="5" y="69"/>
                    <a:pt x="5" y="69"/>
                  </a:cubicBezTo>
                  <a:cubicBezTo>
                    <a:pt x="5" y="69"/>
                    <a:pt x="5" y="69"/>
                    <a:pt x="5" y="69"/>
                  </a:cubicBezTo>
                  <a:cubicBezTo>
                    <a:pt x="4" y="69"/>
                    <a:pt x="4" y="69"/>
                    <a:pt x="4" y="69"/>
                  </a:cubicBezTo>
                  <a:cubicBezTo>
                    <a:pt x="5" y="69"/>
                    <a:pt x="5" y="70"/>
                    <a:pt x="5" y="70"/>
                  </a:cubicBezTo>
                  <a:cubicBezTo>
                    <a:pt x="6" y="71"/>
                    <a:pt x="5" y="72"/>
                    <a:pt x="6" y="72"/>
                  </a:cubicBezTo>
                  <a:cubicBezTo>
                    <a:pt x="6" y="72"/>
                    <a:pt x="6" y="72"/>
                    <a:pt x="6" y="72"/>
                  </a:cubicBezTo>
                  <a:cubicBezTo>
                    <a:pt x="7" y="74"/>
                    <a:pt x="7" y="74"/>
                    <a:pt x="7" y="74"/>
                  </a:cubicBezTo>
                  <a:cubicBezTo>
                    <a:pt x="7" y="73"/>
                    <a:pt x="7" y="73"/>
                    <a:pt x="7" y="73"/>
                  </a:cubicBezTo>
                  <a:cubicBezTo>
                    <a:pt x="7" y="74"/>
                    <a:pt x="8" y="74"/>
                    <a:pt x="8" y="74"/>
                  </a:cubicBezTo>
                  <a:cubicBezTo>
                    <a:pt x="8" y="74"/>
                    <a:pt x="8" y="74"/>
                    <a:pt x="8" y="74"/>
                  </a:cubicBezTo>
                  <a:cubicBezTo>
                    <a:pt x="9" y="75"/>
                    <a:pt x="9" y="75"/>
                    <a:pt x="9" y="75"/>
                  </a:cubicBezTo>
                  <a:cubicBezTo>
                    <a:pt x="9" y="75"/>
                    <a:pt x="9" y="75"/>
                    <a:pt x="9" y="75"/>
                  </a:cubicBezTo>
                  <a:cubicBezTo>
                    <a:pt x="10" y="76"/>
                    <a:pt x="10" y="76"/>
                    <a:pt x="10" y="76"/>
                  </a:cubicBezTo>
                  <a:cubicBezTo>
                    <a:pt x="10" y="76"/>
                    <a:pt x="9" y="76"/>
                    <a:pt x="9" y="76"/>
                  </a:cubicBezTo>
                  <a:cubicBezTo>
                    <a:pt x="9" y="77"/>
                    <a:pt x="10" y="76"/>
                    <a:pt x="10" y="77"/>
                  </a:cubicBezTo>
                  <a:cubicBezTo>
                    <a:pt x="12" y="78"/>
                    <a:pt x="12" y="78"/>
                    <a:pt x="12" y="78"/>
                  </a:cubicBezTo>
                  <a:cubicBezTo>
                    <a:pt x="12" y="78"/>
                    <a:pt x="12" y="78"/>
                    <a:pt x="12" y="78"/>
                  </a:cubicBezTo>
                  <a:cubicBezTo>
                    <a:pt x="12" y="78"/>
                    <a:pt x="12" y="78"/>
                    <a:pt x="12" y="78"/>
                  </a:cubicBezTo>
                  <a:cubicBezTo>
                    <a:pt x="12" y="78"/>
                    <a:pt x="12" y="78"/>
                    <a:pt x="12" y="79"/>
                  </a:cubicBezTo>
                  <a:cubicBezTo>
                    <a:pt x="12" y="78"/>
                    <a:pt x="12" y="78"/>
                    <a:pt x="12" y="78"/>
                  </a:cubicBezTo>
                  <a:cubicBezTo>
                    <a:pt x="13" y="79"/>
                    <a:pt x="13" y="79"/>
                    <a:pt x="13" y="79"/>
                  </a:cubicBezTo>
                  <a:cubicBezTo>
                    <a:pt x="13" y="79"/>
                    <a:pt x="13" y="79"/>
                    <a:pt x="13" y="79"/>
                  </a:cubicBezTo>
                  <a:cubicBezTo>
                    <a:pt x="12" y="78"/>
                    <a:pt x="11" y="78"/>
                    <a:pt x="11" y="77"/>
                  </a:cubicBezTo>
                  <a:cubicBezTo>
                    <a:pt x="11" y="77"/>
                    <a:pt x="11" y="77"/>
                    <a:pt x="11" y="77"/>
                  </a:cubicBezTo>
                  <a:cubicBezTo>
                    <a:pt x="12" y="77"/>
                    <a:pt x="14" y="79"/>
                    <a:pt x="16" y="79"/>
                  </a:cubicBezTo>
                  <a:cubicBezTo>
                    <a:pt x="15" y="78"/>
                    <a:pt x="15" y="78"/>
                    <a:pt x="15" y="78"/>
                  </a:cubicBezTo>
                  <a:cubicBezTo>
                    <a:pt x="16" y="78"/>
                    <a:pt x="18" y="78"/>
                    <a:pt x="19" y="79"/>
                  </a:cubicBezTo>
                  <a:cubicBezTo>
                    <a:pt x="19" y="78"/>
                    <a:pt x="19" y="78"/>
                    <a:pt x="19" y="78"/>
                  </a:cubicBezTo>
                  <a:cubicBezTo>
                    <a:pt x="20" y="78"/>
                    <a:pt x="21" y="78"/>
                    <a:pt x="20" y="79"/>
                  </a:cubicBezTo>
                  <a:cubicBezTo>
                    <a:pt x="20" y="79"/>
                    <a:pt x="19" y="79"/>
                    <a:pt x="18" y="79"/>
                  </a:cubicBezTo>
                  <a:cubicBezTo>
                    <a:pt x="18" y="79"/>
                    <a:pt x="18" y="79"/>
                    <a:pt x="18" y="79"/>
                  </a:cubicBezTo>
                  <a:cubicBezTo>
                    <a:pt x="18" y="79"/>
                    <a:pt x="17" y="79"/>
                    <a:pt x="17" y="79"/>
                  </a:cubicBezTo>
                  <a:cubicBezTo>
                    <a:pt x="17" y="80"/>
                    <a:pt x="17" y="80"/>
                    <a:pt x="17" y="80"/>
                  </a:cubicBezTo>
                  <a:cubicBezTo>
                    <a:pt x="19" y="79"/>
                    <a:pt x="19" y="79"/>
                    <a:pt x="21" y="80"/>
                  </a:cubicBezTo>
                  <a:cubicBezTo>
                    <a:pt x="21" y="80"/>
                    <a:pt x="21" y="80"/>
                    <a:pt x="21" y="80"/>
                  </a:cubicBezTo>
                  <a:cubicBezTo>
                    <a:pt x="21" y="80"/>
                    <a:pt x="21" y="80"/>
                    <a:pt x="20" y="80"/>
                  </a:cubicBezTo>
                  <a:cubicBezTo>
                    <a:pt x="22" y="80"/>
                    <a:pt x="22" y="82"/>
                    <a:pt x="23" y="83"/>
                  </a:cubicBezTo>
                  <a:cubicBezTo>
                    <a:pt x="28" y="88"/>
                    <a:pt x="34" y="91"/>
                    <a:pt x="41" y="91"/>
                  </a:cubicBezTo>
                  <a:cubicBezTo>
                    <a:pt x="41" y="90"/>
                    <a:pt x="42" y="90"/>
                    <a:pt x="42" y="90"/>
                  </a:cubicBezTo>
                  <a:cubicBezTo>
                    <a:pt x="41" y="91"/>
                    <a:pt x="41" y="91"/>
                    <a:pt x="41" y="91"/>
                  </a:cubicBezTo>
                  <a:cubicBezTo>
                    <a:pt x="42" y="92"/>
                    <a:pt x="42" y="90"/>
                    <a:pt x="43" y="90"/>
                  </a:cubicBezTo>
                  <a:cubicBezTo>
                    <a:pt x="43" y="90"/>
                    <a:pt x="44" y="90"/>
                    <a:pt x="44" y="90"/>
                  </a:cubicBezTo>
                  <a:cubicBezTo>
                    <a:pt x="44" y="91"/>
                    <a:pt x="43" y="90"/>
                    <a:pt x="43" y="91"/>
                  </a:cubicBezTo>
                  <a:cubicBezTo>
                    <a:pt x="44" y="91"/>
                    <a:pt x="44" y="91"/>
                    <a:pt x="44" y="91"/>
                  </a:cubicBezTo>
                  <a:cubicBezTo>
                    <a:pt x="44" y="91"/>
                    <a:pt x="44" y="91"/>
                    <a:pt x="44" y="91"/>
                  </a:cubicBezTo>
                  <a:cubicBezTo>
                    <a:pt x="45" y="90"/>
                    <a:pt x="47" y="90"/>
                    <a:pt x="48" y="90"/>
                  </a:cubicBezTo>
                  <a:cubicBezTo>
                    <a:pt x="48" y="89"/>
                    <a:pt x="49" y="89"/>
                    <a:pt x="49" y="88"/>
                  </a:cubicBezTo>
                  <a:cubicBezTo>
                    <a:pt x="50" y="88"/>
                    <a:pt x="50" y="88"/>
                    <a:pt x="50" y="88"/>
                  </a:cubicBezTo>
                  <a:cubicBezTo>
                    <a:pt x="51" y="87"/>
                    <a:pt x="51" y="90"/>
                    <a:pt x="51" y="88"/>
                  </a:cubicBezTo>
                  <a:cubicBezTo>
                    <a:pt x="51" y="88"/>
                    <a:pt x="51" y="88"/>
                    <a:pt x="51" y="88"/>
                  </a:cubicBezTo>
                  <a:cubicBezTo>
                    <a:pt x="52" y="88"/>
                    <a:pt x="52" y="88"/>
                    <a:pt x="52" y="88"/>
                  </a:cubicBezTo>
                  <a:cubicBezTo>
                    <a:pt x="52" y="88"/>
                    <a:pt x="52" y="88"/>
                    <a:pt x="52" y="89"/>
                  </a:cubicBezTo>
                  <a:cubicBezTo>
                    <a:pt x="51" y="88"/>
                    <a:pt x="51" y="88"/>
                    <a:pt x="51" y="88"/>
                  </a:cubicBezTo>
                  <a:cubicBezTo>
                    <a:pt x="52" y="89"/>
                    <a:pt x="52" y="89"/>
                    <a:pt x="52" y="89"/>
                  </a:cubicBezTo>
                  <a:cubicBezTo>
                    <a:pt x="54" y="87"/>
                    <a:pt x="54" y="87"/>
                    <a:pt x="54" y="87"/>
                  </a:cubicBezTo>
                  <a:cubicBezTo>
                    <a:pt x="54" y="88"/>
                    <a:pt x="54" y="88"/>
                    <a:pt x="54" y="88"/>
                  </a:cubicBezTo>
                  <a:cubicBezTo>
                    <a:pt x="54" y="87"/>
                    <a:pt x="55" y="87"/>
                    <a:pt x="55" y="87"/>
                  </a:cubicBezTo>
                  <a:cubicBezTo>
                    <a:pt x="55" y="86"/>
                    <a:pt x="55" y="86"/>
                    <a:pt x="55" y="86"/>
                  </a:cubicBezTo>
                  <a:cubicBezTo>
                    <a:pt x="56" y="86"/>
                    <a:pt x="55" y="85"/>
                    <a:pt x="56" y="85"/>
                  </a:cubicBezTo>
                  <a:cubicBezTo>
                    <a:pt x="56" y="86"/>
                    <a:pt x="56" y="86"/>
                    <a:pt x="56" y="86"/>
                  </a:cubicBezTo>
                  <a:cubicBezTo>
                    <a:pt x="56" y="85"/>
                    <a:pt x="57" y="86"/>
                    <a:pt x="57" y="86"/>
                  </a:cubicBezTo>
                  <a:cubicBezTo>
                    <a:pt x="57" y="85"/>
                    <a:pt x="57" y="85"/>
                    <a:pt x="57" y="85"/>
                  </a:cubicBezTo>
                  <a:cubicBezTo>
                    <a:pt x="57" y="85"/>
                    <a:pt x="57" y="85"/>
                    <a:pt x="57" y="85"/>
                  </a:cubicBezTo>
                  <a:cubicBezTo>
                    <a:pt x="57" y="85"/>
                    <a:pt x="58" y="84"/>
                    <a:pt x="58" y="84"/>
                  </a:cubicBezTo>
                  <a:cubicBezTo>
                    <a:pt x="58" y="83"/>
                    <a:pt x="58" y="83"/>
                    <a:pt x="59" y="82"/>
                  </a:cubicBezTo>
                  <a:cubicBezTo>
                    <a:pt x="59" y="83"/>
                    <a:pt x="59" y="83"/>
                    <a:pt x="59" y="83"/>
                  </a:cubicBezTo>
                  <a:cubicBezTo>
                    <a:pt x="59" y="82"/>
                    <a:pt x="60" y="82"/>
                    <a:pt x="60" y="81"/>
                  </a:cubicBezTo>
                  <a:cubicBezTo>
                    <a:pt x="60" y="81"/>
                    <a:pt x="59" y="82"/>
                    <a:pt x="59" y="81"/>
                  </a:cubicBezTo>
                  <a:cubicBezTo>
                    <a:pt x="59" y="82"/>
                    <a:pt x="59" y="82"/>
                    <a:pt x="59" y="82"/>
                  </a:cubicBezTo>
                  <a:cubicBezTo>
                    <a:pt x="59" y="82"/>
                    <a:pt x="59" y="82"/>
                    <a:pt x="58" y="83"/>
                  </a:cubicBezTo>
                  <a:cubicBezTo>
                    <a:pt x="57" y="82"/>
                    <a:pt x="58" y="81"/>
                    <a:pt x="58" y="81"/>
                  </a:cubicBezTo>
                  <a:cubicBezTo>
                    <a:pt x="58" y="81"/>
                    <a:pt x="58" y="83"/>
                    <a:pt x="57" y="82"/>
                  </a:cubicBezTo>
                  <a:cubicBezTo>
                    <a:pt x="57" y="81"/>
                    <a:pt x="58" y="80"/>
                    <a:pt x="59" y="79"/>
                  </a:cubicBezTo>
                  <a:cubicBezTo>
                    <a:pt x="59" y="79"/>
                    <a:pt x="59" y="79"/>
                    <a:pt x="59" y="79"/>
                  </a:cubicBezTo>
                  <a:cubicBezTo>
                    <a:pt x="59" y="79"/>
                    <a:pt x="60" y="79"/>
                    <a:pt x="60" y="79"/>
                  </a:cubicBezTo>
                  <a:cubicBezTo>
                    <a:pt x="59" y="80"/>
                    <a:pt x="59" y="80"/>
                    <a:pt x="59" y="80"/>
                  </a:cubicBezTo>
                  <a:cubicBezTo>
                    <a:pt x="59" y="80"/>
                    <a:pt x="59" y="80"/>
                    <a:pt x="59" y="80"/>
                  </a:cubicBezTo>
                  <a:cubicBezTo>
                    <a:pt x="59" y="80"/>
                    <a:pt x="59" y="80"/>
                    <a:pt x="59" y="80"/>
                  </a:cubicBezTo>
                  <a:cubicBezTo>
                    <a:pt x="59" y="80"/>
                    <a:pt x="60" y="80"/>
                    <a:pt x="60" y="80"/>
                  </a:cubicBezTo>
                  <a:cubicBezTo>
                    <a:pt x="65" y="81"/>
                    <a:pt x="70" y="81"/>
                    <a:pt x="76" y="82"/>
                  </a:cubicBezTo>
                  <a:cubicBezTo>
                    <a:pt x="79" y="81"/>
                    <a:pt x="84" y="81"/>
                    <a:pt x="86" y="80"/>
                  </a:cubicBezTo>
                  <a:cubicBezTo>
                    <a:pt x="86" y="80"/>
                    <a:pt x="86" y="80"/>
                    <a:pt x="86" y="80"/>
                  </a:cubicBezTo>
                  <a:cubicBezTo>
                    <a:pt x="87" y="79"/>
                    <a:pt x="87" y="79"/>
                    <a:pt x="87" y="79"/>
                  </a:cubicBezTo>
                  <a:cubicBezTo>
                    <a:pt x="86" y="78"/>
                    <a:pt x="86" y="78"/>
                    <a:pt x="86" y="78"/>
                  </a:cubicBezTo>
                  <a:cubicBezTo>
                    <a:pt x="86" y="78"/>
                    <a:pt x="87" y="78"/>
                    <a:pt x="87" y="78"/>
                  </a:cubicBezTo>
                  <a:cubicBezTo>
                    <a:pt x="87" y="79"/>
                    <a:pt x="88" y="79"/>
                    <a:pt x="88" y="79"/>
                  </a:cubicBezTo>
                  <a:cubicBezTo>
                    <a:pt x="88" y="79"/>
                    <a:pt x="88" y="79"/>
                    <a:pt x="88" y="79"/>
                  </a:cubicBezTo>
                  <a:cubicBezTo>
                    <a:pt x="87" y="79"/>
                    <a:pt x="88" y="78"/>
                    <a:pt x="87" y="78"/>
                  </a:cubicBezTo>
                  <a:cubicBezTo>
                    <a:pt x="88" y="78"/>
                    <a:pt x="88" y="77"/>
                    <a:pt x="89" y="78"/>
                  </a:cubicBezTo>
                  <a:cubicBezTo>
                    <a:pt x="89" y="78"/>
                    <a:pt x="89" y="78"/>
                    <a:pt x="89" y="78"/>
                  </a:cubicBezTo>
                  <a:cubicBezTo>
                    <a:pt x="89" y="78"/>
                    <a:pt x="89" y="78"/>
                    <a:pt x="89" y="78"/>
                  </a:cubicBezTo>
                  <a:cubicBezTo>
                    <a:pt x="89" y="78"/>
                    <a:pt x="89" y="78"/>
                    <a:pt x="89" y="78"/>
                  </a:cubicBezTo>
                  <a:cubicBezTo>
                    <a:pt x="90" y="79"/>
                    <a:pt x="90" y="79"/>
                    <a:pt x="90" y="79"/>
                  </a:cubicBezTo>
                  <a:cubicBezTo>
                    <a:pt x="91" y="78"/>
                    <a:pt x="91" y="78"/>
                    <a:pt x="91" y="78"/>
                  </a:cubicBezTo>
                  <a:cubicBezTo>
                    <a:pt x="91" y="78"/>
                    <a:pt x="91" y="78"/>
                    <a:pt x="91" y="78"/>
                  </a:cubicBezTo>
                  <a:cubicBezTo>
                    <a:pt x="91" y="78"/>
                    <a:pt x="91" y="78"/>
                    <a:pt x="92" y="78"/>
                  </a:cubicBezTo>
                  <a:cubicBezTo>
                    <a:pt x="94" y="78"/>
                    <a:pt x="96" y="76"/>
                    <a:pt x="97" y="75"/>
                  </a:cubicBezTo>
                  <a:cubicBezTo>
                    <a:pt x="97" y="75"/>
                    <a:pt x="97" y="75"/>
                    <a:pt x="97" y="75"/>
                  </a:cubicBezTo>
                  <a:cubicBezTo>
                    <a:pt x="98" y="74"/>
                    <a:pt x="98" y="74"/>
                    <a:pt x="99" y="74"/>
                  </a:cubicBezTo>
                  <a:cubicBezTo>
                    <a:pt x="99" y="73"/>
                    <a:pt x="99" y="73"/>
                    <a:pt x="99" y="73"/>
                  </a:cubicBezTo>
                  <a:cubicBezTo>
                    <a:pt x="99" y="73"/>
                    <a:pt x="100" y="73"/>
                    <a:pt x="100" y="72"/>
                  </a:cubicBezTo>
                  <a:cubicBezTo>
                    <a:pt x="100" y="72"/>
                    <a:pt x="100" y="73"/>
                    <a:pt x="100" y="73"/>
                  </a:cubicBezTo>
                  <a:close/>
                  <a:moveTo>
                    <a:pt x="91" y="68"/>
                  </a:moveTo>
                  <a:cubicBezTo>
                    <a:pt x="91" y="69"/>
                    <a:pt x="91" y="69"/>
                    <a:pt x="91" y="69"/>
                  </a:cubicBezTo>
                  <a:cubicBezTo>
                    <a:pt x="91" y="68"/>
                    <a:pt x="91" y="68"/>
                    <a:pt x="91" y="68"/>
                  </a:cubicBezTo>
                  <a:cubicBezTo>
                    <a:pt x="90" y="70"/>
                    <a:pt x="90" y="70"/>
                    <a:pt x="90" y="70"/>
                  </a:cubicBezTo>
                  <a:cubicBezTo>
                    <a:pt x="90" y="69"/>
                    <a:pt x="90" y="69"/>
                    <a:pt x="91" y="68"/>
                  </a:cubicBezTo>
                  <a:close/>
                  <a:moveTo>
                    <a:pt x="138" y="16"/>
                  </a:moveTo>
                  <a:cubicBezTo>
                    <a:pt x="138" y="16"/>
                    <a:pt x="138" y="16"/>
                    <a:pt x="138" y="16"/>
                  </a:cubicBezTo>
                  <a:cubicBezTo>
                    <a:pt x="137" y="16"/>
                    <a:pt x="137" y="16"/>
                    <a:pt x="137" y="16"/>
                  </a:cubicBezTo>
                  <a:lnTo>
                    <a:pt x="138" y="16"/>
                  </a:lnTo>
                  <a:close/>
                  <a:moveTo>
                    <a:pt x="139" y="18"/>
                  </a:moveTo>
                  <a:cubicBezTo>
                    <a:pt x="139" y="19"/>
                    <a:pt x="139" y="19"/>
                    <a:pt x="139" y="19"/>
                  </a:cubicBezTo>
                  <a:cubicBezTo>
                    <a:pt x="139" y="19"/>
                    <a:pt x="139" y="19"/>
                    <a:pt x="139" y="19"/>
                  </a:cubicBezTo>
                  <a:cubicBezTo>
                    <a:pt x="139" y="19"/>
                    <a:pt x="139" y="19"/>
                    <a:pt x="140" y="19"/>
                  </a:cubicBezTo>
                  <a:cubicBezTo>
                    <a:pt x="140" y="19"/>
                    <a:pt x="140" y="19"/>
                    <a:pt x="140" y="19"/>
                  </a:cubicBezTo>
                  <a:cubicBezTo>
                    <a:pt x="140" y="19"/>
                    <a:pt x="140" y="19"/>
                    <a:pt x="140" y="19"/>
                  </a:cubicBezTo>
                  <a:cubicBezTo>
                    <a:pt x="140" y="19"/>
                    <a:pt x="140" y="19"/>
                    <a:pt x="140" y="19"/>
                  </a:cubicBezTo>
                  <a:cubicBezTo>
                    <a:pt x="139" y="19"/>
                    <a:pt x="139" y="19"/>
                    <a:pt x="139" y="19"/>
                  </a:cubicBezTo>
                  <a:cubicBezTo>
                    <a:pt x="139" y="19"/>
                    <a:pt x="139" y="19"/>
                    <a:pt x="139" y="19"/>
                  </a:cubicBezTo>
                  <a:cubicBezTo>
                    <a:pt x="139" y="19"/>
                    <a:pt x="138" y="19"/>
                    <a:pt x="137" y="18"/>
                  </a:cubicBezTo>
                  <a:lnTo>
                    <a:pt x="139" y="18"/>
                  </a:lnTo>
                  <a:close/>
                  <a:moveTo>
                    <a:pt x="110" y="34"/>
                  </a:moveTo>
                  <a:cubicBezTo>
                    <a:pt x="110" y="34"/>
                    <a:pt x="110" y="34"/>
                    <a:pt x="110" y="34"/>
                  </a:cubicBezTo>
                  <a:cubicBezTo>
                    <a:pt x="110" y="35"/>
                    <a:pt x="110" y="35"/>
                    <a:pt x="110" y="34"/>
                  </a:cubicBezTo>
                  <a:cubicBezTo>
                    <a:pt x="110" y="34"/>
                    <a:pt x="110" y="34"/>
                    <a:pt x="110" y="34"/>
                  </a:cubicBezTo>
                  <a:cubicBezTo>
                    <a:pt x="110" y="34"/>
                    <a:pt x="110" y="34"/>
                    <a:pt x="110" y="34"/>
                  </a:cubicBezTo>
                  <a:cubicBezTo>
                    <a:pt x="110" y="34"/>
                    <a:pt x="110" y="34"/>
                    <a:pt x="110" y="34"/>
                  </a:cubicBezTo>
                  <a:cubicBezTo>
                    <a:pt x="110" y="34"/>
                    <a:pt x="110" y="34"/>
                    <a:pt x="110" y="34"/>
                  </a:cubicBezTo>
                  <a:close/>
                  <a:moveTo>
                    <a:pt x="128" y="18"/>
                  </a:moveTo>
                  <a:cubicBezTo>
                    <a:pt x="128" y="18"/>
                    <a:pt x="128" y="18"/>
                    <a:pt x="128" y="18"/>
                  </a:cubicBezTo>
                  <a:cubicBezTo>
                    <a:pt x="126" y="18"/>
                    <a:pt x="126" y="19"/>
                    <a:pt x="124" y="18"/>
                  </a:cubicBezTo>
                  <a:cubicBezTo>
                    <a:pt x="126" y="18"/>
                    <a:pt x="126" y="17"/>
                    <a:pt x="128" y="18"/>
                  </a:cubicBezTo>
                  <a:cubicBezTo>
                    <a:pt x="128" y="18"/>
                    <a:pt x="128" y="18"/>
                    <a:pt x="128" y="18"/>
                  </a:cubicBezTo>
                  <a:close/>
                  <a:moveTo>
                    <a:pt x="129" y="18"/>
                  </a:moveTo>
                  <a:cubicBezTo>
                    <a:pt x="129" y="17"/>
                    <a:pt x="129" y="17"/>
                    <a:pt x="129" y="17"/>
                  </a:cubicBezTo>
                  <a:cubicBezTo>
                    <a:pt x="130" y="17"/>
                    <a:pt x="130" y="17"/>
                    <a:pt x="130" y="17"/>
                  </a:cubicBezTo>
                  <a:lnTo>
                    <a:pt x="129" y="18"/>
                  </a:lnTo>
                  <a:close/>
                  <a:moveTo>
                    <a:pt x="131" y="16"/>
                  </a:moveTo>
                  <a:cubicBezTo>
                    <a:pt x="131" y="16"/>
                    <a:pt x="132" y="16"/>
                    <a:pt x="132" y="16"/>
                  </a:cubicBezTo>
                  <a:cubicBezTo>
                    <a:pt x="132" y="16"/>
                    <a:pt x="132" y="17"/>
                    <a:pt x="131" y="16"/>
                  </a:cubicBezTo>
                  <a:close/>
                  <a:moveTo>
                    <a:pt x="132" y="17"/>
                  </a:moveTo>
                  <a:cubicBezTo>
                    <a:pt x="132" y="16"/>
                    <a:pt x="132" y="16"/>
                    <a:pt x="132" y="16"/>
                  </a:cubicBezTo>
                  <a:cubicBezTo>
                    <a:pt x="132" y="16"/>
                    <a:pt x="132" y="16"/>
                    <a:pt x="132" y="16"/>
                  </a:cubicBezTo>
                  <a:cubicBezTo>
                    <a:pt x="132" y="16"/>
                    <a:pt x="132" y="16"/>
                    <a:pt x="132" y="16"/>
                  </a:cubicBezTo>
                  <a:cubicBezTo>
                    <a:pt x="132" y="16"/>
                    <a:pt x="132" y="16"/>
                    <a:pt x="132" y="17"/>
                  </a:cubicBezTo>
                  <a:close/>
                  <a:moveTo>
                    <a:pt x="117" y="17"/>
                  </a:moveTo>
                  <a:cubicBezTo>
                    <a:pt x="118" y="18"/>
                    <a:pt x="120" y="16"/>
                    <a:pt x="121" y="16"/>
                  </a:cubicBezTo>
                  <a:cubicBezTo>
                    <a:pt x="123" y="15"/>
                    <a:pt x="125" y="14"/>
                    <a:pt x="126" y="15"/>
                  </a:cubicBezTo>
                  <a:cubicBezTo>
                    <a:pt x="127" y="15"/>
                    <a:pt x="127" y="15"/>
                    <a:pt x="127" y="15"/>
                  </a:cubicBezTo>
                  <a:cubicBezTo>
                    <a:pt x="127" y="15"/>
                    <a:pt x="127" y="15"/>
                    <a:pt x="127" y="15"/>
                  </a:cubicBezTo>
                  <a:cubicBezTo>
                    <a:pt x="127" y="15"/>
                    <a:pt x="127" y="15"/>
                    <a:pt x="127" y="15"/>
                  </a:cubicBezTo>
                  <a:cubicBezTo>
                    <a:pt x="127" y="15"/>
                    <a:pt x="128" y="15"/>
                    <a:pt x="128" y="15"/>
                  </a:cubicBezTo>
                  <a:cubicBezTo>
                    <a:pt x="128" y="15"/>
                    <a:pt x="128" y="15"/>
                    <a:pt x="128" y="15"/>
                  </a:cubicBezTo>
                  <a:cubicBezTo>
                    <a:pt x="128" y="15"/>
                    <a:pt x="128" y="15"/>
                    <a:pt x="128" y="15"/>
                  </a:cubicBezTo>
                  <a:cubicBezTo>
                    <a:pt x="129" y="15"/>
                    <a:pt x="129" y="15"/>
                    <a:pt x="130" y="15"/>
                  </a:cubicBezTo>
                  <a:cubicBezTo>
                    <a:pt x="130" y="15"/>
                    <a:pt x="131" y="14"/>
                    <a:pt x="131" y="15"/>
                  </a:cubicBezTo>
                  <a:cubicBezTo>
                    <a:pt x="132" y="15"/>
                    <a:pt x="132" y="15"/>
                    <a:pt x="132" y="15"/>
                  </a:cubicBezTo>
                  <a:cubicBezTo>
                    <a:pt x="132" y="15"/>
                    <a:pt x="132" y="15"/>
                    <a:pt x="132" y="15"/>
                  </a:cubicBezTo>
                  <a:cubicBezTo>
                    <a:pt x="133" y="15"/>
                    <a:pt x="133" y="15"/>
                    <a:pt x="133" y="15"/>
                  </a:cubicBezTo>
                  <a:cubicBezTo>
                    <a:pt x="132" y="15"/>
                    <a:pt x="131" y="14"/>
                    <a:pt x="130" y="15"/>
                  </a:cubicBezTo>
                  <a:cubicBezTo>
                    <a:pt x="129" y="15"/>
                    <a:pt x="129" y="15"/>
                    <a:pt x="129" y="15"/>
                  </a:cubicBezTo>
                  <a:cubicBezTo>
                    <a:pt x="129" y="15"/>
                    <a:pt x="128" y="15"/>
                    <a:pt x="128" y="15"/>
                  </a:cubicBezTo>
                  <a:cubicBezTo>
                    <a:pt x="128" y="15"/>
                    <a:pt x="128" y="15"/>
                    <a:pt x="128" y="15"/>
                  </a:cubicBezTo>
                  <a:cubicBezTo>
                    <a:pt x="128" y="15"/>
                    <a:pt x="128" y="15"/>
                    <a:pt x="128" y="15"/>
                  </a:cubicBezTo>
                  <a:cubicBezTo>
                    <a:pt x="128" y="15"/>
                    <a:pt x="127" y="15"/>
                    <a:pt x="127" y="15"/>
                  </a:cubicBezTo>
                  <a:cubicBezTo>
                    <a:pt x="127" y="15"/>
                    <a:pt x="127" y="15"/>
                    <a:pt x="127" y="15"/>
                  </a:cubicBezTo>
                  <a:cubicBezTo>
                    <a:pt x="127" y="15"/>
                    <a:pt x="127" y="15"/>
                    <a:pt x="127" y="15"/>
                  </a:cubicBezTo>
                  <a:cubicBezTo>
                    <a:pt x="126" y="16"/>
                    <a:pt x="124" y="15"/>
                    <a:pt x="123" y="16"/>
                  </a:cubicBezTo>
                  <a:cubicBezTo>
                    <a:pt x="121" y="16"/>
                    <a:pt x="119" y="17"/>
                    <a:pt x="116" y="18"/>
                  </a:cubicBezTo>
                  <a:lnTo>
                    <a:pt x="117" y="17"/>
                  </a:lnTo>
                  <a:close/>
                  <a:moveTo>
                    <a:pt x="117" y="25"/>
                  </a:moveTo>
                  <a:cubicBezTo>
                    <a:pt x="115" y="27"/>
                    <a:pt x="115" y="27"/>
                    <a:pt x="115" y="27"/>
                  </a:cubicBezTo>
                  <a:cubicBezTo>
                    <a:pt x="114" y="27"/>
                    <a:pt x="114" y="27"/>
                    <a:pt x="114" y="27"/>
                  </a:cubicBezTo>
                  <a:lnTo>
                    <a:pt x="117" y="25"/>
                  </a:lnTo>
                  <a:close/>
                  <a:moveTo>
                    <a:pt x="113" y="20"/>
                  </a:moveTo>
                  <a:cubicBezTo>
                    <a:pt x="113" y="19"/>
                    <a:pt x="112" y="19"/>
                    <a:pt x="113" y="19"/>
                  </a:cubicBezTo>
                  <a:cubicBezTo>
                    <a:pt x="114" y="20"/>
                    <a:pt x="115" y="18"/>
                    <a:pt x="116" y="18"/>
                  </a:cubicBezTo>
                  <a:cubicBezTo>
                    <a:pt x="115" y="18"/>
                    <a:pt x="113" y="19"/>
                    <a:pt x="113" y="20"/>
                  </a:cubicBezTo>
                  <a:cubicBezTo>
                    <a:pt x="112" y="20"/>
                    <a:pt x="112" y="20"/>
                    <a:pt x="112" y="20"/>
                  </a:cubicBezTo>
                  <a:cubicBezTo>
                    <a:pt x="112" y="20"/>
                    <a:pt x="113" y="20"/>
                    <a:pt x="113" y="20"/>
                  </a:cubicBezTo>
                  <a:close/>
                  <a:moveTo>
                    <a:pt x="113" y="25"/>
                  </a:moveTo>
                  <a:cubicBezTo>
                    <a:pt x="113" y="26"/>
                    <a:pt x="113" y="26"/>
                    <a:pt x="113" y="26"/>
                  </a:cubicBezTo>
                  <a:cubicBezTo>
                    <a:pt x="113" y="25"/>
                    <a:pt x="113" y="25"/>
                    <a:pt x="113" y="25"/>
                  </a:cubicBezTo>
                  <a:close/>
                  <a:moveTo>
                    <a:pt x="114" y="27"/>
                  </a:moveTo>
                  <a:cubicBezTo>
                    <a:pt x="114" y="27"/>
                    <a:pt x="114" y="27"/>
                    <a:pt x="114" y="27"/>
                  </a:cubicBezTo>
                  <a:cubicBezTo>
                    <a:pt x="113" y="28"/>
                    <a:pt x="113" y="28"/>
                    <a:pt x="113" y="28"/>
                  </a:cubicBezTo>
                  <a:lnTo>
                    <a:pt x="114" y="27"/>
                  </a:lnTo>
                  <a:close/>
                  <a:moveTo>
                    <a:pt x="109" y="21"/>
                  </a:moveTo>
                  <a:cubicBezTo>
                    <a:pt x="109" y="22"/>
                    <a:pt x="109" y="22"/>
                    <a:pt x="110" y="22"/>
                  </a:cubicBezTo>
                  <a:cubicBezTo>
                    <a:pt x="110" y="20"/>
                    <a:pt x="111" y="21"/>
                    <a:pt x="112" y="20"/>
                  </a:cubicBezTo>
                  <a:cubicBezTo>
                    <a:pt x="111" y="21"/>
                    <a:pt x="110" y="22"/>
                    <a:pt x="108" y="22"/>
                  </a:cubicBezTo>
                  <a:cubicBezTo>
                    <a:pt x="109" y="22"/>
                    <a:pt x="109" y="22"/>
                    <a:pt x="109" y="21"/>
                  </a:cubicBezTo>
                  <a:close/>
                  <a:moveTo>
                    <a:pt x="107" y="33"/>
                  </a:moveTo>
                  <a:cubicBezTo>
                    <a:pt x="108" y="33"/>
                    <a:pt x="108" y="33"/>
                    <a:pt x="108" y="33"/>
                  </a:cubicBezTo>
                  <a:cubicBezTo>
                    <a:pt x="109" y="32"/>
                    <a:pt x="108" y="32"/>
                    <a:pt x="108" y="32"/>
                  </a:cubicBezTo>
                  <a:cubicBezTo>
                    <a:pt x="109" y="32"/>
                    <a:pt x="109" y="32"/>
                    <a:pt x="109" y="32"/>
                  </a:cubicBezTo>
                  <a:cubicBezTo>
                    <a:pt x="109" y="32"/>
                    <a:pt x="109" y="32"/>
                    <a:pt x="109" y="31"/>
                  </a:cubicBezTo>
                  <a:cubicBezTo>
                    <a:pt x="109" y="32"/>
                    <a:pt x="109" y="32"/>
                    <a:pt x="109" y="32"/>
                  </a:cubicBezTo>
                  <a:cubicBezTo>
                    <a:pt x="108" y="32"/>
                    <a:pt x="109" y="32"/>
                    <a:pt x="109" y="33"/>
                  </a:cubicBezTo>
                  <a:cubicBezTo>
                    <a:pt x="109" y="33"/>
                    <a:pt x="109" y="32"/>
                    <a:pt x="109" y="32"/>
                  </a:cubicBezTo>
                  <a:cubicBezTo>
                    <a:pt x="110" y="32"/>
                    <a:pt x="110" y="32"/>
                    <a:pt x="110" y="32"/>
                  </a:cubicBezTo>
                  <a:cubicBezTo>
                    <a:pt x="108" y="33"/>
                    <a:pt x="108" y="33"/>
                    <a:pt x="108" y="33"/>
                  </a:cubicBezTo>
                  <a:cubicBezTo>
                    <a:pt x="109" y="33"/>
                    <a:pt x="108" y="33"/>
                    <a:pt x="108" y="33"/>
                  </a:cubicBezTo>
                  <a:cubicBezTo>
                    <a:pt x="108" y="33"/>
                    <a:pt x="108" y="33"/>
                    <a:pt x="108" y="34"/>
                  </a:cubicBezTo>
                  <a:lnTo>
                    <a:pt x="107" y="33"/>
                  </a:lnTo>
                  <a:close/>
                  <a:moveTo>
                    <a:pt x="108" y="34"/>
                  </a:moveTo>
                  <a:cubicBezTo>
                    <a:pt x="108" y="34"/>
                    <a:pt x="108" y="34"/>
                    <a:pt x="108" y="34"/>
                  </a:cubicBezTo>
                  <a:cubicBezTo>
                    <a:pt x="108" y="34"/>
                    <a:pt x="108" y="34"/>
                    <a:pt x="108" y="34"/>
                  </a:cubicBezTo>
                  <a:cubicBezTo>
                    <a:pt x="108" y="34"/>
                    <a:pt x="108" y="34"/>
                    <a:pt x="108" y="34"/>
                  </a:cubicBezTo>
                  <a:close/>
                  <a:moveTo>
                    <a:pt x="103" y="36"/>
                  </a:moveTo>
                  <a:cubicBezTo>
                    <a:pt x="103" y="36"/>
                    <a:pt x="103" y="36"/>
                    <a:pt x="103" y="36"/>
                  </a:cubicBezTo>
                  <a:cubicBezTo>
                    <a:pt x="103" y="36"/>
                    <a:pt x="103" y="36"/>
                    <a:pt x="103" y="36"/>
                  </a:cubicBezTo>
                  <a:cubicBezTo>
                    <a:pt x="103" y="36"/>
                    <a:pt x="103" y="36"/>
                    <a:pt x="104" y="36"/>
                  </a:cubicBezTo>
                  <a:cubicBezTo>
                    <a:pt x="104" y="36"/>
                    <a:pt x="103" y="36"/>
                    <a:pt x="103" y="36"/>
                  </a:cubicBezTo>
                  <a:close/>
                  <a:moveTo>
                    <a:pt x="106" y="32"/>
                  </a:moveTo>
                  <a:cubicBezTo>
                    <a:pt x="106" y="31"/>
                    <a:pt x="106" y="31"/>
                    <a:pt x="106" y="31"/>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7" y="31"/>
                    <a:pt x="106" y="31"/>
                    <a:pt x="106" y="32"/>
                  </a:cubicBezTo>
                  <a:close/>
                  <a:moveTo>
                    <a:pt x="106" y="25"/>
                  </a:moveTo>
                  <a:cubicBezTo>
                    <a:pt x="106" y="25"/>
                    <a:pt x="106" y="25"/>
                    <a:pt x="106" y="25"/>
                  </a:cubicBezTo>
                  <a:cubicBezTo>
                    <a:pt x="106" y="25"/>
                    <a:pt x="106" y="25"/>
                    <a:pt x="106" y="25"/>
                  </a:cubicBezTo>
                  <a:close/>
                  <a:moveTo>
                    <a:pt x="106" y="27"/>
                  </a:moveTo>
                  <a:cubicBezTo>
                    <a:pt x="105" y="29"/>
                    <a:pt x="105" y="29"/>
                    <a:pt x="105" y="29"/>
                  </a:cubicBezTo>
                  <a:cubicBezTo>
                    <a:pt x="105" y="29"/>
                    <a:pt x="105" y="28"/>
                    <a:pt x="106" y="27"/>
                  </a:cubicBezTo>
                  <a:close/>
                  <a:moveTo>
                    <a:pt x="104" y="33"/>
                  </a:moveTo>
                  <a:cubicBezTo>
                    <a:pt x="104" y="33"/>
                    <a:pt x="104" y="33"/>
                    <a:pt x="104" y="33"/>
                  </a:cubicBezTo>
                  <a:cubicBezTo>
                    <a:pt x="104" y="33"/>
                    <a:pt x="104" y="33"/>
                    <a:pt x="104" y="33"/>
                  </a:cubicBezTo>
                  <a:cubicBezTo>
                    <a:pt x="104" y="33"/>
                    <a:pt x="104" y="33"/>
                    <a:pt x="104" y="33"/>
                  </a:cubicBezTo>
                  <a:cubicBezTo>
                    <a:pt x="105" y="33"/>
                    <a:pt x="105" y="33"/>
                    <a:pt x="105" y="33"/>
                  </a:cubicBezTo>
                  <a:cubicBezTo>
                    <a:pt x="105" y="33"/>
                    <a:pt x="105" y="33"/>
                    <a:pt x="104" y="33"/>
                  </a:cubicBezTo>
                  <a:cubicBezTo>
                    <a:pt x="104" y="33"/>
                    <a:pt x="104" y="33"/>
                    <a:pt x="104" y="33"/>
                  </a:cubicBezTo>
                  <a:cubicBezTo>
                    <a:pt x="104" y="33"/>
                    <a:pt x="104" y="33"/>
                    <a:pt x="104" y="33"/>
                  </a:cubicBezTo>
                  <a:close/>
                  <a:moveTo>
                    <a:pt x="102" y="36"/>
                  </a:moveTo>
                  <a:cubicBezTo>
                    <a:pt x="103" y="35"/>
                    <a:pt x="102" y="34"/>
                    <a:pt x="103" y="34"/>
                  </a:cubicBezTo>
                  <a:cubicBezTo>
                    <a:pt x="103" y="34"/>
                    <a:pt x="104" y="34"/>
                    <a:pt x="104" y="34"/>
                  </a:cubicBezTo>
                  <a:cubicBezTo>
                    <a:pt x="104" y="34"/>
                    <a:pt x="104" y="34"/>
                    <a:pt x="104" y="34"/>
                  </a:cubicBezTo>
                  <a:cubicBezTo>
                    <a:pt x="104" y="34"/>
                    <a:pt x="104" y="34"/>
                    <a:pt x="104" y="34"/>
                  </a:cubicBezTo>
                  <a:cubicBezTo>
                    <a:pt x="104" y="33"/>
                    <a:pt x="104" y="33"/>
                    <a:pt x="104" y="33"/>
                  </a:cubicBezTo>
                  <a:cubicBezTo>
                    <a:pt x="104" y="33"/>
                    <a:pt x="104" y="33"/>
                    <a:pt x="104" y="33"/>
                  </a:cubicBezTo>
                  <a:cubicBezTo>
                    <a:pt x="104" y="33"/>
                    <a:pt x="104" y="33"/>
                    <a:pt x="104" y="33"/>
                  </a:cubicBezTo>
                  <a:cubicBezTo>
                    <a:pt x="104" y="33"/>
                    <a:pt x="104" y="33"/>
                    <a:pt x="104" y="34"/>
                  </a:cubicBezTo>
                  <a:cubicBezTo>
                    <a:pt x="104" y="34"/>
                    <a:pt x="104" y="34"/>
                    <a:pt x="104" y="34"/>
                  </a:cubicBezTo>
                  <a:cubicBezTo>
                    <a:pt x="104" y="34"/>
                    <a:pt x="104" y="34"/>
                    <a:pt x="104" y="34"/>
                  </a:cubicBezTo>
                  <a:cubicBezTo>
                    <a:pt x="104" y="34"/>
                    <a:pt x="104" y="34"/>
                    <a:pt x="104" y="34"/>
                  </a:cubicBezTo>
                  <a:cubicBezTo>
                    <a:pt x="104" y="34"/>
                    <a:pt x="103" y="36"/>
                    <a:pt x="102" y="36"/>
                  </a:cubicBezTo>
                  <a:cubicBezTo>
                    <a:pt x="102" y="36"/>
                    <a:pt x="102" y="36"/>
                    <a:pt x="102" y="36"/>
                  </a:cubicBezTo>
                  <a:close/>
                  <a:moveTo>
                    <a:pt x="95" y="43"/>
                  </a:moveTo>
                  <a:cubicBezTo>
                    <a:pt x="96" y="42"/>
                    <a:pt x="96" y="42"/>
                    <a:pt x="96" y="42"/>
                  </a:cubicBezTo>
                  <a:cubicBezTo>
                    <a:pt x="96" y="42"/>
                    <a:pt x="96" y="42"/>
                    <a:pt x="96" y="42"/>
                  </a:cubicBezTo>
                  <a:lnTo>
                    <a:pt x="95" y="43"/>
                  </a:lnTo>
                  <a:close/>
                  <a:moveTo>
                    <a:pt x="98" y="41"/>
                  </a:moveTo>
                  <a:cubicBezTo>
                    <a:pt x="98" y="40"/>
                    <a:pt x="98" y="40"/>
                    <a:pt x="98" y="40"/>
                  </a:cubicBezTo>
                  <a:cubicBezTo>
                    <a:pt x="99" y="40"/>
                    <a:pt x="99" y="40"/>
                    <a:pt x="99" y="40"/>
                  </a:cubicBezTo>
                  <a:lnTo>
                    <a:pt x="98" y="41"/>
                  </a:lnTo>
                  <a:close/>
                  <a:moveTo>
                    <a:pt x="93" y="43"/>
                  </a:moveTo>
                  <a:cubicBezTo>
                    <a:pt x="93" y="42"/>
                    <a:pt x="95" y="42"/>
                    <a:pt x="95" y="41"/>
                  </a:cubicBezTo>
                  <a:cubicBezTo>
                    <a:pt x="95" y="41"/>
                    <a:pt x="95" y="41"/>
                    <a:pt x="95" y="41"/>
                  </a:cubicBezTo>
                  <a:cubicBezTo>
                    <a:pt x="95" y="41"/>
                    <a:pt x="95" y="41"/>
                    <a:pt x="95" y="41"/>
                  </a:cubicBezTo>
                  <a:cubicBezTo>
                    <a:pt x="96" y="41"/>
                    <a:pt x="96" y="41"/>
                    <a:pt x="96" y="41"/>
                  </a:cubicBezTo>
                  <a:cubicBezTo>
                    <a:pt x="96" y="41"/>
                    <a:pt x="96" y="41"/>
                    <a:pt x="96" y="41"/>
                  </a:cubicBezTo>
                  <a:cubicBezTo>
                    <a:pt x="96" y="41"/>
                    <a:pt x="96" y="41"/>
                    <a:pt x="96" y="41"/>
                  </a:cubicBezTo>
                  <a:cubicBezTo>
                    <a:pt x="97" y="40"/>
                    <a:pt x="97" y="40"/>
                    <a:pt x="97" y="40"/>
                  </a:cubicBezTo>
                  <a:cubicBezTo>
                    <a:pt x="97" y="40"/>
                    <a:pt x="97" y="40"/>
                    <a:pt x="97" y="40"/>
                  </a:cubicBezTo>
                  <a:cubicBezTo>
                    <a:pt x="98" y="39"/>
                    <a:pt x="98" y="38"/>
                    <a:pt x="99" y="39"/>
                  </a:cubicBezTo>
                  <a:cubicBezTo>
                    <a:pt x="97" y="40"/>
                    <a:pt x="95" y="42"/>
                    <a:pt x="93" y="43"/>
                  </a:cubicBezTo>
                  <a:close/>
                  <a:moveTo>
                    <a:pt x="99" y="32"/>
                  </a:moveTo>
                  <a:cubicBezTo>
                    <a:pt x="99" y="32"/>
                    <a:pt x="99" y="32"/>
                    <a:pt x="99" y="32"/>
                  </a:cubicBezTo>
                  <a:cubicBezTo>
                    <a:pt x="99" y="32"/>
                    <a:pt x="100" y="33"/>
                    <a:pt x="99" y="34"/>
                  </a:cubicBezTo>
                  <a:cubicBezTo>
                    <a:pt x="99" y="34"/>
                    <a:pt x="99" y="34"/>
                    <a:pt x="99" y="34"/>
                  </a:cubicBezTo>
                  <a:cubicBezTo>
                    <a:pt x="99" y="34"/>
                    <a:pt x="99" y="34"/>
                    <a:pt x="99" y="34"/>
                  </a:cubicBezTo>
                  <a:cubicBezTo>
                    <a:pt x="99" y="34"/>
                    <a:pt x="99" y="34"/>
                    <a:pt x="99" y="34"/>
                  </a:cubicBezTo>
                  <a:cubicBezTo>
                    <a:pt x="99" y="34"/>
                    <a:pt x="99" y="33"/>
                    <a:pt x="99" y="33"/>
                  </a:cubicBezTo>
                  <a:cubicBezTo>
                    <a:pt x="98" y="33"/>
                    <a:pt x="98" y="33"/>
                    <a:pt x="98" y="34"/>
                  </a:cubicBezTo>
                  <a:cubicBezTo>
                    <a:pt x="98" y="33"/>
                    <a:pt x="99" y="33"/>
                    <a:pt x="99" y="32"/>
                  </a:cubicBezTo>
                  <a:close/>
                  <a:moveTo>
                    <a:pt x="97" y="36"/>
                  </a:moveTo>
                  <a:cubicBezTo>
                    <a:pt x="96" y="36"/>
                    <a:pt x="96" y="36"/>
                    <a:pt x="96" y="36"/>
                  </a:cubicBezTo>
                  <a:cubicBezTo>
                    <a:pt x="96" y="37"/>
                    <a:pt x="96" y="37"/>
                    <a:pt x="96" y="37"/>
                  </a:cubicBezTo>
                  <a:lnTo>
                    <a:pt x="97" y="36"/>
                  </a:lnTo>
                  <a:close/>
                  <a:moveTo>
                    <a:pt x="91" y="40"/>
                  </a:moveTo>
                  <a:cubicBezTo>
                    <a:pt x="91" y="40"/>
                    <a:pt x="91" y="40"/>
                    <a:pt x="91" y="40"/>
                  </a:cubicBezTo>
                  <a:cubicBezTo>
                    <a:pt x="92" y="40"/>
                    <a:pt x="93" y="39"/>
                    <a:pt x="93" y="39"/>
                  </a:cubicBezTo>
                  <a:cubicBezTo>
                    <a:pt x="93" y="39"/>
                    <a:pt x="93" y="38"/>
                    <a:pt x="93" y="38"/>
                  </a:cubicBezTo>
                  <a:cubicBezTo>
                    <a:pt x="93" y="38"/>
                    <a:pt x="93" y="38"/>
                    <a:pt x="93" y="38"/>
                  </a:cubicBezTo>
                  <a:cubicBezTo>
                    <a:pt x="92" y="38"/>
                    <a:pt x="92" y="38"/>
                    <a:pt x="92" y="39"/>
                  </a:cubicBezTo>
                  <a:cubicBezTo>
                    <a:pt x="92" y="38"/>
                    <a:pt x="92" y="39"/>
                    <a:pt x="91" y="38"/>
                  </a:cubicBezTo>
                  <a:cubicBezTo>
                    <a:pt x="92" y="38"/>
                    <a:pt x="93" y="38"/>
                    <a:pt x="92" y="37"/>
                  </a:cubicBezTo>
                  <a:cubicBezTo>
                    <a:pt x="93" y="37"/>
                    <a:pt x="93" y="37"/>
                    <a:pt x="93" y="37"/>
                  </a:cubicBezTo>
                  <a:cubicBezTo>
                    <a:pt x="93" y="38"/>
                    <a:pt x="93" y="38"/>
                    <a:pt x="93" y="38"/>
                  </a:cubicBezTo>
                  <a:cubicBezTo>
                    <a:pt x="93" y="39"/>
                    <a:pt x="93" y="37"/>
                    <a:pt x="94" y="37"/>
                  </a:cubicBezTo>
                  <a:cubicBezTo>
                    <a:pt x="94" y="37"/>
                    <a:pt x="94" y="37"/>
                    <a:pt x="94" y="37"/>
                  </a:cubicBezTo>
                  <a:cubicBezTo>
                    <a:pt x="94" y="37"/>
                    <a:pt x="93" y="37"/>
                    <a:pt x="93" y="37"/>
                  </a:cubicBezTo>
                  <a:cubicBezTo>
                    <a:pt x="93" y="37"/>
                    <a:pt x="94" y="37"/>
                    <a:pt x="95" y="37"/>
                  </a:cubicBezTo>
                  <a:cubicBezTo>
                    <a:pt x="95" y="37"/>
                    <a:pt x="94" y="37"/>
                    <a:pt x="94" y="37"/>
                  </a:cubicBezTo>
                  <a:cubicBezTo>
                    <a:pt x="94" y="37"/>
                    <a:pt x="94" y="37"/>
                    <a:pt x="94" y="37"/>
                  </a:cubicBezTo>
                  <a:cubicBezTo>
                    <a:pt x="94" y="37"/>
                    <a:pt x="94" y="37"/>
                    <a:pt x="94" y="37"/>
                  </a:cubicBezTo>
                  <a:cubicBezTo>
                    <a:pt x="93" y="38"/>
                    <a:pt x="93" y="38"/>
                    <a:pt x="93" y="38"/>
                  </a:cubicBezTo>
                  <a:cubicBezTo>
                    <a:pt x="93" y="38"/>
                    <a:pt x="94" y="38"/>
                    <a:pt x="94" y="38"/>
                  </a:cubicBezTo>
                  <a:cubicBezTo>
                    <a:pt x="95" y="37"/>
                    <a:pt x="95" y="37"/>
                    <a:pt x="95" y="37"/>
                  </a:cubicBezTo>
                  <a:cubicBezTo>
                    <a:pt x="95" y="38"/>
                    <a:pt x="95" y="38"/>
                    <a:pt x="95" y="38"/>
                  </a:cubicBezTo>
                  <a:cubicBezTo>
                    <a:pt x="96" y="37"/>
                    <a:pt x="97" y="37"/>
                    <a:pt x="98" y="36"/>
                  </a:cubicBezTo>
                  <a:cubicBezTo>
                    <a:pt x="98" y="36"/>
                    <a:pt x="99" y="35"/>
                    <a:pt x="99" y="35"/>
                  </a:cubicBezTo>
                  <a:cubicBezTo>
                    <a:pt x="99" y="35"/>
                    <a:pt x="98" y="36"/>
                    <a:pt x="98" y="36"/>
                  </a:cubicBezTo>
                  <a:cubicBezTo>
                    <a:pt x="96" y="38"/>
                    <a:pt x="94" y="39"/>
                    <a:pt x="92" y="40"/>
                  </a:cubicBezTo>
                  <a:cubicBezTo>
                    <a:pt x="91" y="40"/>
                    <a:pt x="91" y="40"/>
                    <a:pt x="91" y="40"/>
                  </a:cubicBezTo>
                  <a:close/>
                  <a:moveTo>
                    <a:pt x="90" y="37"/>
                  </a:moveTo>
                  <a:cubicBezTo>
                    <a:pt x="90" y="37"/>
                    <a:pt x="90" y="37"/>
                    <a:pt x="90" y="37"/>
                  </a:cubicBezTo>
                  <a:cubicBezTo>
                    <a:pt x="90" y="38"/>
                    <a:pt x="90" y="38"/>
                    <a:pt x="89" y="39"/>
                  </a:cubicBezTo>
                  <a:cubicBezTo>
                    <a:pt x="90" y="39"/>
                    <a:pt x="90" y="38"/>
                    <a:pt x="90" y="37"/>
                  </a:cubicBezTo>
                  <a:close/>
                  <a:moveTo>
                    <a:pt x="88" y="49"/>
                  </a:moveTo>
                  <a:cubicBezTo>
                    <a:pt x="88" y="48"/>
                    <a:pt x="88" y="49"/>
                    <a:pt x="89" y="48"/>
                  </a:cubicBezTo>
                  <a:cubicBezTo>
                    <a:pt x="89" y="49"/>
                    <a:pt x="89" y="49"/>
                    <a:pt x="89" y="49"/>
                  </a:cubicBezTo>
                  <a:cubicBezTo>
                    <a:pt x="88" y="49"/>
                    <a:pt x="88" y="49"/>
                    <a:pt x="88" y="49"/>
                  </a:cubicBezTo>
                  <a:cubicBezTo>
                    <a:pt x="87" y="49"/>
                    <a:pt x="87" y="49"/>
                    <a:pt x="87" y="49"/>
                  </a:cubicBezTo>
                  <a:cubicBezTo>
                    <a:pt x="87" y="49"/>
                    <a:pt x="88" y="48"/>
                    <a:pt x="88" y="49"/>
                  </a:cubicBezTo>
                  <a:close/>
                  <a:moveTo>
                    <a:pt x="72" y="22"/>
                  </a:moveTo>
                  <a:cubicBezTo>
                    <a:pt x="73" y="22"/>
                    <a:pt x="73" y="22"/>
                    <a:pt x="73" y="22"/>
                  </a:cubicBezTo>
                  <a:cubicBezTo>
                    <a:pt x="72" y="22"/>
                    <a:pt x="72" y="22"/>
                    <a:pt x="72" y="22"/>
                  </a:cubicBezTo>
                  <a:close/>
                  <a:moveTo>
                    <a:pt x="57" y="13"/>
                  </a:moveTo>
                  <a:cubicBezTo>
                    <a:pt x="58" y="13"/>
                    <a:pt x="57" y="15"/>
                    <a:pt x="57" y="15"/>
                  </a:cubicBezTo>
                  <a:cubicBezTo>
                    <a:pt x="57" y="16"/>
                    <a:pt x="57" y="16"/>
                    <a:pt x="57" y="16"/>
                  </a:cubicBezTo>
                  <a:cubicBezTo>
                    <a:pt x="57" y="15"/>
                    <a:pt x="57" y="15"/>
                    <a:pt x="57" y="14"/>
                  </a:cubicBezTo>
                  <a:lnTo>
                    <a:pt x="57" y="13"/>
                  </a:lnTo>
                  <a:close/>
                  <a:moveTo>
                    <a:pt x="2" y="69"/>
                  </a:moveTo>
                  <a:cubicBezTo>
                    <a:pt x="2" y="67"/>
                    <a:pt x="2" y="67"/>
                    <a:pt x="2" y="67"/>
                  </a:cubicBezTo>
                  <a:cubicBezTo>
                    <a:pt x="2" y="68"/>
                    <a:pt x="2" y="68"/>
                    <a:pt x="2" y="68"/>
                  </a:cubicBezTo>
                  <a:lnTo>
                    <a:pt x="2" y="69"/>
                  </a:lnTo>
                  <a:close/>
                  <a:moveTo>
                    <a:pt x="2" y="58"/>
                  </a:moveTo>
                  <a:cubicBezTo>
                    <a:pt x="2" y="57"/>
                    <a:pt x="2" y="57"/>
                    <a:pt x="3" y="56"/>
                  </a:cubicBezTo>
                  <a:cubicBezTo>
                    <a:pt x="3" y="57"/>
                    <a:pt x="3" y="57"/>
                    <a:pt x="2" y="58"/>
                  </a:cubicBezTo>
                  <a:close/>
                  <a:moveTo>
                    <a:pt x="6" y="73"/>
                  </a:moveTo>
                  <a:cubicBezTo>
                    <a:pt x="7" y="73"/>
                    <a:pt x="7" y="72"/>
                    <a:pt x="7" y="73"/>
                  </a:cubicBezTo>
                  <a:cubicBezTo>
                    <a:pt x="7" y="73"/>
                    <a:pt x="7" y="72"/>
                    <a:pt x="6" y="73"/>
                  </a:cubicBezTo>
                  <a:close/>
                  <a:moveTo>
                    <a:pt x="55" y="43"/>
                  </a:moveTo>
                  <a:cubicBezTo>
                    <a:pt x="54" y="42"/>
                    <a:pt x="55" y="40"/>
                    <a:pt x="55" y="39"/>
                  </a:cubicBezTo>
                  <a:cubicBezTo>
                    <a:pt x="56" y="40"/>
                    <a:pt x="55" y="42"/>
                    <a:pt x="55" y="43"/>
                  </a:cubicBezTo>
                  <a:close/>
                  <a:moveTo>
                    <a:pt x="10" y="73"/>
                  </a:moveTo>
                  <a:cubicBezTo>
                    <a:pt x="9" y="72"/>
                    <a:pt x="9" y="71"/>
                    <a:pt x="9" y="71"/>
                  </a:cubicBezTo>
                  <a:cubicBezTo>
                    <a:pt x="9" y="72"/>
                    <a:pt x="10" y="73"/>
                    <a:pt x="11" y="74"/>
                  </a:cubicBezTo>
                  <a:cubicBezTo>
                    <a:pt x="10" y="75"/>
                    <a:pt x="11" y="73"/>
                    <a:pt x="10" y="73"/>
                  </a:cubicBezTo>
                  <a:close/>
                  <a:moveTo>
                    <a:pt x="11" y="75"/>
                  </a:moveTo>
                  <a:cubicBezTo>
                    <a:pt x="11" y="75"/>
                    <a:pt x="11" y="75"/>
                    <a:pt x="11" y="75"/>
                  </a:cubicBezTo>
                  <a:cubicBezTo>
                    <a:pt x="12" y="75"/>
                    <a:pt x="12" y="75"/>
                    <a:pt x="12" y="75"/>
                  </a:cubicBezTo>
                  <a:lnTo>
                    <a:pt x="11" y="75"/>
                  </a:lnTo>
                  <a:close/>
                  <a:moveTo>
                    <a:pt x="15" y="78"/>
                  </a:moveTo>
                  <a:cubicBezTo>
                    <a:pt x="14" y="77"/>
                    <a:pt x="14" y="77"/>
                    <a:pt x="14" y="77"/>
                  </a:cubicBezTo>
                  <a:cubicBezTo>
                    <a:pt x="15" y="77"/>
                    <a:pt x="15" y="77"/>
                    <a:pt x="15" y="77"/>
                  </a:cubicBezTo>
                  <a:lnTo>
                    <a:pt x="15" y="78"/>
                  </a:lnTo>
                  <a:close/>
                  <a:moveTo>
                    <a:pt x="14" y="76"/>
                  </a:moveTo>
                  <a:cubicBezTo>
                    <a:pt x="15" y="75"/>
                    <a:pt x="15" y="76"/>
                    <a:pt x="15" y="76"/>
                  </a:cubicBezTo>
                  <a:cubicBezTo>
                    <a:pt x="15" y="76"/>
                    <a:pt x="15" y="77"/>
                    <a:pt x="14" y="76"/>
                  </a:cubicBezTo>
                  <a:close/>
                  <a:moveTo>
                    <a:pt x="20" y="78"/>
                  </a:moveTo>
                  <a:cubicBezTo>
                    <a:pt x="19" y="77"/>
                    <a:pt x="19" y="78"/>
                    <a:pt x="19" y="78"/>
                  </a:cubicBezTo>
                  <a:cubicBezTo>
                    <a:pt x="19" y="78"/>
                    <a:pt x="19" y="78"/>
                    <a:pt x="19" y="78"/>
                  </a:cubicBezTo>
                  <a:cubicBezTo>
                    <a:pt x="18" y="78"/>
                    <a:pt x="17" y="78"/>
                    <a:pt x="16" y="77"/>
                  </a:cubicBezTo>
                  <a:cubicBezTo>
                    <a:pt x="16" y="77"/>
                    <a:pt x="17" y="78"/>
                    <a:pt x="18" y="78"/>
                  </a:cubicBezTo>
                  <a:cubicBezTo>
                    <a:pt x="18" y="78"/>
                    <a:pt x="18" y="77"/>
                    <a:pt x="18" y="77"/>
                  </a:cubicBezTo>
                  <a:cubicBezTo>
                    <a:pt x="17" y="77"/>
                    <a:pt x="17" y="77"/>
                    <a:pt x="17" y="77"/>
                  </a:cubicBezTo>
                  <a:cubicBezTo>
                    <a:pt x="17" y="76"/>
                    <a:pt x="17" y="77"/>
                    <a:pt x="17" y="77"/>
                  </a:cubicBezTo>
                  <a:cubicBezTo>
                    <a:pt x="17" y="76"/>
                    <a:pt x="17" y="76"/>
                    <a:pt x="17" y="76"/>
                  </a:cubicBezTo>
                  <a:cubicBezTo>
                    <a:pt x="16" y="76"/>
                    <a:pt x="16" y="76"/>
                    <a:pt x="16" y="76"/>
                  </a:cubicBezTo>
                  <a:cubicBezTo>
                    <a:pt x="16" y="76"/>
                    <a:pt x="17" y="76"/>
                    <a:pt x="17" y="76"/>
                  </a:cubicBezTo>
                  <a:cubicBezTo>
                    <a:pt x="16" y="75"/>
                    <a:pt x="15" y="75"/>
                    <a:pt x="14" y="75"/>
                  </a:cubicBezTo>
                  <a:cubicBezTo>
                    <a:pt x="14" y="75"/>
                    <a:pt x="14" y="75"/>
                    <a:pt x="14" y="75"/>
                  </a:cubicBezTo>
                  <a:cubicBezTo>
                    <a:pt x="15" y="75"/>
                    <a:pt x="15" y="74"/>
                    <a:pt x="15" y="75"/>
                  </a:cubicBezTo>
                  <a:cubicBezTo>
                    <a:pt x="16" y="74"/>
                    <a:pt x="18" y="75"/>
                    <a:pt x="19" y="75"/>
                  </a:cubicBezTo>
                  <a:cubicBezTo>
                    <a:pt x="19" y="76"/>
                    <a:pt x="20" y="77"/>
                    <a:pt x="20" y="78"/>
                  </a:cubicBezTo>
                  <a:close/>
                  <a:moveTo>
                    <a:pt x="47" y="90"/>
                  </a:moveTo>
                  <a:cubicBezTo>
                    <a:pt x="47" y="90"/>
                    <a:pt x="47" y="90"/>
                    <a:pt x="47"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7" y="89"/>
                    <a:pt x="47" y="89"/>
                    <a:pt x="47" y="89"/>
                  </a:cubicBezTo>
                  <a:cubicBezTo>
                    <a:pt x="47" y="89"/>
                    <a:pt x="47" y="89"/>
                    <a:pt x="47" y="89"/>
                  </a:cubicBezTo>
                  <a:cubicBezTo>
                    <a:pt x="47" y="89"/>
                    <a:pt x="47" y="89"/>
                    <a:pt x="47" y="89"/>
                  </a:cubicBezTo>
                  <a:cubicBezTo>
                    <a:pt x="47" y="89"/>
                    <a:pt x="47" y="89"/>
                    <a:pt x="47" y="89"/>
                  </a:cubicBezTo>
                  <a:cubicBezTo>
                    <a:pt x="48" y="89"/>
                    <a:pt x="48" y="89"/>
                    <a:pt x="48" y="89"/>
                  </a:cubicBezTo>
                  <a:lnTo>
                    <a:pt x="47" y="90"/>
                  </a:lnTo>
                  <a:close/>
                  <a:moveTo>
                    <a:pt x="48" y="89"/>
                  </a:moveTo>
                  <a:cubicBezTo>
                    <a:pt x="48" y="89"/>
                    <a:pt x="48" y="88"/>
                    <a:pt x="48" y="88"/>
                  </a:cubicBezTo>
                  <a:cubicBezTo>
                    <a:pt x="48" y="88"/>
                    <a:pt x="48" y="89"/>
                    <a:pt x="48" y="89"/>
                  </a:cubicBezTo>
                  <a:close/>
                  <a:moveTo>
                    <a:pt x="49" y="79"/>
                  </a:moveTo>
                  <a:cubicBezTo>
                    <a:pt x="49" y="79"/>
                    <a:pt x="49" y="79"/>
                    <a:pt x="49" y="79"/>
                  </a:cubicBezTo>
                  <a:cubicBezTo>
                    <a:pt x="49" y="79"/>
                    <a:pt x="49" y="79"/>
                    <a:pt x="49" y="79"/>
                  </a:cubicBezTo>
                  <a:cubicBezTo>
                    <a:pt x="49" y="79"/>
                    <a:pt x="50" y="79"/>
                    <a:pt x="50" y="79"/>
                  </a:cubicBezTo>
                  <a:cubicBezTo>
                    <a:pt x="49" y="79"/>
                    <a:pt x="49" y="79"/>
                    <a:pt x="49" y="79"/>
                  </a:cubicBezTo>
                  <a:close/>
                  <a:moveTo>
                    <a:pt x="51" y="87"/>
                  </a:moveTo>
                  <a:cubicBezTo>
                    <a:pt x="51" y="87"/>
                    <a:pt x="51" y="87"/>
                    <a:pt x="51" y="87"/>
                  </a:cubicBezTo>
                  <a:cubicBezTo>
                    <a:pt x="52" y="87"/>
                    <a:pt x="52" y="87"/>
                    <a:pt x="52" y="87"/>
                  </a:cubicBezTo>
                  <a:cubicBezTo>
                    <a:pt x="52" y="87"/>
                    <a:pt x="52" y="87"/>
                    <a:pt x="52" y="87"/>
                  </a:cubicBezTo>
                  <a:lnTo>
                    <a:pt x="51" y="87"/>
                  </a:lnTo>
                  <a:close/>
                  <a:moveTo>
                    <a:pt x="50" y="76"/>
                  </a:moveTo>
                  <a:cubicBezTo>
                    <a:pt x="46" y="78"/>
                    <a:pt x="41" y="79"/>
                    <a:pt x="36" y="78"/>
                  </a:cubicBezTo>
                  <a:cubicBezTo>
                    <a:pt x="32" y="76"/>
                    <a:pt x="27" y="73"/>
                    <a:pt x="26" y="69"/>
                  </a:cubicBezTo>
                  <a:cubicBezTo>
                    <a:pt x="25" y="67"/>
                    <a:pt x="23" y="67"/>
                    <a:pt x="21" y="66"/>
                  </a:cubicBezTo>
                  <a:cubicBezTo>
                    <a:pt x="21" y="69"/>
                    <a:pt x="21" y="69"/>
                    <a:pt x="21" y="69"/>
                  </a:cubicBezTo>
                  <a:cubicBezTo>
                    <a:pt x="21" y="69"/>
                    <a:pt x="21" y="68"/>
                    <a:pt x="20" y="68"/>
                  </a:cubicBezTo>
                  <a:cubicBezTo>
                    <a:pt x="20" y="69"/>
                    <a:pt x="20" y="69"/>
                    <a:pt x="20" y="69"/>
                  </a:cubicBezTo>
                  <a:cubicBezTo>
                    <a:pt x="19" y="69"/>
                    <a:pt x="19" y="69"/>
                    <a:pt x="19" y="69"/>
                  </a:cubicBezTo>
                  <a:cubicBezTo>
                    <a:pt x="19" y="69"/>
                    <a:pt x="18" y="69"/>
                    <a:pt x="19" y="70"/>
                  </a:cubicBezTo>
                  <a:cubicBezTo>
                    <a:pt x="19" y="70"/>
                    <a:pt x="19" y="70"/>
                    <a:pt x="19" y="70"/>
                  </a:cubicBezTo>
                  <a:cubicBezTo>
                    <a:pt x="18" y="70"/>
                    <a:pt x="19" y="71"/>
                    <a:pt x="19" y="72"/>
                  </a:cubicBezTo>
                  <a:cubicBezTo>
                    <a:pt x="18" y="72"/>
                    <a:pt x="18" y="72"/>
                    <a:pt x="18" y="72"/>
                  </a:cubicBezTo>
                  <a:cubicBezTo>
                    <a:pt x="18" y="72"/>
                    <a:pt x="18" y="73"/>
                    <a:pt x="18" y="74"/>
                  </a:cubicBezTo>
                  <a:cubicBezTo>
                    <a:pt x="18" y="74"/>
                    <a:pt x="18" y="74"/>
                    <a:pt x="18" y="74"/>
                  </a:cubicBezTo>
                  <a:cubicBezTo>
                    <a:pt x="18" y="74"/>
                    <a:pt x="18" y="74"/>
                    <a:pt x="18" y="74"/>
                  </a:cubicBezTo>
                  <a:cubicBezTo>
                    <a:pt x="18" y="74"/>
                    <a:pt x="18" y="74"/>
                    <a:pt x="18" y="74"/>
                  </a:cubicBezTo>
                  <a:cubicBezTo>
                    <a:pt x="19" y="75"/>
                    <a:pt x="19" y="75"/>
                    <a:pt x="19" y="75"/>
                  </a:cubicBezTo>
                  <a:cubicBezTo>
                    <a:pt x="17" y="74"/>
                    <a:pt x="17" y="74"/>
                    <a:pt x="17" y="74"/>
                  </a:cubicBezTo>
                  <a:cubicBezTo>
                    <a:pt x="18" y="74"/>
                    <a:pt x="18" y="74"/>
                    <a:pt x="18" y="74"/>
                  </a:cubicBezTo>
                  <a:cubicBezTo>
                    <a:pt x="18" y="74"/>
                    <a:pt x="18" y="74"/>
                    <a:pt x="18" y="74"/>
                  </a:cubicBezTo>
                  <a:cubicBezTo>
                    <a:pt x="16" y="72"/>
                    <a:pt x="16" y="72"/>
                    <a:pt x="16" y="72"/>
                  </a:cubicBezTo>
                  <a:cubicBezTo>
                    <a:pt x="15" y="73"/>
                    <a:pt x="15" y="73"/>
                    <a:pt x="15" y="73"/>
                  </a:cubicBezTo>
                  <a:cubicBezTo>
                    <a:pt x="15" y="72"/>
                    <a:pt x="15" y="72"/>
                    <a:pt x="15" y="72"/>
                  </a:cubicBezTo>
                  <a:cubicBezTo>
                    <a:pt x="15" y="72"/>
                    <a:pt x="15" y="72"/>
                    <a:pt x="15" y="72"/>
                  </a:cubicBezTo>
                  <a:cubicBezTo>
                    <a:pt x="14" y="72"/>
                    <a:pt x="14" y="70"/>
                    <a:pt x="13" y="70"/>
                  </a:cubicBezTo>
                  <a:cubicBezTo>
                    <a:pt x="14" y="72"/>
                    <a:pt x="14" y="72"/>
                    <a:pt x="14" y="72"/>
                  </a:cubicBezTo>
                  <a:cubicBezTo>
                    <a:pt x="14" y="73"/>
                    <a:pt x="14" y="73"/>
                    <a:pt x="14" y="73"/>
                  </a:cubicBezTo>
                  <a:cubicBezTo>
                    <a:pt x="14" y="72"/>
                    <a:pt x="14" y="72"/>
                    <a:pt x="14" y="72"/>
                  </a:cubicBezTo>
                  <a:cubicBezTo>
                    <a:pt x="13" y="73"/>
                    <a:pt x="13" y="73"/>
                    <a:pt x="13" y="73"/>
                  </a:cubicBezTo>
                  <a:cubicBezTo>
                    <a:pt x="13" y="73"/>
                    <a:pt x="14" y="73"/>
                    <a:pt x="14" y="73"/>
                  </a:cubicBezTo>
                  <a:cubicBezTo>
                    <a:pt x="14" y="73"/>
                    <a:pt x="14" y="73"/>
                    <a:pt x="14" y="73"/>
                  </a:cubicBezTo>
                  <a:cubicBezTo>
                    <a:pt x="14" y="73"/>
                    <a:pt x="14" y="73"/>
                    <a:pt x="14" y="73"/>
                  </a:cubicBezTo>
                  <a:cubicBezTo>
                    <a:pt x="15" y="73"/>
                    <a:pt x="14" y="73"/>
                    <a:pt x="15" y="73"/>
                  </a:cubicBezTo>
                  <a:cubicBezTo>
                    <a:pt x="15" y="74"/>
                    <a:pt x="15" y="74"/>
                    <a:pt x="15" y="74"/>
                  </a:cubicBezTo>
                  <a:cubicBezTo>
                    <a:pt x="15" y="73"/>
                    <a:pt x="14" y="73"/>
                    <a:pt x="14" y="73"/>
                  </a:cubicBezTo>
                  <a:cubicBezTo>
                    <a:pt x="13" y="74"/>
                    <a:pt x="14" y="74"/>
                    <a:pt x="13" y="74"/>
                  </a:cubicBezTo>
                  <a:cubicBezTo>
                    <a:pt x="13" y="73"/>
                    <a:pt x="12" y="72"/>
                    <a:pt x="12" y="72"/>
                  </a:cubicBezTo>
                  <a:cubicBezTo>
                    <a:pt x="12" y="72"/>
                    <a:pt x="12" y="72"/>
                    <a:pt x="12" y="72"/>
                  </a:cubicBezTo>
                  <a:cubicBezTo>
                    <a:pt x="12" y="72"/>
                    <a:pt x="12" y="72"/>
                    <a:pt x="12" y="72"/>
                  </a:cubicBezTo>
                  <a:cubicBezTo>
                    <a:pt x="12" y="72"/>
                    <a:pt x="12" y="72"/>
                    <a:pt x="12" y="72"/>
                  </a:cubicBezTo>
                  <a:cubicBezTo>
                    <a:pt x="12" y="72"/>
                    <a:pt x="12" y="72"/>
                    <a:pt x="13" y="72"/>
                  </a:cubicBezTo>
                  <a:cubicBezTo>
                    <a:pt x="12" y="71"/>
                    <a:pt x="12" y="71"/>
                    <a:pt x="12" y="71"/>
                  </a:cubicBezTo>
                  <a:cubicBezTo>
                    <a:pt x="11" y="71"/>
                    <a:pt x="11" y="71"/>
                    <a:pt x="11" y="71"/>
                  </a:cubicBezTo>
                  <a:cubicBezTo>
                    <a:pt x="11" y="71"/>
                    <a:pt x="11" y="71"/>
                    <a:pt x="11" y="71"/>
                  </a:cubicBezTo>
                  <a:cubicBezTo>
                    <a:pt x="11" y="71"/>
                    <a:pt x="11" y="71"/>
                    <a:pt x="11" y="71"/>
                  </a:cubicBezTo>
                  <a:cubicBezTo>
                    <a:pt x="10" y="72"/>
                    <a:pt x="11" y="72"/>
                    <a:pt x="11" y="73"/>
                  </a:cubicBezTo>
                  <a:cubicBezTo>
                    <a:pt x="11" y="73"/>
                    <a:pt x="11" y="73"/>
                    <a:pt x="11" y="73"/>
                  </a:cubicBezTo>
                  <a:cubicBezTo>
                    <a:pt x="12" y="73"/>
                    <a:pt x="12" y="74"/>
                    <a:pt x="12" y="74"/>
                  </a:cubicBezTo>
                  <a:cubicBezTo>
                    <a:pt x="13" y="75"/>
                    <a:pt x="13" y="75"/>
                    <a:pt x="13" y="75"/>
                  </a:cubicBezTo>
                  <a:cubicBezTo>
                    <a:pt x="13" y="75"/>
                    <a:pt x="13" y="75"/>
                    <a:pt x="12" y="74"/>
                  </a:cubicBezTo>
                  <a:cubicBezTo>
                    <a:pt x="12" y="74"/>
                    <a:pt x="12" y="73"/>
                    <a:pt x="11" y="73"/>
                  </a:cubicBezTo>
                  <a:cubicBezTo>
                    <a:pt x="11" y="73"/>
                    <a:pt x="11" y="73"/>
                    <a:pt x="11" y="73"/>
                  </a:cubicBezTo>
                  <a:cubicBezTo>
                    <a:pt x="11" y="73"/>
                    <a:pt x="11" y="73"/>
                    <a:pt x="11" y="73"/>
                  </a:cubicBezTo>
                  <a:cubicBezTo>
                    <a:pt x="11" y="72"/>
                    <a:pt x="10" y="70"/>
                    <a:pt x="9" y="69"/>
                  </a:cubicBezTo>
                  <a:cubicBezTo>
                    <a:pt x="10" y="70"/>
                    <a:pt x="10" y="69"/>
                    <a:pt x="10" y="70"/>
                  </a:cubicBezTo>
                  <a:cubicBezTo>
                    <a:pt x="11" y="70"/>
                    <a:pt x="10" y="69"/>
                    <a:pt x="10" y="69"/>
                  </a:cubicBezTo>
                  <a:cubicBezTo>
                    <a:pt x="10" y="69"/>
                    <a:pt x="10" y="69"/>
                    <a:pt x="9" y="69"/>
                  </a:cubicBezTo>
                  <a:cubicBezTo>
                    <a:pt x="9" y="69"/>
                    <a:pt x="9" y="68"/>
                    <a:pt x="9" y="68"/>
                  </a:cubicBezTo>
                  <a:cubicBezTo>
                    <a:pt x="9" y="68"/>
                    <a:pt x="9" y="68"/>
                    <a:pt x="9" y="68"/>
                  </a:cubicBezTo>
                  <a:cubicBezTo>
                    <a:pt x="10" y="68"/>
                    <a:pt x="10" y="68"/>
                    <a:pt x="10" y="68"/>
                  </a:cubicBezTo>
                  <a:cubicBezTo>
                    <a:pt x="9" y="67"/>
                    <a:pt x="9" y="67"/>
                    <a:pt x="9" y="67"/>
                  </a:cubicBezTo>
                  <a:cubicBezTo>
                    <a:pt x="10" y="67"/>
                    <a:pt x="10" y="66"/>
                    <a:pt x="10" y="67"/>
                  </a:cubicBezTo>
                  <a:cubicBezTo>
                    <a:pt x="10" y="67"/>
                    <a:pt x="10" y="67"/>
                    <a:pt x="11" y="67"/>
                  </a:cubicBezTo>
                  <a:cubicBezTo>
                    <a:pt x="11" y="67"/>
                    <a:pt x="11" y="67"/>
                    <a:pt x="11" y="66"/>
                  </a:cubicBezTo>
                  <a:cubicBezTo>
                    <a:pt x="11" y="66"/>
                    <a:pt x="10" y="66"/>
                    <a:pt x="10" y="66"/>
                  </a:cubicBezTo>
                  <a:cubicBezTo>
                    <a:pt x="10" y="66"/>
                    <a:pt x="10" y="66"/>
                    <a:pt x="10" y="66"/>
                  </a:cubicBezTo>
                  <a:cubicBezTo>
                    <a:pt x="10" y="66"/>
                    <a:pt x="10" y="66"/>
                    <a:pt x="10" y="66"/>
                  </a:cubicBezTo>
                  <a:cubicBezTo>
                    <a:pt x="11" y="66"/>
                    <a:pt x="11" y="66"/>
                    <a:pt x="11" y="66"/>
                  </a:cubicBezTo>
                  <a:cubicBezTo>
                    <a:pt x="11" y="67"/>
                    <a:pt x="11" y="67"/>
                    <a:pt x="12" y="67"/>
                  </a:cubicBezTo>
                  <a:cubicBezTo>
                    <a:pt x="12" y="67"/>
                    <a:pt x="12" y="67"/>
                    <a:pt x="12" y="67"/>
                  </a:cubicBezTo>
                  <a:cubicBezTo>
                    <a:pt x="12" y="67"/>
                    <a:pt x="11" y="66"/>
                    <a:pt x="12" y="66"/>
                  </a:cubicBezTo>
                  <a:cubicBezTo>
                    <a:pt x="11" y="65"/>
                    <a:pt x="11" y="64"/>
                    <a:pt x="10" y="62"/>
                  </a:cubicBezTo>
                  <a:cubicBezTo>
                    <a:pt x="11" y="62"/>
                    <a:pt x="11" y="62"/>
                    <a:pt x="11" y="62"/>
                  </a:cubicBezTo>
                  <a:cubicBezTo>
                    <a:pt x="11" y="61"/>
                    <a:pt x="11" y="61"/>
                    <a:pt x="11" y="61"/>
                  </a:cubicBezTo>
                  <a:cubicBezTo>
                    <a:pt x="11" y="61"/>
                    <a:pt x="11" y="61"/>
                    <a:pt x="11" y="61"/>
                  </a:cubicBezTo>
                  <a:cubicBezTo>
                    <a:pt x="11" y="58"/>
                    <a:pt x="11" y="54"/>
                    <a:pt x="13" y="52"/>
                  </a:cubicBezTo>
                  <a:cubicBezTo>
                    <a:pt x="15" y="48"/>
                    <a:pt x="17" y="46"/>
                    <a:pt x="21" y="44"/>
                  </a:cubicBezTo>
                  <a:cubicBezTo>
                    <a:pt x="22" y="44"/>
                    <a:pt x="24" y="43"/>
                    <a:pt x="25" y="42"/>
                  </a:cubicBezTo>
                  <a:cubicBezTo>
                    <a:pt x="25" y="42"/>
                    <a:pt x="25" y="42"/>
                    <a:pt x="25" y="42"/>
                  </a:cubicBezTo>
                  <a:cubicBezTo>
                    <a:pt x="25" y="41"/>
                    <a:pt x="25" y="42"/>
                    <a:pt x="24" y="41"/>
                  </a:cubicBezTo>
                  <a:cubicBezTo>
                    <a:pt x="24" y="41"/>
                    <a:pt x="24" y="41"/>
                    <a:pt x="24" y="41"/>
                  </a:cubicBezTo>
                  <a:cubicBezTo>
                    <a:pt x="24" y="41"/>
                    <a:pt x="24" y="41"/>
                    <a:pt x="24" y="41"/>
                  </a:cubicBezTo>
                  <a:cubicBezTo>
                    <a:pt x="25" y="40"/>
                    <a:pt x="27" y="40"/>
                    <a:pt x="28" y="39"/>
                  </a:cubicBezTo>
                  <a:cubicBezTo>
                    <a:pt x="29" y="39"/>
                    <a:pt x="29" y="39"/>
                    <a:pt x="29" y="39"/>
                  </a:cubicBezTo>
                  <a:cubicBezTo>
                    <a:pt x="30" y="39"/>
                    <a:pt x="30" y="39"/>
                    <a:pt x="31" y="38"/>
                  </a:cubicBezTo>
                  <a:cubicBezTo>
                    <a:pt x="30" y="36"/>
                    <a:pt x="32" y="36"/>
                    <a:pt x="31" y="34"/>
                  </a:cubicBezTo>
                  <a:cubicBezTo>
                    <a:pt x="30" y="34"/>
                    <a:pt x="30" y="33"/>
                    <a:pt x="29" y="34"/>
                  </a:cubicBezTo>
                  <a:cubicBezTo>
                    <a:pt x="29" y="35"/>
                    <a:pt x="28" y="33"/>
                    <a:pt x="27" y="33"/>
                  </a:cubicBezTo>
                  <a:cubicBezTo>
                    <a:pt x="24" y="30"/>
                    <a:pt x="24" y="25"/>
                    <a:pt x="25" y="21"/>
                  </a:cubicBezTo>
                  <a:cubicBezTo>
                    <a:pt x="26" y="20"/>
                    <a:pt x="27" y="20"/>
                    <a:pt x="27" y="19"/>
                  </a:cubicBezTo>
                  <a:cubicBezTo>
                    <a:pt x="27" y="19"/>
                    <a:pt x="27" y="19"/>
                    <a:pt x="27" y="19"/>
                  </a:cubicBezTo>
                  <a:cubicBezTo>
                    <a:pt x="30" y="16"/>
                    <a:pt x="30" y="22"/>
                    <a:pt x="32" y="23"/>
                  </a:cubicBezTo>
                  <a:cubicBezTo>
                    <a:pt x="33" y="23"/>
                    <a:pt x="33" y="24"/>
                    <a:pt x="34" y="24"/>
                  </a:cubicBezTo>
                  <a:cubicBezTo>
                    <a:pt x="34" y="24"/>
                    <a:pt x="34" y="24"/>
                    <a:pt x="34" y="24"/>
                  </a:cubicBezTo>
                  <a:cubicBezTo>
                    <a:pt x="36" y="24"/>
                    <a:pt x="37" y="23"/>
                    <a:pt x="38" y="23"/>
                  </a:cubicBezTo>
                  <a:cubicBezTo>
                    <a:pt x="39" y="23"/>
                    <a:pt x="39" y="23"/>
                    <a:pt x="39" y="23"/>
                  </a:cubicBezTo>
                  <a:cubicBezTo>
                    <a:pt x="39" y="23"/>
                    <a:pt x="39" y="23"/>
                    <a:pt x="39" y="23"/>
                  </a:cubicBezTo>
                  <a:cubicBezTo>
                    <a:pt x="43" y="18"/>
                    <a:pt x="33" y="10"/>
                    <a:pt x="42" y="7"/>
                  </a:cubicBezTo>
                  <a:cubicBezTo>
                    <a:pt x="46" y="7"/>
                    <a:pt x="49" y="7"/>
                    <a:pt x="51" y="10"/>
                  </a:cubicBezTo>
                  <a:cubicBezTo>
                    <a:pt x="51" y="12"/>
                    <a:pt x="53" y="14"/>
                    <a:pt x="53" y="16"/>
                  </a:cubicBezTo>
                  <a:cubicBezTo>
                    <a:pt x="53" y="16"/>
                    <a:pt x="53" y="16"/>
                    <a:pt x="53" y="16"/>
                  </a:cubicBezTo>
                  <a:cubicBezTo>
                    <a:pt x="51" y="17"/>
                    <a:pt x="49" y="16"/>
                    <a:pt x="48" y="17"/>
                  </a:cubicBezTo>
                  <a:cubicBezTo>
                    <a:pt x="48" y="17"/>
                    <a:pt x="48" y="17"/>
                    <a:pt x="48" y="17"/>
                  </a:cubicBezTo>
                  <a:cubicBezTo>
                    <a:pt x="48" y="17"/>
                    <a:pt x="48" y="17"/>
                    <a:pt x="48" y="17"/>
                  </a:cubicBezTo>
                  <a:cubicBezTo>
                    <a:pt x="48" y="17"/>
                    <a:pt x="47" y="17"/>
                    <a:pt x="47" y="17"/>
                  </a:cubicBezTo>
                  <a:cubicBezTo>
                    <a:pt x="47" y="17"/>
                    <a:pt x="47" y="17"/>
                    <a:pt x="47" y="17"/>
                  </a:cubicBezTo>
                  <a:cubicBezTo>
                    <a:pt x="46" y="17"/>
                    <a:pt x="45" y="18"/>
                    <a:pt x="44" y="18"/>
                  </a:cubicBezTo>
                  <a:cubicBezTo>
                    <a:pt x="44" y="20"/>
                    <a:pt x="42" y="20"/>
                    <a:pt x="42" y="22"/>
                  </a:cubicBezTo>
                  <a:cubicBezTo>
                    <a:pt x="43" y="22"/>
                    <a:pt x="43" y="22"/>
                    <a:pt x="43" y="22"/>
                  </a:cubicBezTo>
                  <a:cubicBezTo>
                    <a:pt x="43" y="24"/>
                    <a:pt x="43" y="24"/>
                    <a:pt x="43" y="24"/>
                  </a:cubicBezTo>
                  <a:cubicBezTo>
                    <a:pt x="43" y="24"/>
                    <a:pt x="43" y="24"/>
                    <a:pt x="43" y="24"/>
                  </a:cubicBezTo>
                  <a:cubicBezTo>
                    <a:pt x="43" y="24"/>
                    <a:pt x="43" y="24"/>
                    <a:pt x="43" y="24"/>
                  </a:cubicBezTo>
                  <a:cubicBezTo>
                    <a:pt x="44" y="25"/>
                    <a:pt x="45" y="25"/>
                    <a:pt x="47" y="25"/>
                  </a:cubicBezTo>
                  <a:cubicBezTo>
                    <a:pt x="46" y="25"/>
                    <a:pt x="46" y="25"/>
                    <a:pt x="46" y="25"/>
                  </a:cubicBezTo>
                  <a:cubicBezTo>
                    <a:pt x="46" y="25"/>
                    <a:pt x="46" y="25"/>
                    <a:pt x="46" y="25"/>
                  </a:cubicBezTo>
                  <a:cubicBezTo>
                    <a:pt x="46" y="25"/>
                    <a:pt x="46" y="25"/>
                    <a:pt x="46" y="25"/>
                  </a:cubicBezTo>
                  <a:cubicBezTo>
                    <a:pt x="47" y="26"/>
                    <a:pt x="47" y="25"/>
                    <a:pt x="48" y="25"/>
                  </a:cubicBezTo>
                  <a:cubicBezTo>
                    <a:pt x="49" y="23"/>
                    <a:pt x="52" y="23"/>
                    <a:pt x="54" y="23"/>
                  </a:cubicBezTo>
                  <a:cubicBezTo>
                    <a:pt x="56" y="25"/>
                    <a:pt x="55" y="28"/>
                    <a:pt x="54" y="31"/>
                  </a:cubicBezTo>
                  <a:cubicBezTo>
                    <a:pt x="53" y="32"/>
                    <a:pt x="53" y="34"/>
                    <a:pt x="51" y="35"/>
                  </a:cubicBezTo>
                  <a:cubicBezTo>
                    <a:pt x="51" y="35"/>
                    <a:pt x="50" y="35"/>
                    <a:pt x="50" y="35"/>
                  </a:cubicBezTo>
                  <a:cubicBezTo>
                    <a:pt x="50" y="35"/>
                    <a:pt x="50" y="35"/>
                    <a:pt x="50" y="35"/>
                  </a:cubicBezTo>
                  <a:cubicBezTo>
                    <a:pt x="50" y="36"/>
                    <a:pt x="48" y="35"/>
                    <a:pt x="48" y="35"/>
                  </a:cubicBezTo>
                  <a:cubicBezTo>
                    <a:pt x="47" y="35"/>
                    <a:pt x="45" y="35"/>
                    <a:pt x="44" y="35"/>
                  </a:cubicBezTo>
                  <a:cubicBezTo>
                    <a:pt x="43" y="35"/>
                    <a:pt x="43" y="34"/>
                    <a:pt x="42" y="34"/>
                  </a:cubicBezTo>
                  <a:cubicBezTo>
                    <a:pt x="42" y="34"/>
                    <a:pt x="42" y="33"/>
                    <a:pt x="41" y="33"/>
                  </a:cubicBezTo>
                  <a:cubicBezTo>
                    <a:pt x="40" y="33"/>
                    <a:pt x="40" y="34"/>
                    <a:pt x="40" y="35"/>
                  </a:cubicBezTo>
                  <a:cubicBezTo>
                    <a:pt x="41" y="35"/>
                    <a:pt x="42" y="36"/>
                    <a:pt x="41" y="37"/>
                  </a:cubicBezTo>
                  <a:cubicBezTo>
                    <a:pt x="40" y="38"/>
                    <a:pt x="43" y="38"/>
                    <a:pt x="42" y="39"/>
                  </a:cubicBezTo>
                  <a:cubicBezTo>
                    <a:pt x="43" y="40"/>
                    <a:pt x="43" y="40"/>
                    <a:pt x="44" y="41"/>
                  </a:cubicBezTo>
                  <a:cubicBezTo>
                    <a:pt x="39" y="40"/>
                    <a:pt x="33" y="39"/>
                    <a:pt x="29" y="42"/>
                  </a:cubicBezTo>
                  <a:cubicBezTo>
                    <a:pt x="29" y="43"/>
                    <a:pt x="27" y="43"/>
                    <a:pt x="27" y="45"/>
                  </a:cubicBezTo>
                  <a:cubicBezTo>
                    <a:pt x="30" y="48"/>
                    <a:pt x="34" y="44"/>
                    <a:pt x="37" y="47"/>
                  </a:cubicBezTo>
                  <a:cubicBezTo>
                    <a:pt x="39" y="48"/>
                    <a:pt x="40" y="50"/>
                    <a:pt x="40" y="52"/>
                  </a:cubicBezTo>
                  <a:cubicBezTo>
                    <a:pt x="38" y="53"/>
                    <a:pt x="35" y="54"/>
                    <a:pt x="34" y="56"/>
                  </a:cubicBezTo>
                  <a:cubicBezTo>
                    <a:pt x="33" y="56"/>
                    <a:pt x="33" y="57"/>
                    <a:pt x="33" y="57"/>
                  </a:cubicBezTo>
                  <a:cubicBezTo>
                    <a:pt x="32" y="58"/>
                    <a:pt x="31" y="59"/>
                    <a:pt x="31" y="60"/>
                  </a:cubicBezTo>
                  <a:cubicBezTo>
                    <a:pt x="32" y="61"/>
                    <a:pt x="34" y="61"/>
                    <a:pt x="35" y="61"/>
                  </a:cubicBezTo>
                  <a:cubicBezTo>
                    <a:pt x="37" y="60"/>
                    <a:pt x="39" y="59"/>
                    <a:pt x="41" y="59"/>
                  </a:cubicBezTo>
                  <a:cubicBezTo>
                    <a:pt x="42" y="59"/>
                    <a:pt x="42" y="59"/>
                    <a:pt x="42" y="59"/>
                  </a:cubicBezTo>
                  <a:cubicBezTo>
                    <a:pt x="40" y="60"/>
                    <a:pt x="43" y="60"/>
                    <a:pt x="42" y="61"/>
                  </a:cubicBezTo>
                  <a:cubicBezTo>
                    <a:pt x="42" y="62"/>
                    <a:pt x="42" y="62"/>
                    <a:pt x="42" y="62"/>
                  </a:cubicBezTo>
                  <a:cubicBezTo>
                    <a:pt x="43" y="60"/>
                    <a:pt x="43" y="60"/>
                    <a:pt x="43" y="60"/>
                  </a:cubicBezTo>
                  <a:cubicBezTo>
                    <a:pt x="44" y="61"/>
                    <a:pt x="44" y="61"/>
                    <a:pt x="44" y="61"/>
                  </a:cubicBezTo>
                  <a:cubicBezTo>
                    <a:pt x="45" y="60"/>
                    <a:pt x="45" y="58"/>
                    <a:pt x="47" y="57"/>
                  </a:cubicBezTo>
                  <a:cubicBezTo>
                    <a:pt x="49" y="58"/>
                    <a:pt x="52" y="59"/>
                    <a:pt x="53" y="60"/>
                  </a:cubicBezTo>
                  <a:cubicBezTo>
                    <a:pt x="54" y="63"/>
                    <a:pt x="54" y="67"/>
                    <a:pt x="53" y="69"/>
                  </a:cubicBezTo>
                  <a:cubicBezTo>
                    <a:pt x="51" y="72"/>
                    <a:pt x="49" y="75"/>
                    <a:pt x="47" y="77"/>
                  </a:cubicBezTo>
                  <a:cubicBezTo>
                    <a:pt x="49" y="76"/>
                    <a:pt x="51" y="74"/>
                    <a:pt x="54" y="74"/>
                  </a:cubicBezTo>
                  <a:cubicBezTo>
                    <a:pt x="54" y="74"/>
                    <a:pt x="53" y="74"/>
                    <a:pt x="52" y="75"/>
                  </a:cubicBezTo>
                  <a:cubicBezTo>
                    <a:pt x="52" y="75"/>
                    <a:pt x="51" y="75"/>
                    <a:pt x="50" y="76"/>
                  </a:cubicBezTo>
                  <a:close/>
                  <a:moveTo>
                    <a:pt x="54" y="84"/>
                  </a:moveTo>
                  <a:cubicBezTo>
                    <a:pt x="53" y="84"/>
                    <a:pt x="53" y="84"/>
                    <a:pt x="53" y="84"/>
                  </a:cubicBezTo>
                  <a:cubicBezTo>
                    <a:pt x="53" y="85"/>
                    <a:pt x="54" y="84"/>
                    <a:pt x="54" y="84"/>
                  </a:cubicBezTo>
                  <a:close/>
                  <a:moveTo>
                    <a:pt x="55" y="87"/>
                  </a:moveTo>
                  <a:cubicBezTo>
                    <a:pt x="54" y="87"/>
                    <a:pt x="54" y="87"/>
                    <a:pt x="54" y="87"/>
                  </a:cubicBezTo>
                  <a:cubicBezTo>
                    <a:pt x="55" y="86"/>
                    <a:pt x="55" y="86"/>
                    <a:pt x="55" y="86"/>
                  </a:cubicBezTo>
                  <a:lnTo>
                    <a:pt x="55" y="87"/>
                  </a:lnTo>
                  <a:close/>
                  <a:moveTo>
                    <a:pt x="56" y="75"/>
                  </a:moveTo>
                  <a:cubicBezTo>
                    <a:pt x="55" y="76"/>
                    <a:pt x="54" y="76"/>
                    <a:pt x="54" y="76"/>
                  </a:cubicBezTo>
                  <a:cubicBezTo>
                    <a:pt x="54" y="76"/>
                    <a:pt x="54" y="76"/>
                    <a:pt x="54" y="76"/>
                  </a:cubicBezTo>
                  <a:cubicBezTo>
                    <a:pt x="54" y="76"/>
                    <a:pt x="54" y="76"/>
                    <a:pt x="54" y="77"/>
                  </a:cubicBezTo>
                  <a:cubicBezTo>
                    <a:pt x="53" y="77"/>
                    <a:pt x="53" y="77"/>
                    <a:pt x="52" y="78"/>
                  </a:cubicBezTo>
                  <a:cubicBezTo>
                    <a:pt x="52" y="76"/>
                    <a:pt x="53" y="77"/>
                    <a:pt x="54" y="77"/>
                  </a:cubicBezTo>
                  <a:cubicBezTo>
                    <a:pt x="54" y="76"/>
                    <a:pt x="54" y="76"/>
                    <a:pt x="54" y="76"/>
                  </a:cubicBezTo>
                  <a:cubicBezTo>
                    <a:pt x="54" y="76"/>
                    <a:pt x="54" y="76"/>
                    <a:pt x="54" y="76"/>
                  </a:cubicBezTo>
                  <a:cubicBezTo>
                    <a:pt x="55" y="74"/>
                    <a:pt x="55" y="74"/>
                    <a:pt x="55" y="74"/>
                  </a:cubicBezTo>
                  <a:cubicBezTo>
                    <a:pt x="55" y="74"/>
                    <a:pt x="55" y="74"/>
                    <a:pt x="55" y="74"/>
                  </a:cubicBezTo>
                  <a:cubicBezTo>
                    <a:pt x="56" y="74"/>
                    <a:pt x="56" y="74"/>
                    <a:pt x="56" y="74"/>
                  </a:cubicBezTo>
                  <a:cubicBezTo>
                    <a:pt x="56" y="75"/>
                    <a:pt x="55" y="75"/>
                    <a:pt x="56" y="75"/>
                  </a:cubicBezTo>
                  <a:close/>
                  <a:moveTo>
                    <a:pt x="57" y="85"/>
                  </a:moveTo>
                  <a:cubicBezTo>
                    <a:pt x="56" y="85"/>
                    <a:pt x="56" y="85"/>
                    <a:pt x="56" y="85"/>
                  </a:cubicBezTo>
                  <a:cubicBezTo>
                    <a:pt x="57" y="85"/>
                    <a:pt x="57" y="85"/>
                    <a:pt x="57" y="85"/>
                  </a:cubicBezTo>
                  <a:close/>
                  <a:moveTo>
                    <a:pt x="61" y="79"/>
                  </a:moveTo>
                  <a:cubicBezTo>
                    <a:pt x="61" y="79"/>
                    <a:pt x="61" y="79"/>
                    <a:pt x="60" y="79"/>
                  </a:cubicBezTo>
                  <a:cubicBezTo>
                    <a:pt x="60" y="79"/>
                    <a:pt x="60" y="79"/>
                    <a:pt x="60" y="79"/>
                  </a:cubicBezTo>
                  <a:cubicBezTo>
                    <a:pt x="60" y="79"/>
                    <a:pt x="60" y="79"/>
                    <a:pt x="60" y="78"/>
                  </a:cubicBezTo>
                  <a:cubicBezTo>
                    <a:pt x="60" y="78"/>
                    <a:pt x="60" y="79"/>
                    <a:pt x="60" y="79"/>
                  </a:cubicBezTo>
                  <a:cubicBezTo>
                    <a:pt x="60" y="79"/>
                    <a:pt x="60" y="79"/>
                    <a:pt x="60" y="79"/>
                  </a:cubicBezTo>
                  <a:cubicBezTo>
                    <a:pt x="61" y="79"/>
                    <a:pt x="61" y="79"/>
                    <a:pt x="61" y="79"/>
                  </a:cubicBezTo>
                  <a:close/>
                  <a:moveTo>
                    <a:pt x="79" y="73"/>
                  </a:moveTo>
                  <a:cubicBezTo>
                    <a:pt x="79" y="73"/>
                    <a:pt x="79" y="73"/>
                    <a:pt x="79" y="73"/>
                  </a:cubicBezTo>
                  <a:cubicBezTo>
                    <a:pt x="79" y="73"/>
                    <a:pt x="79" y="73"/>
                    <a:pt x="79" y="73"/>
                  </a:cubicBezTo>
                  <a:cubicBezTo>
                    <a:pt x="79" y="73"/>
                    <a:pt x="79" y="73"/>
                    <a:pt x="79" y="73"/>
                  </a:cubicBezTo>
                  <a:close/>
                  <a:moveTo>
                    <a:pt x="79" y="73"/>
                  </a:moveTo>
                  <a:cubicBezTo>
                    <a:pt x="79" y="73"/>
                    <a:pt x="80" y="73"/>
                    <a:pt x="80" y="73"/>
                  </a:cubicBezTo>
                  <a:cubicBezTo>
                    <a:pt x="80" y="73"/>
                    <a:pt x="80" y="73"/>
                    <a:pt x="79" y="73"/>
                  </a:cubicBezTo>
                  <a:close/>
                  <a:moveTo>
                    <a:pt x="85" y="70"/>
                  </a:moveTo>
                  <a:cubicBezTo>
                    <a:pt x="85" y="70"/>
                    <a:pt x="86" y="70"/>
                    <a:pt x="86" y="70"/>
                  </a:cubicBezTo>
                  <a:cubicBezTo>
                    <a:pt x="86" y="70"/>
                    <a:pt x="87" y="69"/>
                    <a:pt x="87" y="69"/>
                  </a:cubicBezTo>
                  <a:cubicBezTo>
                    <a:pt x="87" y="69"/>
                    <a:pt x="87" y="69"/>
                    <a:pt x="87" y="69"/>
                  </a:cubicBezTo>
                  <a:cubicBezTo>
                    <a:pt x="87" y="69"/>
                    <a:pt x="87" y="69"/>
                    <a:pt x="87" y="69"/>
                  </a:cubicBezTo>
                  <a:cubicBezTo>
                    <a:pt x="88" y="69"/>
                    <a:pt x="88" y="68"/>
                    <a:pt x="89" y="68"/>
                  </a:cubicBezTo>
                  <a:cubicBezTo>
                    <a:pt x="89" y="69"/>
                    <a:pt x="87" y="69"/>
                    <a:pt x="87" y="69"/>
                  </a:cubicBezTo>
                  <a:cubicBezTo>
                    <a:pt x="87" y="69"/>
                    <a:pt x="87" y="69"/>
                    <a:pt x="87" y="69"/>
                  </a:cubicBezTo>
                  <a:cubicBezTo>
                    <a:pt x="87" y="69"/>
                    <a:pt x="87" y="69"/>
                    <a:pt x="87" y="69"/>
                  </a:cubicBezTo>
                  <a:cubicBezTo>
                    <a:pt x="87" y="70"/>
                    <a:pt x="86" y="71"/>
                    <a:pt x="85" y="71"/>
                  </a:cubicBezTo>
                  <a:cubicBezTo>
                    <a:pt x="85" y="71"/>
                    <a:pt x="85" y="71"/>
                    <a:pt x="85" y="71"/>
                  </a:cubicBezTo>
                  <a:cubicBezTo>
                    <a:pt x="85" y="71"/>
                    <a:pt x="85" y="71"/>
                    <a:pt x="85" y="71"/>
                  </a:cubicBezTo>
                  <a:cubicBezTo>
                    <a:pt x="84" y="71"/>
                    <a:pt x="84" y="71"/>
                    <a:pt x="84" y="71"/>
                  </a:cubicBezTo>
                  <a:cubicBezTo>
                    <a:pt x="84" y="70"/>
                    <a:pt x="85" y="71"/>
                    <a:pt x="85" y="70"/>
                  </a:cubicBezTo>
                  <a:close/>
                  <a:moveTo>
                    <a:pt x="86" y="74"/>
                  </a:moveTo>
                  <a:cubicBezTo>
                    <a:pt x="85" y="74"/>
                    <a:pt x="85" y="74"/>
                    <a:pt x="85" y="74"/>
                  </a:cubicBezTo>
                  <a:cubicBezTo>
                    <a:pt x="85" y="74"/>
                    <a:pt x="85" y="74"/>
                    <a:pt x="85" y="74"/>
                  </a:cubicBezTo>
                  <a:lnTo>
                    <a:pt x="86" y="74"/>
                  </a:lnTo>
                  <a:close/>
                  <a:moveTo>
                    <a:pt x="85" y="72"/>
                  </a:moveTo>
                  <a:cubicBezTo>
                    <a:pt x="84" y="73"/>
                    <a:pt x="83" y="74"/>
                    <a:pt x="82" y="73"/>
                  </a:cubicBezTo>
                  <a:cubicBezTo>
                    <a:pt x="82" y="73"/>
                    <a:pt x="82" y="73"/>
                    <a:pt x="82" y="73"/>
                  </a:cubicBezTo>
                  <a:cubicBezTo>
                    <a:pt x="82" y="73"/>
                    <a:pt x="82" y="73"/>
                    <a:pt x="82" y="73"/>
                  </a:cubicBezTo>
                  <a:cubicBezTo>
                    <a:pt x="83" y="73"/>
                    <a:pt x="84" y="73"/>
                    <a:pt x="85" y="72"/>
                  </a:cubicBezTo>
                  <a:close/>
                  <a:moveTo>
                    <a:pt x="83" y="76"/>
                  </a:moveTo>
                  <a:cubicBezTo>
                    <a:pt x="83" y="76"/>
                    <a:pt x="83" y="76"/>
                    <a:pt x="83" y="76"/>
                  </a:cubicBezTo>
                  <a:cubicBezTo>
                    <a:pt x="83" y="76"/>
                    <a:pt x="83" y="76"/>
                    <a:pt x="83" y="76"/>
                  </a:cubicBezTo>
                  <a:cubicBezTo>
                    <a:pt x="83" y="76"/>
                    <a:pt x="83" y="76"/>
                    <a:pt x="83" y="76"/>
                  </a:cubicBezTo>
                  <a:cubicBezTo>
                    <a:pt x="83" y="76"/>
                    <a:pt x="83" y="76"/>
                    <a:pt x="83" y="76"/>
                  </a:cubicBezTo>
                  <a:cubicBezTo>
                    <a:pt x="82" y="76"/>
                    <a:pt x="82" y="76"/>
                    <a:pt x="82" y="76"/>
                  </a:cubicBezTo>
                  <a:cubicBezTo>
                    <a:pt x="82" y="75"/>
                    <a:pt x="82" y="75"/>
                    <a:pt x="83" y="75"/>
                  </a:cubicBezTo>
                  <a:cubicBezTo>
                    <a:pt x="83" y="75"/>
                    <a:pt x="83" y="75"/>
                    <a:pt x="83" y="75"/>
                  </a:cubicBezTo>
                  <a:lnTo>
                    <a:pt x="83" y="76"/>
                  </a:lnTo>
                  <a:close/>
                  <a:moveTo>
                    <a:pt x="83" y="75"/>
                  </a:moveTo>
                  <a:cubicBezTo>
                    <a:pt x="83" y="75"/>
                    <a:pt x="84" y="75"/>
                    <a:pt x="84" y="75"/>
                  </a:cubicBezTo>
                  <a:cubicBezTo>
                    <a:pt x="84" y="75"/>
                    <a:pt x="84" y="75"/>
                    <a:pt x="83" y="75"/>
                  </a:cubicBezTo>
                  <a:close/>
                  <a:moveTo>
                    <a:pt x="84" y="71"/>
                  </a:moveTo>
                  <a:cubicBezTo>
                    <a:pt x="83" y="71"/>
                    <a:pt x="83" y="71"/>
                    <a:pt x="83" y="71"/>
                  </a:cubicBezTo>
                  <a:cubicBezTo>
                    <a:pt x="84" y="72"/>
                    <a:pt x="84" y="72"/>
                    <a:pt x="84" y="72"/>
                  </a:cubicBezTo>
                  <a:cubicBezTo>
                    <a:pt x="83" y="71"/>
                    <a:pt x="83" y="71"/>
                    <a:pt x="83" y="71"/>
                  </a:cubicBezTo>
                  <a:lnTo>
                    <a:pt x="84" y="71"/>
                  </a:lnTo>
                  <a:close/>
                  <a:moveTo>
                    <a:pt x="81" y="72"/>
                  </a:moveTo>
                  <a:cubicBezTo>
                    <a:pt x="81" y="72"/>
                    <a:pt x="82" y="72"/>
                    <a:pt x="83" y="72"/>
                  </a:cubicBezTo>
                  <a:cubicBezTo>
                    <a:pt x="83" y="72"/>
                    <a:pt x="83" y="72"/>
                    <a:pt x="83" y="72"/>
                  </a:cubicBezTo>
                  <a:cubicBezTo>
                    <a:pt x="82" y="72"/>
                    <a:pt x="82" y="72"/>
                    <a:pt x="81" y="73"/>
                  </a:cubicBezTo>
                  <a:lnTo>
                    <a:pt x="81" y="72"/>
                  </a:lnTo>
                  <a:close/>
                  <a:moveTo>
                    <a:pt x="82" y="77"/>
                  </a:moveTo>
                  <a:cubicBezTo>
                    <a:pt x="82" y="77"/>
                    <a:pt x="83" y="76"/>
                    <a:pt x="84" y="76"/>
                  </a:cubicBezTo>
                  <a:cubicBezTo>
                    <a:pt x="85" y="76"/>
                    <a:pt x="85" y="75"/>
                    <a:pt x="86" y="75"/>
                  </a:cubicBezTo>
                  <a:cubicBezTo>
                    <a:pt x="86" y="75"/>
                    <a:pt x="86" y="75"/>
                    <a:pt x="86" y="75"/>
                  </a:cubicBezTo>
                  <a:cubicBezTo>
                    <a:pt x="85" y="75"/>
                    <a:pt x="86" y="75"/>
                    <a:pt x="86" y="74"/>
                  </a:cubicBezTo>
                  <a:cubicBezTo>
                    <a:pt x="86" y="75"/>
                    <a:pt x="86" y="75"/>
                    <a:pt x="86" y="75"/>
                  </a:cubicBezTo>
                  <a:cubicBezTo>
                    <a:pt x="86" y="75"/>
                    <a:pt x="87" y="74"/>
                    <a:pt x="87" y="74"/>
                  </a:cubicBezTo>
                  <a:cubicBezTo>
                    <a:pt x="87" y="75"/>
                    <a:pt x="87" y="75"/>
                    <a:pt x="87" y="75"/>
                  </a:cubicBezTo>
                  <a:cubicBezTo>
                    <a:pt x="88" y="74"/>
                    <a:pt x="88" y="74"/>
                    <a:pt x="88" y="74"/>
                  </a:cubicBezTo>
                  <a:cubicBezTo>
                    <a:pt x="89" y="74"/>
                    <a:pt x="89" y="74"/>
                    <a:pt x="89" y="74"/>
                  </a:cubicBezTo>
                  <a:cubicBezTo>
                    <a:pt x="88" y="75"/>
                    <a:pt x="88" y="75"/>
                    <a:pt x="88" y="75"/>
                  </a:cubicBezTo>
                  <a:cubicBezTo>
                    <a:pt x="88" y="75"/>
                    <a:pt x="88" y="75"/>
                    <a:pt x="88" y="75"/>
                  </a:cubicBezTo>
                  <a:cubicBezTo>
                    <a:pt x="88" y="75"/>
                    <a:pt x="88" y="75"/>
                    <a:pt x="88" y="75"/>
                  </a:cubicBezTo>
                  <a:cubicBezTo>
                    <a:pt x="88" y="76"/>
                    <a:pt x="88" y="76"/>
                    <a:pt x="88" y="76"/>
                  </a:cubicBezTo>
                  <a:cubicBezTo>
                    <a:pt x="87" y="76"/>
                    <a:pt x="87" y="76"/>
                    <a:pt x="87" y="76"/>
                  </a:cubicBezTo>
                  <a:cubicBezTo>
                    <a:pt x="87" y="76"/>
                    <a:pt x="88" y="76"/>
                    <a:pt x="88" y="75"/>
                  </a:cubicBezTo>
                  <a:cubicBezTo>
                    <a:pt x="88" y="75"/>
                    <a:pt x="88" y="75"/>
                    <a:pt x="88" y="75"/>
                  </a:cubicBezTo>
                  <a:cubicBezTo>
                    <a:pt x="88" y="75"/>
                    <a:pt x="87" y="75"/>
                    <a:pt x="87" y="76"/>
                  </a:cubicBezTo>
                  <a:cubicBezTo>
                    <a:pt x="87" y="76"/>
                    <a:pt x="87" y="76"/>
                    <a:pt x="87" y="76"/>
                  </a:cubicBezTo>
                  <a:cubicBezTo>
                    <a:pt x="87" y="76"/>
                    <a:pt x="86" y="76"/>
                    <a:pt x="85" y="77"/>
                  </a:cubicBezTo>
                  <a:cubicBezTo>
                    <a:pt x="85" y="77"/>
                    <a:pt x="85" y="77"/>
                    <a:pt x="85" y="77"/>
                  </a:cubicBezTo>
                  <a:cubicBezTo>
                    <a:pt x="85" y="77"/>
                    <a:pt x="85" y="77"/>
                    <a:pt x="85" y="77"/>
                  </a:cubicBezTo>
                  <a:cubicBezTo>
                    <a:pt x="85" y="77"/>
                    <a:pt x="85" y="77"/>
                    <a:pt x="85" y="77"/>
                  </a:cubicBezTo>
                  <a:cubicBezTo>
                    <a:pt x="85" y="77"/>
                    <a:pt x="85" y="77"/>
                    <a:pt x="85" y="77"/>
                  </a:cubicBezTo>
                  <a:cubicBezTo>
                    <a:pt x="85" y="76"/>
                    <a:pt x="85" y="76"/>
                    <a:pt x="85" y="76"/>
                  </a:cubicBezTo>
                  <a:cubicBezTo>
                    <a:pt x="85" y="77"/>
                    <a:pt x="85" y="77"/>
                    <a:pt x="85" y="77"/>
                  </a:cubicBezTo>
                  <a:cubicBezTo>
                    <a:pt x="85" y="77"/>
                    <a:pt x="85" y="77"/>
                    <a:pt x="85" y="77"/>
                  </a:cubicBezTo>
                  <a:cubicBezTo>
                    <a:pt x="86" y="76"/>
                    <a:pt x="86" y="76"/>
                    <a:pt x="86" y="76"/>
                  </a:cubicBezTo>
                  <a:cubicBezTo>
                    <a:pt x="85" y="76"/>
                    <a:pt x="84" y="77"/>
                    <a:pt x="83" y="77"/>
                  </a:cubicBezTo>
                  <a:cubicBezTo>
                    <a:pt x="83" y="77"/>
                    <a:pt x="83" y="77"/>
                    <a:pt x="84" y="77"/>
                  </a:cubicBezTo>
                  <a:cubicBezTo>
                    <a:pt x="83" y="77"/>
                    <a:pt x="82" y="78"/>
                    <a:pt x="82" y="77"/>
                  </a:cubicBezTo>
                  <a:close/>
                  <a:moveTo>
                    <a:pt x="89" y="77"/>
                  </a:moveTo>
                  <a:cubicBezTo>
                    <a:pt x="87" y="78"/>
                    <a:pt x="85" y="78"/>
                    <a:pt x="83" y="79"/>
                  </a:cubicBezTo>
                  <a:cubicBezTo>
                    <a:pt x="85" y="77"/>
                    <a:pt x="87" y="77"/>
                    <a:pt x="89" y="76"/>
                  </a:cubicBezTo>
                  <a:cubicBezTo>
                    <a:pt x="89" y="76"/>
                    <a:pt x="89" y="76"/>
                    <a:pt x="89" y="76"/>
                  </a:cubicBezTo>
                  <a:cubicBezTo>
                    <a:pt x="89" y="76"/>
                    <a:pt x="89" y="77"/>
                    <a:pt x="89" y="77"/>
                  </a:cubicBezTo>
                  <a:close/>
                  <a:moveTo>
                    <a:pt x="97" y="72"/>
                  </a:moveTo>
                  <a:cubicBezTo>
                    <a:pt x="97" y="72"/>
                    <a:pt x="97" y="72"/>
                    <a:pt x="98" y="72"/>
                  </a:cubicBezTo>
                  <a:cubicBezTo>
                    <a:pt x="97" y="73"/>
                    <a:pt x="97" y="73"/>
                    <a:pt x="97" y="73"/>
                  </a:cubicBezTo>
                  <a:cubicBezTo>
                    <a:pt x="97" y="73"/>
                    <a:pt x="97" y="73"/>
                    <a:pt x="97" y="72"/>
                  </a:cubicBezTo>
                  <a:close/>
                  <a:moveTo>
                    <a:pt x="98" y="74"/>
                  </a:moveTo>
                  <a:cubicBezTo>
                    <a:pt x="98" y="74"/>
                    <a:pt x="98" y="74"/>
                    <a:pt x="98" y="73"/>
                  </a:cubicBezTo>
                  <a:cubicBezTo>
                    <a:pt x="98" y="73"/>
                    <a:pt x="98" y="73"/>
                    <a:pt x="98" y="73"/>
                  </a:cubicBezTo>
                  <a:cubicBezTo>
                    <a:pt x="97" y="74"/>
                    <a:pt x="97" y="74"/>
                    <a:pt x="97" y="74"/>
                  </a:cubicBezTo>
                  <a:cubicBezTo>
                    <a:pt x="97" y="73"/>
                    <a:pt x="97" y="73"/>
                    <a:pt x="98" y="73"/>
                  </a:cubicBezTo>
                  <a:cubicBezTo>
                    <a:pt x="98" y="73"/>
                    <a:pt x="98" y="73"/>
                    <a:pt x="98" y="73"/>
                  </a:cubicBezTo>
                  <a:cubicBezTo>
                    <a:pt x="98" y="74"/>
                    <a:pt x="99" y="73"/>
                    <a:pt x="99" y="73"/>
                  </a:cubicBezTo>
                  <a:lnTo>
                    <a:pt x="98" y="74"/>
                  </a:ln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5"/>
            <p:cNvSpPr>
              <a:spLocks noEditPoints="1"/>
            </p:cNvSpPr>
            <p:nvPr/>
          </p:nvSpPr>
          <p:spPr bwMode="auto">
            <a:xfrm>
              <a:off x="3691392" y="3010581"/>
              <a:ext cx="2828925" cy="1133475"/>
            </a:xfrm>
            <a:custGeom>
              <a:avLst/>
              <a:gdLst>
                <a:gd name="T0" fmla="*/ 84 w 90"/>
                <a:gd name="T1" fmla="*/ 6 h 36"/>
                <a:gd name="T2" fmla="*/ 76 w 90"/>
                <a:gd name="T3" fmla="*/ 2 h 36"/>
                <a:gd name="T4" fmla="*/ 65 w 90"/>
                <a:gd name="T5" fmla="*/ 0 h 36"/>
                <a:gd name="T6" fmla="*/ 54 w 90"/>
                <a:gd name="T7" fmla="*/ 2 h 36"/>
                <a:gd name="T8" fmla="*/ 49 w 90"/>
                <a:gd name="T9" fmla="*/ 4 h 36"/>
                <a:gd name="T10" fmla="*/ 44 w 90"/>
                <a:gd name="T11" fmla="*/ 7 h 36"/>
                <a:gd name="T12" fmla="*/ 41 w 90"/>
                <a:gd name="T13" fmla="*/ 9 h 36"/>
                <a:gd name="T14" fmla="*/ 36 w 90"/>
                <a:gd name="T15" fmla="*/ 12 h 36"/>
                <a:gd name="T16" fmla="*/ 36 w 90"/>
                <a:gd name="T17" fmla="*/ 8 h 36"/>
                <a:gd name="T18" fmla="*/ 27 w 90"/>
                <a:gd name="T19" fmla="*/ 15 h 36"/>
                <a:gd name="T20" fmla="*/ 31 w 90"/>
                <a:gd name="T21" fmla="*/ 15 h 36"/>
                <a:gd name="T22" fmla="*/ 12 w 90"/>
                <a:gd name="T23" fmla="*/ 29 h 36"/>
                <a:gd name="T24" fmla="*/ 8 w 90"/>
                <a:gd name="T25" fmla="*/ 30 h 36"/>
                <a:gd name="T26" fmla="*/ 1 w 90"/>
                <a:gd name="T27" fmla="*/ 33 h 36"/>
                <a:gd name="T28" fmla="*/ 7 w 90"/>
                <a:gd name="T29" fmla="*/ 34 h 36"/>
                <a:gd name="T30" fmla="*/ 21 w 90"/>
                <a:gd name="T31" fmla="*/ 34 h 36"/>
                <a:gd name="T32" fmla="*/ 30 w 90"/>
                <a:gd name="T33" fmla="*/ 31 h 36"/>
                <a:gd name="T34" fmla="*/ 40 w 90"/>
                <a:gd name="T35" fmla="*/ 24 h 36"/>
                <a:gd name="T36" fmla="*/ 43 w 90"/>
                <a:gd name="T37" fmla="*/ 22 h 36"/>
                <a:gd name="T38" fmla="*/ 47 w 90"/>
                <a:gd name="T39" fmla="*/ 16 h 36"/>
                <a:gd name="T40" fmla="*/ 68 w 90"/>
                <a:gd name="T41" fmla="*/ 6 h 36"/>
                <a:gd name="T42" fmla="*/ 87 w 90"/>
                <a:gd name="T43" fmla="*/ 9 h 36"/>
                <a:gd name="T44" fmla="*/ 20 w 90"/>
                <a:gd name="T45" fmla="*/ 26 h 36"/>
                <a:gd name="T46" fmla="*/ 41 w 90"/>
                <a:gd name="T47" fmla="*/ 15 h 36"/>
                <a:gd name="T48" fmla="*/ 38 w 90"/>
                <a:gd name="T49" fmla="*/ 17 h 36"/>
                <a:gd name="T50" fmla="*/ 34 w 90"/>
                <a:gd name="T51" fmla="*/ 11 h 36"/>
                <a:gd name="T52" fmla="*/ 34 w 90"/>
                <a:gd name="T53" fmla="*/ 14 h 36"/>
                <a:gd name="T54" fmla="*/ 35 w 90"/>
                <a:gd name="T55" fmla="*/ 21 h 36"/>
                <a:gd name="T56" fmla="*/ 34 w 90"/>
                <a:gd name="T57" fmla="*/ 22 h 36"/>
                <a:gd name="T58" fmla="*/ 34 w 90"/>
                <a:gd name="T59" fmla="*/ 16 h 36"/>
                <a:gd name="T60" fmla="*/ 31 w 90"/>
                <a:gd name="T61" fmla="*/ 18 h 36"/>
                <a:gd name="T62" fmla="*/ 32 w 90"/>
                <a:gd name="T63" fmla="*/ 18 h 36"/>
                <a:gd name="T64" fmla="*/ 32 w 90"/>
                <a:gd name="T65" fmla="*/ 19 h 36"/>
                <a:gd name="T66" fmla="*/ 39 w 90"/>
                <a:gd name="T67" fmla="*/ 25 h 36"/>
                <a:gd name="T68" fmla="*/ 39 w 90"/>
                <a:gd name="T69" fmla="*/ 20 h 36"/>
                <a:gd name="T70" fmla="*/ 36 w 90"/>
                <a:gd name="T71" fmla="*/ 23 h 36"/>
                <a:gd name="T72" fmla="*/ 35 w 90"/>
                <a:gd name="T73" fmla="*/ 23 h 36"/>
                <a:gd name="T74" fmla="*/ 40 w 90"/>
                <a:gd name="T75" fmla="*/ 19 h 36"/>
                <a:gd name="T76" fmla="*/ 44 w 90"/>
                <a:gd name="T77" fmla="*/ 16 h 36"/>
                <a:gd name="T78" fmla="*/ 55 w 90"/>
                <a:gd name="T79" fmla="*/ 3 h 36"/>
                <a:gd name="T80" fmla="*/ 56 w 90"/>
                <a:gd name="T81" fmla="*/ 4 h 36"/>
                <a:gd name="T82" fmla="*/ 53 w 90"/>
                <a:gd name="T83" fmla="*/ 5 h 36"/>
                <a:gd name="T84" fmla="*/ 52 w 90"/>
                <a:gd name="T85" fmla="*/ 6 h 36"/>
                <a:gd name="T86" fmla="*/ 47 w 90"/>
                <a:gd name="T87" fmla="*/ 12 h 36"/>
                <a:gd name="T88" fmla="*/ 48 w 90"/>
                <a:gd name="T89" fmla="*/ 5 h 36"/>
                <a:gd name="T90" fmla="*/ 51 w 90"/>
                <a:gd name="T91" fmla="*/ 10 h 36"/>
                <a:gd name="T92" fmla="*/ 50 w 90"/>
                <a:gd name="T93" fmla="*/ 9 h 36"/>
                <a:gd name="T94" fmla="*/ 50 w 90"/>
                <a:gd name="T95" fmla="*/ 9 h 36"/>
                <a:gd name="T96" fmla="*/ 54 w 90"/>
                <a:gd name="T97" fmla="*/ 8 h 36"/>
                <a:gd name="T98" fmla="*/ 52 w 90"/>
                <a:gd name="T99" fmla="*/ 8 h 36"/>
                <a:gd name="T100" fmla="*/ 55 w 90"/>
                <a:gd name="T101" fmla="*/ 7 h 36"/>
                <a:gd name="T102" fmla="*/ 56 w 90"/>
                <a:gd name="T103" fmla="*/ 6 h 36"/>
                <a:gd name="T104" fmla="*/ 56 w 90"/>
                <a:gd name="T105" fmla="*/ 6 h 36"/>
                <a:gd name="T106" fmla="*/ 58 w 90"/>
                <a:gd name="T107" fmla="*/ 7 h 36"/>
                <a:gd name="T108" fmla="*/ 63 w 90"/>
                <a:gd name="T10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 h="36">
                  <a:moveTo>
                    <a:pt x="90" y="10"/>
                  </a:moveTo>
                  <a:cubicBezTo>
                    <a:pt x="90" y="10"/>
                    <a:pt x="90" y="10"/>
                    <a:pt x="89" y="10"/>
                  </a:cubicBezTo>
                  <a:cubicBezTo>
                    <a:pt x="89" y="10"/>
                    <a:pt x="89" y="10"/>
                    <a:pt x="89" y="10"/>
                  </a:cubicBezTo>
                  <a:cubicBezTo>
                    <a:pt x="87" y="9"/>
                    <a:pt x="86" y="7"/>
                    <a:pt x="85" y="6"/>
                  </a:cubicBezTo>
                  <a:cubicBezTo>
                    <a:pt x="84" y="6"/>
                    <a:pt x="84" y="6"/>
                    <a:pt x="84" y="6"/>
                  </a:cubicBezTo>
                  <a:cubicBezTo>
                    <a:pt x="84" y="6"/>
                    <a:pt x="84" y="6"/>
                    <a:pt x="84" y="5"/>
                  </a:cubicBezTo>
                  <a:cubicBezTo>
                    <a:pt x="83" y="6"/>
                    <a:pt x="83" y="4"/>
                    <a:pt x="82" y="5"/>
                  </a:cubicBezTo>
                  <a:cubicBezTo>
                    <a:pt x="81" y="4"/>
                    <a:pt x="81" y="4"/>
                    <a:pt x="80" y="4"/>
                  </a:cubicBezTo>
                  <a:cubicBezTo>
                    <a:pt x="80" y="3"/>
                    <a:pt x="80" y="3"/>
                    <a:pt x="80" y="4"/>
                  </a:cubicBezTo>
                  <a:cubicBezTo>
                    <a:pt x="78" y="4"/>
                    <a:pt x="78" y="2"/>
                    <a:pt x="76" y="2"/>
                  </a:cubicBezTo>
                  <a:cubicBezTo>
                    <a:pt x="75" y="2"/>
                    <a:pt x="73" y="1"/>
                    <a:pt x="72" y="1"/>
                  </a:cubicBezTo>
                  <a:cubicBezTo>
                    <a:pt x="72" y="1"/>
                    <a:pt x="72" y="1"/>
                    <a:pt x="71" y="1"/>
                  </a:cubicBezTo>
                  <a:cubicBezTo>
                    <a:pt x="70" y="1"/>
                    <a:pt x="67" y="0"/>
                    <a:pt x="66" y="0"/>
                  </a:cubicBezTo>
                  <a:cubicBezTo>
                    <a:pt x="66" y="1"/>
                    <a:pt x="65" y="0"/>
                    <a:pt x="65" y="0"/>
                  </a:cubicBezTo>
                  <a:cubicBezTo>
                    <a:pt x="65" y="0"/>
                    <a:pt x="65" y="0"/>
                    <a:pt x="65" y="0"/>
                  </a:cubicBezTo>
                  <a:cubicBezTo>
                    <a:pt x="62" y="1"/>
                    <a:pt x="59" y="0"/>
                    <a:pt x="56" y="2"/>
                  </a:cubicBezTo>
                  <a:cubicBezTo>
                    <a:pt x="56" y="2"/>
                    <a:pt x="56" y="2"/>
                    <a:pt x="56" y="2"/>
                  </a:cubicBezTo>
                  <a:cubicBezTo>
                    <a:pt x="57" y="2"/>
                    <a:pt x="57" y="2"/>
                    <a:pt x="57" y="2"/>
                  </a:cubicBezTo>
                  <a:cubicBezTo>
                    <a:pt x="56" y="2"/>
                    <a:pt x="55" y="3"/>
                    <a:pt x="54" y="2"/>
                  </a:cubicBezTo>
                  <a:cubicBezTo>
                    <a:pt x="54" y="2"/>
                    <a:pt x="54" y="2"/>
                    <a:pt x="54" y="2"/>
                  </a:cubicBezTo>
                  <a:cubicBezTo>
                    <a:pt x="53" y="2"/>
                    <a:pt x="52" y="3"/>
                    <a:pt x="51" y="3"/>
                  </a:cubicBezTo>
                  <a:cubicBezTo>
                    <a:pt x="51" y="3"/>
                    <a:pt x="51" y="3"/>
                    <a:pt x="52" y="4"/>
                  </a:cubicBezTo>
                  <a:cubicBezTo>
                    <a:pt x="52" y="4"/>
                    <a:pt x="51" y="4"/>
                    <a:pt x="50" y="4"/>
                  </a:cubicBezTo>
                  <a:cubicBezTo>
                    <a:pt x="50" y="4"/>
                    <a:pt x="50" y="4"/>
                    <a:pt x="50" y="4"/>
                  </a:cubicBezTo>
                  <a:cubicBezTo>
                    <a:pt x="49" y="4"/>
                    <a:pt x="49" y="3"/>
                    <a:pt x="49" y="4"/>
                  </a:cubicBezTo>
                  <a:cubicBezTo>
                    <a:pt x="48" y="4"/>
                    <a:pt x="48" y="4"/>
                    <a:pt x="48" y="4"/>
                  </a:cubicBezTo>
                  <a:cubicBezTo>
                    <a:pt x="48" y="5"/>
                    <a:pt x="48" y="5"/>
                    <a:pt x="47" y="5"/>
                  </a:cubicBezTo>
                  <a:cubicBezTo>
                    <a:pt x="47" y="4"/>
                    <a:pt x="46" y="5"/>
                    <a:pt x="45" y="5"/>
                  </a:cubicBezTo>
                  <a:cubicBezTo>
                    <a:pt x="46" y="5"/>
                    <a:pt x="46" y="5"/>
                    <a:pt x="47" y="5"/>
                  </a:cubicBezTo>
                  <a:cubicBezTo>
                    <a:pt x="46" y="6"/>
                    <a:pt x="45" y="6"/>
                    <a:pt x="44" y="7"/>
                  </a:cubicBezTo>
                  <a:cubicBezTo>
                    <a:pt x="44" y="7"/>
                    <a:pt x="42" y="8"/>
                    <a:pt x="42" y="8"/>
                  </a:cubicBezTo>
                  <a:cubicBezTo>
                    <a:pt x="42" y="9"/>
                    <a:pt x="42" y="8"/>
                    <a:pt x="41" y="9"/>
                  </a:cubicBezTo>
                  <a:cubicBezTo>
                    <a:pt x="41" y="9"/>
                    <a:pt x="41" y="9"/>
                    <a:pt x="41" y="9"/>
                  </a:cubicBezTo>
                  <a:cubicBezTo>
                    <a:pt x="41" y="9"/>
                    <a:pt x="41" y="9"/>
                    <a:pt x="41" y="9"/>
                  </a:cubicBezTo>
                  <a:cubicBezTo>
                    <a:pt x="41" y="9"/>
                    <a:pt x="41" y="9"/>
                    <a:pt x="41" y="9"/>
                  </a:cubicBezTo>
                  <a:cubicBezTo>
                    <a:pt x="40" y="9"/>
                    <a:pt x="40" y="10"/>
                    <a:pt x="39" y="10"/>
                  </a:cubicBezTo>
                  <a:cubicBezTo>
                    <a:pt x="40" y="9"/>
                    <a:pt x="40" y="9"/>
                    <a:pt x="40" y="9"/>
                  </a:cubicBezTo>
                  <a:cubicBezTo>
                    <a:pt x="40" y="9"/>
                    <a:pt x="40" y="9"/>
                    <a:pt x="40" y="9"/>
                  </a:cubicBezTo>
                  <a:cubicBezTo>
                    <a:pt x="38" y="10"/>
                    <a:pt x="37" y="11"/>
                    <a:pt x="36" y="12"/>
                  </a:cubicBezTo>
                  <a:cubicBezTo>
                    <a:pt x="36" y="12"/>
                    <a:pt x="36" y="12"/>
                    <a:pt x="36" y="12"/>
                  </a:cubicBezTo>
                  <a:cubicBezTo>
                    <a:pt x="36" y="11"/>
                    <a:pt x="36" y="11"/>
                    <a:pt x="37" y="11"/>
                  </a:cubicBezTo>
                  <a:cubicBezTo>
                    <a:pt x="36" y="11"/>
                    <a:pt x="36" y="11"/>
                    <a:pt x="36" y="11"/>
                  </a:cubicBezTo>
                  <a:cubicBezTo>
                    <a:pt x="36" y="11"/>
                    <a:pt x="36" y="11"/>
                    <a:pt x="36" y="11"/>
                  </a:cubicBezTo>
                  <a:cubicBezTo>
                    <a:pt x="36" y="10"/>
                    <a:pt x="35" y="10"/>
                    <a:pt x="35" y="10"/>
                  </a:cubicBezTo>
                  <a:cubicBezTo>
                    <a:pt x="35" y="9"/>
                    <a:pt x="36" y="8"/>
                    <a:pt x="36" y="8"/>
                  </a:cubicBezTo>
                  <a:cubicBezTo>
                    <a:pt x="36" y="8"/>
                    <a:pt x="36" y="7"/>
                    <a:pt x="35" y="7"/>
                  </a:cubicBezTo>
                  <a:cubicBezTo>
                    <a:pt x="36" y="8"/>
                    <a:pt x="35" y="8"/>
                    <a:pt x="35" y="9"/>
                  </a:cubicBezTo>
                  <a:cubicBezTo>
                    <a:pt x="34" y="8"/>
                    <a:pt x="34" y="8"/>
                    <a:pt x="34" y="8"/>
                  </a:cubicBezTo>
                  <a:cubicBezTo>
                    <a:pt x="33" y="11"/>
                    <a:pt x="31" y="12"/>
                    <a:pt x="29" y="14"/>
                  </a:cubicBezTo>
                  <a:cubicBezTo>
                    <a:pt x="29" y="14"/>
                    <a:pt x="27" y="14"/>
                    <a:pt x="27" y="15"/>
                  </a:cubicBezTo>
                  <a:cubicBezTo>
                    <a:pt x="28" y="15"/>
                    <a:pt x="28" y="15"/>
                    <a:pt x="29" y="15"/>
                  </a:cubicBezTo>
                  <a:cubicBezTo>
                    <a:pt x="29" y="15"/>
                    <a:pt x="29" y="14"/>
                    <a:pt x="29" y="15"/>
                  </a:cubicBezTo>
                  <a:cubicBezTo>
                    <a:pt x="29" y="15"/>
                    <a:pt x="29" y="15"/>
                    <a:pt x="28" y="15"/>
                  </a:cubicBezTo>
                  <a:cubicBezTo>
                    <a:pt x="28" y="16"/>
                    <a:pt x="28" y="16"/>
                    <a:pt x="28" y="16"/>
                  </a:cubicBezTo>
                  <a:cubicBezTo>
                    <a:pt x="29" y="17"/>
                    <a:pt x="30" y="15"/>
                    <a:pt x="31" y="15"/>
                  </a:cubicBezTo>
                  <a:cubicBezTo>
                    <a:pt x="33" y="15"/>
                    <a:pt x="34" y="13"/>
                    <a:pt x="35" y="13"/>
                  </a:cubicBezTo>
                  <a:cubicBezTo>
                    <a:pt x="31" y="19"/>
                    <a:pt x="27" y="22"/>
                    <a:pt x="21" y="26"/>
                  </a:cubicBezTo>
                  <a:cubicBezTo>
                    <a:pt x="18" y="27"/>
                    <a:pt x="16" y="28"/>
                    <a:pt x="13" y="28"/>
                  </a:cubicBezTo>
                  <a:cubicBezTo>
                    <a:pt x="13" y="28"/>
                    <a:pt x="12" y="29"/>
                    <a:pt x="12" y="29"/>
                  </a:cubicBezTo>
                  <a:cubicBezTo>
                    <a:pt x="12" y="29"/>
                    <a:pt x="12" y="29"/>
                    <a:pt x="12" y="29"/>
                  </a:cubicBezTo>
                  <a:cubicBezTo>
                    <a:pt x="12" y="29"/>
                    <a:pt x="12" y="29"/>
                    <a:pt x="12" y="29"/>
                  </a:cubicBezTo>
                  <a:cubicBezTo>
                    <a:pt x="11" y="29"/>
                    <a:pt x="11" y="29"/>
                    <a:pt x="11" y="29"/>
                  </a:cubicBezTo>
                  <a:cubicBezTo>
                    <a:pt x="11" y="29"/>
                    <a:pt x="11" y="29"/>
                    <a:pt x="11" y="29"/>
                  </a:cubicBezTo>
                  <a:cubicBezTo>
                    <a:pt x="11" y="29"/>
                    <a:pt x="11" y="29"/>
                    <a:pt x="11" y="29"/>
                  </a:cubicBezTo>
                  <a:cubicBezTo>
                    <a:pt x="10" y="28"/>
                    <a:pt x="9" y="31"/>
                    <a:pt x="8" y="30"/>
                  </a:cubicBezTo>
                  <a:cubicBezTo>
                    <a:pt x="8" y="30"/>
                    <a:pt x="8" y="30"/>
                    <a:pt x="8" y="30"/>
                  </a:cubicBezTo>
                  <a:cubicBezTo>
                    <a:pt x="6" y="31"/>
                    <a:pt x="5" y="31"/>
                    <a:pt x="3" y="31"/>
                  </a:cubicBezTo>
                  <a:cubicBezTo>
                    <a:pt x="2" y="31"/>
                    <a:pt x="2" y="31"/>
                    <a:pt x="2" y="31"/>
                  </a:cubicBezTo>
                  <a:cubicBezTo>
                    <a:pt x="1" y="31"/>
                    <a:pt x="0" y="32"/>
                    <a:pt x="0" y="33"/>
                  </a:cubicBezTo>
                  <a:cubicBezTo>
                    <a:pt x="0" y="33"/>
                    <a:pt x="0" y="33"/>
                    <a:pt x="1" y="33"/>
                  </a:cubicBezTo>
                  <a:cubicBezTo>
                    <a:pt x="1" y="33"/>
                    <a:pt x="1" y="33"/>
                    <a:pt x="1" y="33"/>
                  </a:cubicBezTo>
                  <a:cubicBezTo>
                    <a:pt x="2" y="33"/>
                    <a:pt x="2" y="33"/>
                    <a:pt x="2" y="33"/>
                  </a:cubicBezTo>
                  <a:cubicBezTo>
                    <a:pt x="2" y="34"/>
                    <a:pt x="2" y="34"/>
                    <a:pt x="2" y="34"/>
                  </a:cubicBezTo>
                  <a:cubicBezTo>
                    <a:pt x="2" y="34"/>
                    <a:pt x="2" y="34"/>
                    <a:pt x="2" y="34"/>
                  </a:cubicBezTo>
                  <a:cubicBezTo>
                    <a:pt x="3" y="35"/>
                    <a:pt x="5" y="34"/>
                    <a:pt x="7" y="34"/>
                  </a:cubicBezTo>
                  <a:cubicBezTo>
                    <a:pt x="7" y="35"/>
                    <a:pt x="5" y="35"/>
                    <a:pt x="6" y="35"/>
                  </a:cubicBezTo>
                  <a:cubicBezTo>
                    <a:pt x="7" y="35"/>
                    <a:pt x="7" y="35"/>
                    <a:pt x="7" y="35"/>
                  </a:cubicBezTo>
                  <a:cubicBezTo>
                    <a:pt x="7" y="36"/>
                    <a:pt x="6" y="35"/>
                    <a:pt x="6" y="36"/>
                  </a:cubicBezTo>
                  <a:cubicBezTo>
                    <a:pt x="6" y="36"/>
                    <a:pt x="6" y="36"/>
                    <a:pt x="6" y="36"/>
                  </a:cubicBezTo>
                  <a:cubicBezTo>
                    <a:pt x="12" y="36"/>
                    <a:pt x="16" y="35"/>
                    <a:pt x="21" y="34"/>
                  </a:cubicBezTo>
                  <a:cubicBezTo>
                    <a:pt x="21" y="34"/>
                    <a:pt x="21" y="34"/>
                    <a:pt x="21" y="34"/>
                  </a:cubicBezTo>
                  <a:cubicBezTo>
                    <a:pt x="23" y="34"/>
                    <a:pt x="24" y="33"/>
                    <a:pt x="26" y="33"/>
                  </a:cubicBezTo>
                  <a:cubicBezTo>
                    <a:pt x="26" y="34"/>
                    <a:pt x="25" y="34"/>
                    <a:pt x="26" y="34"/>
                  </a:cubicBezTo>
                  <a:cubicBezTo>
                    <a:pt x="26" y="33"/>
                    <a:pt x="26" y="33"/>
                    <a:pt x="26" y="33"/>
                  </a:cubicBezTo>
                  <a:cubicBezTo>
                    <a:pt x="28" y="32"/>
                    <a:pt x="29" y="32"/>
                    <a:pt x="30" y="31"/>
                  </a:cubicBezTo>
                  <a:cubicBezTo>
                    <a:pt x="30" y="31"/>
                    <a:pt x="30" y="31"/>
                    <a:pt x="30" y="31"/>
                  </a:cubicBezTo>
                  <a:cubicBezTo>
                    <a:pt x="33" y="30"/>
                    <a:pt x="37" y="29"/>
                    <a:pt x="39" y="26"/>
                  </a:cubicBezTo>
                  <a:cubicBezTo>
                    <a:pt x="39" y="27"/>
                    <a:pt x="39" y="27"/>
                    <a:pt x="39" y="27"/>
                  </a:cubicBezTo>
                  <a:cubicBezTo>
                    <a:pt x="40" y="26"/>
                    <a:pt x="40" y="25"/>
                    <a:pt x="41" y="24"/>
                  </a:cubicBezTo>
                  <a:cubicBezTo>
                    <a:pt x="40" y="24"/>
                    <a:pt x="40" y="24"/>
                    <a:pt x="40" y="24"/>
                  </a:cubicBezTo>
                  <a:cubicBezTo>
                    <a:pt x="41" y="23"/>
                    <a:pt x="42" y="23"/>
                    <a:pt x="42" y="22"/>
                  </a:cubicBezTo>
                  <a:cubicBezTo>
                    <a:pt x="43" y="22"/>
                    <a:pt x="43" y="22"/>
                    <a:pt x="43" y="22"/>
                  </a:cubicBezTo>
                  <a:cubicBezTo>
                    <a:pt x="42" y="23"/>
                    <a:pt x="42" y="23"/>
                    <a:pt x="42" y="23"/>
                  </a:cubicBezTo>
                  <a:cubicBezTo>
                    <a:pt x="43" y="23"/>
                    <a:pt x="43" y="23"/>
                    <a:pt x="43" y="23"/>
                  </a:cubicBezTo>
                  <a:cubicBezTo>
                    <a:pt x="43" y="23"/>
                    <a:pt x="43" y="22"/>
                    <a:pt x="43" y="22"/>
                  </a:cubicBezTo>
                  <a:cubicBezTo>
                    <a:pt x="43" y="22"/>
                    <a:pt x="43" y="22"/>
                    <a:pt x="44" y="22"/>
                  </a:cubicBezTo>
                  <a:cubicBezTo>
                    <a:pt x="44" y="21"/>
                    <a:pt x="45" y="22"/>
                    <a:pt x="45" y="21"/>
                  </a:cubicBezTo>
                  <a:cubicBezTo>
                    <a:pt x="46" y="20"/>
                    <a:pt x="46" y="19"/>
                    <a:pt x="47" y="18"/>
                  </a:cubicBezTo>
                  <a:cubicBezTo>
                    <a:pt x="47" y="18"/>
                    <a:pt x="46" y="19"/>
                    <a:pt x="45" y="19"/>
                  </a:cubicBezTo>
                  <a:cubicBezTo>
                    <a:pt x="45" y="18"/>
                    <a:pt x="47" y="17"/>
                    <a:pt x="47" y="16"/>
                  </a:cubicBezTo>
                  <a:cubicBezTo>
                    <a:pt x="48" y="16"/>
                    <a:pt x="47" y="17"/>
                    <a:pt x="48" y="17"/>
                  </a:cubicBezTo>
                  <a:cubicBezTo>
                    <a:pt x="48" y="17"/>
                    <a:pt x="48" y="16"/>
                    <a:pt x="48" y="16"/>
                  </a:cubicBezTo>
                  <a:cubicBezTo>
                    <a:pt x="51" y="14"/>
                    <a:pt x="55" y="12"/>
                    <a:pt x="58" y="9"/>
                  </a:cubicBezTo>
                  <a:cubicBezTo>
                    <a:pt x="61" y="8"/>
                    <a:pt x="64" y="7"/>
                    <a:pt x="67" y="7"/>
                  </a:cubicBezTo>
                  <a:cubicBezTo>
                    <a:pt x="67" y="7"/>
                    <a:pt x="68" y="6"/>
                    <a:pt x="68" y="6"/>
                  </a:cubicBezTo>
                  <a:cubicBezTo>
                    <a:pt x="68" y="6"/>
                    <a:pt x="71" y="6"/>
                    <a:pt x="72" y="6"/>
                  </a:cubicBezTo>
                  <a:cubicBezTo>
                    <a:pt x="73" y="6"/>
                    <a:pt x="74" y="6"/>
                    <a:pt x="74" y="7"/>
                  </a:cubicBezTo>
                  <a:cubicBezTo>
                    <a:pt x="74" y="7"/>
                    <a:pt x="74" y="7"/>
                    <a:pt x="74" y="7"/>
                  </a:cubicBezTo>
                  <a:cubicBezTo>
                    <a:pt x="78" y="7"/>
                    <a:pt x="82" y="8"/>
                    <a:pt x="86" y="9"/>
                  </a:cubicBezTo>
                  <a:cubicBezTo>
                    <a:pt x="86" y="9"/>
                    <a:pt x="87" y="10"/>
                    <a:pt x="87" y="9"/>
                  </a:cubicBezTo>
                  <a:cubicBezTo>
                    <a:pt x="88" y="10"/>
                    <a:pt x="89" y="10"/>
                    <a:pt x="89" y="11"/>
                  </a:cubicBezTo>
                  <a:cubicBezTo>
                    <a:pt x="89" y="10"/>
                    <a:pt x="90" y="11"/>
                    <a:pt x="90" y="11"/>
                  </a:cubicBezTo>
                  <a:cubicBezTo>
                    <a:pt x="90" y="11"/>
                    <a:pt x="90" y="11"/>
                    <a:pt x="90" y="11"/>
                  </a:cubicBezTo>
                  <a:cubicBezTo>
                    <a:pt x="90" y="10"/>
                    <a:pt x="90" y="10"/>
                    <a:pt x="90" y="10"/>
                  </a:cubicBezTo>
                  <a:close/>
                  <a:moveTo>
                    <a:pt x="20" y="26"/>
                  </a:moveTo>
                  <a:cubicBezTo>
                    <a:pt x="21" y="25"/>
                    <a:pt x="21" y="25"/>
                    <a:pt x="21" y="25"/>
                  </a:cubicBezTo>
                  <a:cubicBezTo>
                    <a:pt x="21" y="25"/>
                    <a:pt x="21" y="25"/>
                    <a:pt x="21" y="25"/>
                  </a:cubicBezTo>
                  <a:lnTo>
                    <a:pt x="20" y="26"/>
                  </a:lnTo>
                  <a:close/>
                  <a:moveTo>
                    <a:pt x="40" y="15"/>
                  </a:moveTo>
                  <a:cubicBezTo>
                    <a:pt x="41" y="15"/>
                    <a:pt x="41" y="15"/>
                    <a:pt x="41" y="15"/>
                  </a:cubicBezTo>
                  <a:cubicBezTo>
                    <a:pt x="41" y="16"/>
                    <a:pt x="39" y="17"/>
                    <a:pt x="38" y="18"/>
                  </a:cubicBezTo>
                  <a:cubicBezTo>
                    <a:pt x="38" y="18"/>
                    <a:pt x="38" y="18"/>
                    <a:pt x="38" y="17"/>
                  </a:cubicBezTo>
                  <a:cubicBezTo>
                    <a:pt x="38" y="18"/>
                    <a:pt x="38" y="18"/>
                    <a:pt x="38" y="18"/>
                  </a:cubicBezTo>
                  <a:cubicBezTo>
                    <a:pt x="39" y="17"/>
                    <a:pt x="39" y="17"/>
                    <a:pt x="39" y="17"/>
                  </a:cubicBezTo>
                  <a:cubicBezTo>
                    <a:pt x="38" y="17"/>
                    <a:pt x="38" y="17"/>
                    <a:pt x="38" y="17"/>
                  </a:cubicBezTo>
                  <a:cubicBezTo>
                    <a:pt x="40" y="15"/>
                    <a:pt x="40" y="15"/>
                    <a:pt x="40" y="15"/>
                  </a:cubicBezTo>
                  <a:close/>
                  <a:moveTo>
                    <a:pt x="34" y="11"/>
                  </a:moveTo>
                  <a:cubicBezTo>
                    <a:pt x="35" y="10"/>
                    <a:pt x="35" y="10"/>
                    <a:pt x="35" y="10"/>
                  </a:cubicBezTo>
                  <a:cubicBezTo>
                    <a:pt x="35" y="10"/>
                    <a:pt x="35" y="10"/>
                    <a:pt x="35" y="10"/>
                  </a:cubicBezTo>
                  <a:lnTo>
                    <a:pt x="34" y="11"/>
                  </a:lnTo>
                  <a:close/>
                  <a:moveTo>
                    <a:pt x="39" y="10"/>
                  </a:moveTo>
                  <a:cubicBezTo>
                    <a:pt x="40" y="10"/>
                    <a:pt x="40" y="10"/>
                    <a:pt x="40" y="10"/>
                  </a:cubicBezTo>
                  <a:cubicBezTo>
                    <a:pt x="38" y="11"/>
                    <a:pt x="37" y="13"/>
                    <a:pt x="35" y="14"/>
                  </a:cubicBezTo>
                  <a:cubicBezTo>
                    <a:pt x="36" y="13"/>
                    <a:pt x="38" y="11"/>
                    <a:pt x="39" y="10"/>
                  </a:cubicBezTo>
                  <a:close/>
                  <a:moveTo>
                    <a:pt x="34" y="14"/>
                  </a:moveTo>
                  <a:cubicBezTo>
                    <a:pt x="34" y="15"/>
                    <a:pt x="34" y="15"/>
                    <a:pt x="34" y="15"/>
                  </a:cubicBezTo>
                  <a:cubicBezTo>
                    <a:pt x="34" y="15"/>
                    <a:pt x="34" y="15"/>
                    <a:pt x="34" y="15"/>
                  </a:cubicBezTo>
                  <a:lnTo>
                    <a:pt x="34" y="14"/>
                  </a:lnTo>
                  <a:close/>
                  <a:moveTo>
                    <a:pt x="35" y="21"/>
                  </a:move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4" y="22"/>
                    <a:pt x="34" y="22"/>
                    <a:pt x="34" y="22"/>
                  </a:cubicBezTo>
                  <a:cubicBezTo>
                    <a:pt x="34" y="22"/>
                    <a:pt x="34" y="22"/>
                    <a:pt x="34" y="22"/>
                  </a:cubicBezTo>
                  <a:cubicBezTo>
                    <a:pt x="34" y="22"/>
                    <a:pt x="34" y="22"/>
                    <a:pt x="34" y="22"/>
                  </a:cubicBezTo>
                  <a:cubicBezTo>
                    <a:pt x="34" y="22"/>
                    <a:pt x="34" y="21"/>
                    <a:pt x="35" y="21"/>
                  </a:cubicBezTo>
                  <a:close/>
                  <a:moveTo>
                    <a:pt x="34" y="16"/>
                  </a:moveTo>
                  <a:cubicBezTo>
                    <a:pt x="34" y="16"/>
                    <a:pt x="34" y="16"/>
                    <a:pt x="34" y="16"/>
                  </a:cubicBezTo>
                  <a:cubicBezTo>
                    <a:pt x="33" y="16"/>
                    <a:pt x="33" y="16"/>
                    <a:pt x="33" y="16"/>
                  </a:cubicBezTo>
                  <a:lnTo>
                    <a:pt x="34" y="16"/>
                  </a:lnTo>
                  <a:close/>
                  <a:moveTo>
                    <a:pt x="32" y="18"/>
                  </a:moveTo>
                  <a:cubicBezTo>
                    <a:pt x="31" y="18"/>
                    <a:pt x="31" y="18"/>
                    <a:pt x="31" y="18"/>
                  </a:cubicBezTo>
                  <a:cubicBezTo>
                    <a:pt x="31" y="18"/>
                    <a:pt x="31" y="18"/>
                    <a:pt x="31" y="18"/>
                  </a:cubicBezTo>
                  <a:cubicBezTo>
                    <a:pt x="30" y="20"/>
                    <a:pt x="28" y="22"/>
                    <a:pt x="26" y="23"/>
                  </a:cubicBezTo>
                  <a:cubicBezTo>
                    <a:pt x="27" y="21"/>
                    <a:pt x="30" y="20"/>
                    <a:pt x="31" y="18"/>
                  </a:cubicBezTo>
                  <a:cubicBezTo>
                    <a:pt x="31" y="18"/>
                    <a:pt x="31" y="18"/>
                    <a:pt x="31" y="18"/>
                  </a:cubicBezTo>
                  <a:cubicBezTo>
                    <a:pt x="31" y="18"/>
                    <a:pt x="31" y="18"/>
                    <a:pt x="31" y="18"/>
                  </a:cubicBezTo>
                  <a:cubicBezTo>
                    <a:pt x="32" y="18"/>
                    <a:pt x="32" y="18"/>
                    <a:pt x="32" y="18"/>
                  </a:cubicBezTo>
                  <a:close/>
                  <a:moveTo>
                    <a:pt x="32" y="19"/>
                  </a:moveTo>
                  <a:cubicBezTo>
                    <a:pt x="33" y="18"/>
                    <a:pt x="33" y="18"/>
                    <a:pt x="33" y="18"/>
                  </a:cubicBezTo>
                  <a:cubicBezTo>
                    <a:pt x="33" y="18"/>
                    <a:pt x="32" y="18"/>
                    <a:pt x="32" y="19"/>
                  </a:cubicBezTo>
                  <a:cubicBezTo>
                    <a:pt x="33" y="19"/>
                    <a:pt x="33" y="19"/>
                    <a:pt x="33" y="19"/>
                  </a:cubicBezTo>
                  <a:lnTo>
                    <a:pt x="32" y="19"/>
                  </a:lnTo>
                  <a:close/>
                  <a:moveTo>
                    <a:pt x="39" y="25"/>
                  </a:moveTo>
                  <a:cubicBezTo>
                    <a:pt x="38" y="26"/>
                    <a:pt x="38" y="26"/>
                    <a:pt x="38" y="26"/>
                  </a:cubicBezTo>
                  <a:cubicBezTo>
                    <a:pt x="39" y="26"/>
                    <a:pt x="39" y="25"/>
                    <a:pt x="39" y="25"/>
                  </a:cubicBezTo>
                  <a:cubicBezTo>
                    <a:pt x="40" y="24"/>
                    <a:pt x="40" y="24"/>
                    <a:pt x="40" y="24"/>
                  </a:cubicBezTo>
                  <a:cubicBezTo>
                    <a:pt x="40" y="25"/>
                    <a:pt x="40" y="25"/>
                    <a:pt x="39" y="25"/>
                  </a:cubicBezTo>
                  <a:close/>
                  <a:moveTo>
                    <a:pt x="44" y="16"/>
                  </a:moveTo>
                  <a:cubicBezTo>
                    <a:pt x="41" y="19"/>
                    <a:pt x="41" y="19"/>
                    <a:pt x="41" y="19"/>
                  </a:cubicBezTo>
                  <a:cubicBezTo>
                    <a:pt x="40" y="19"/>
                    <a:pt x="40" y="19"/>
                    <a:pt x="40" y="19"/>
                  </a:cubicBezTo>
                  <a:cubicBezTo>
                    <a:pt x="40" y="20"/>
                    <a:pt x="40" y="20"/>
                    <a:pt x="40" y="21"/>
                  </a:cubicBezTo>
                  <a:cubicBezTo>
                    <a:pt x="39" y="20"/>
                    <a:pt x="39" y="20"/>
                    <a:pt x="39" y="20"/>
                  </a:cubicBezTo>
                  <a:cubicBezTo>
                    <a:pt x="39" y="22"/>
                    <a:pt x="37" y="22"/>
                    <a:pt x="37" y="23"/>
                  </a:cubicBezTo>
                  <a:cubicBezTo>
                    <a:pt x="37" y="23"/>
                    <a:pt x="37" y="23"/>
                    <a:pt x="37" y="23"/>
                  </a:cubicBezTo>
                  <a:cubicBezTo>
                    <a:pt x="36" y="24"/>
                    <a:pt x="36" y="24"/>
                    <a:pt x="36" y="24"/>
                  </a:cubicBezTo>
                  <a:cubicBezTo>
                    <a:pt x="36" y="24"/>
                    <a:pt x="37" y="23"/>
                    <a:pt x="37" y="23"/>
                  </a:cubicBezTo>
                  <a:cubicBezTo>
                    <a:pt x="36" y="23"/>
                    <a:pt x="36" y="23"/>
                    <a:pt x="36" y="23"/>
                  </a:cubicBezTo>
                  <a:cubicBezTo>
                    <a:pt x="35" y="24"/>
                    <a:pt x="34" y="25"/>
                    <a:pt x="33" y="26"/>
                  </a:cubicBezTo>
                  <a:cubicBezTo>
                    <a:pt x="33" y="25"/>
                    <a:pt x="33" y="25"/>
                    <a:pt x="33" y="25"/>
                  </a:cubicBezTo>
                  <a:cubicBezTo>
                    <a:pt x="34" y="25"/>
                    <a:pt x="34" y="24"/>
                    <a:pt x="35" y="24"/>
                  </a:cubicBezTo>
                  <a:cubicBezTo>
                    <a:pt x="35" y="24"/>
                    <a:pt x="35" y="24"/>
                    <a:pt x="35" y="23"/>
                  </a:cubicBezTo>
                  <a:cubicBezTo>
                    <a:pt x="35" y="23"/>
                    <a:pt x="35" y="23"/>
                    <a:pt x="35" y="23"/>
                  </a:cubicBezTo>
                  <a:cubicBezTo>
                    <a:pt x="35" y="23"/>
                    <a:pt x="37" y="23"/>
                    <a:pt x="37" y="21"/>
                  </a:cubicBezTo>
                  <a:cubicBezTo>
                    <a:pt x="37" y="22"/>
                    <a:pt x="37" y="22"/>
                    <a:pt x="37" y="22"/>
                  </a:cubicBezTo>
                  <a:cubicBezTo>
                    <a:pt x="37" y="21"/>
                    <a:pt x="40" y="21"/>
                    <a:pt x="39" y="20"/>
                  </a:cubicBezTo>
                  <a:cubicBezTo>
                    <a:pt x="40" y="20"/>
                    <a:pt x="40" y="19"/>
                    <a:pt x="40" y="18"/>
                  </a:cubicBezTo>
                  <a:cubicBezTo>
                    <a:pt x="40" y="19"/>
                    <a:pt x="40" y="19"/>
                    <a:pt x="40" y="19"/>
                  </a:cubicBezTo>
                  <a:cubicBezTo>
                    <a:pt x="41" y="17"/>
                    <a:pt x="42" y="17"/>
                    <a:pt x="44" y="16"/>
                  </a:cubicBezTo>
                  <a:cubicBezTo>
                    <a:pt x="44" y="15"/>
                    <a:pt x="44" y="15"/>
                    <a:pt x="44" y="15"/>
                  </a:cubicBezTo>
                  <a:cubicBezTo>
                    <a:pt x="44" y="15"/>
                    <a:pt x="44" y="15"/>
                    <a:pt x="44" y="16"/>
                  </a:cubicBezTo>
                  <a:cubicBezTo>
                    <a:pt x="43" y="16"/>
                    <a:pt x="43" y="16"/>
                    <a:pt x="43" y="16"/>
                  </a:cubicBezTo>
                  <a:lnTo>
                    <a:pt x="44" y="16"/>
                  </a:lnTo>
                  <a:close/>
                  <a:moveTo>
                    <a:pt x="59" y="3"/>
                  </a:moveTo>
                  <a:cubicBezTo>
                    <a:pt x="58" y="4"/>
                    <a:pt x="58" y="3"/>
                    <a:pt x="58" y="3"/>
                  </a:cubicBezTo>
                  <a:cubicBezTo>
                    <a:pt x="58" y="3"/>
                    <a:pt x="58" y="3"/>
                    <a:pt x="59" y="3"/>
                  </a:cubicBezTo>
                  <a:close/>
                  <a:moveTo>
                    <a:pt x="55" y="3"/>
                  </a:moveTo>
                  <a:cubicBezTo>
                    <a:pt x="55" y="3"/>
                    <a:pt x="55" y="3"/>
                    <a:pt x="55" y="3"/>
                  </a:cubicBezTo>
                  <a:cubicBezTo>
                    <a:pt x="55" y="4"/>
                    <a:pt x="55" y="4"/>
                    <a:pt x="55" y="4"/>
                  </a:cubicBezTo>
                  <a:lnTo>
                    <a:pt x="55" y="3"/>
                  </a:lnTo>
                  <a:close/>
                  <a:moveTo>
                    <a:pt x="56" y="4"/>
                  </a:moveTo>
                  <a:cubicBezTo>
                    <a:pt x="56" y="4"/>
                    <a:pt x="56" y="4"/>
                    <a:pt x="56" y="4"/>
                  </a:cubicBezTo>
                  <a:cubicBezTo>
                    <a:pt x="56" y="4"/>
                    <a:pt x="56" y="4"/>
                    <a:pt x="56" y="4"/>
                  </a:cubicBezTo>
                  <a:cubicBezTo>
                    <a:pt x="56" y="4"/>
                    <a:pt x="56" y="4"/>
                    <a:pt x="56" y="4"/>
                  </a:cubicBezTo>
                  <a:cubicBezTo>
                    <a:pt x="56" y="5"/>
                    <a:pt x="56" y="5"/>
                    <a:pt x="56" y="5"/>
                  </a:cubicBezTo>
                  <a:cubicBezTo>
                    <a:pt x="55" y="5"/>
                    <a:pt x="55" y="5"/>
                    <a:pt x="55" y="5"/>
                  </a:cubicBezTo>
                  <a:cubicBezTo>
                    <a:pt x="56" y="5"/>
                    <a:pt x="55" y="5"/>
                    <a:pt x="55" y="4"/>
                  </a:cubicBezTo>
                  <a:cubicBezTo>
                    <a:pt x="55" y="5"/>
                    <a:pt x="54" y="5"/>
                    <a:pt x="53" y="5"/>
                  </a:cubicBezTo>
                  <a:cubicBezTo>
                    <a:pt x="53" y="5"/>
                    <a:pt x="56" y="5"/>
                    <a:pt x="56" y="4"/>
                  </a:cubicBezTo>
                  <a:close/>
                  <a:moveTo>
                    <a:pt x="52" y="6"/>
                  </a:moveTo>
                  <a:cubicBezTo>
                    <a:pt x="52" y="6"/>
                    <a:pt x="51" y="6"/>
                    <a:pt x="51" y="7"/>
                  </a:cubicBezTo>
                  <a:cubicBezTo>
                    <a:pt x="51" y="7"/>
                    <a:pt x="51" y="7"/>
                    <a:pt x="50" y="7"/>
                  </a:cubicBezTo>
                  <a:cubicBezTo>
                    <a:pt x="51" y="7"/>
                    <a:pt x="51" y="6"/>
                    <a:pt x="52" y="6"/>
                  </a:cubicBezTo>
                  <a:close/>
                  <a:moveTo>
                    <a:pt x="48" y="6"/>
                  </a:moveTo>
                  <a:cubicBezTo>
                    <a:pt x="48" y="7"/>
                    <a:pt x="48" y="7"/>
                    <a:pt x="48" y="7"/>
                  </a:cubicBezTo>
                  <a:cubicBezTo>
                    <a:pt x="47" y="7"/>
                    <a:pt x="47" y="7"/>
                    <a:pt x="47" y="7"/>
                  </a:cubicBezTo>
                  <a:lnTo>
                    <a:pt x="48" y="6"/>
                  </a:lnTo>
                  <a:close/>
                  <a:moveTo>
                    <a:pt x="47" y="12"/>
                  </a:moveTo>
                  <a:cubicBezTo>
                    <a:pt x="47" y="12"/>
                    <a:pt x="47" y="12"/>
                    <a:pt x="47" y="12"/>
                  </a:cubicBezTo>
                  <a:cubicBezTo>
                    <a:pt x="47" y="12"/>
                    <a:pt x="47" y="12"/>
                    <a:pt x="47" y="12"/>
                  </a:cubicBezTo>
                  <a:cubicBezTo>
                    <a:pt x="49" y="10"/>
                    <a:pt x="49" y="10"/>
                    <a:pt x="49" y="10"/>
                  </a:cubicBezTo>
                  <a:lnTo>
                    <a:pt x="47" y="12"/>
                  </a:lnTo>
                  <a:close/>
                  <a:moveTo>
                    <a:pt x="48" y="5"/>
                  </a:moveTo>
                  <a:cubicBezTo>
                    <a:pt x="48" y="5"/>
                    <a:pt x="48" y="6"/>
                    <a:pt x="48" y="5"/>
                  </a:cubicBezTo>
                  <a:cubicBezTo>
                    <a:pt x="48" y="5"/>
                    <a:pt x="48" y="5"/>
                    <a:pt x="48" y="5"/>
                  </a:cubicBezTo>
                  <a:cubicBezTo>
                    <a:pt x="48" y="5"/>
                    <a:pt x="48" y="5"/>
                    <a:pt x="49" y="5"/>
                  </a:cubicBezTo>
                  <a:lnTo>
                    <a:pt x="48" y="5"/>
                  </a:lnTo>
                  <a:close/>
                  <a:moveTo>
                    <a:pt x="51" y="10"/>
                  </a:moveTo>
                  <a:cubicBezTo>
                    <a:pt x="51" y="9"/>
                    <a:pt x="51" y="9"/>
                    <a:pt x="51" y="9"/>
                  </a:cubicBezTo>
                  <a:cubicBezTo>
                    <a:pt x="51" y="9"/>
                    <a:pt x="50" y="10"/>
                    <a:pt x="49" y="10"/>
                  </a:cubicBezTo>
                  <a:cubicBezTo>
                    <a:pt x="49" y="10"/>
                    <a:pt x="50" y="10"/>
                    <a:pt x="50" y="9"/>
                  </a:cubicBezTo>
                  <a:cubicBezTo>
                    <a:pt x="49"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1" y="9"/>
                    <a:pt x="51" y="9"/>
                    <a:pt x="51" y="9"/>
                  </a:cubicBezTo>
                  <a:cubicBezTo>
                    <a:pt x="50" y="9"/>
                    <a:pt x="50" y="9"/>
                    <a:pt x="50" y="9"/>
                  </a:cubicBezTo>
                  <a:cubicBezTo>
                    <a:pt x="52" y="8"/>
                    <a:pt x="52" y="8"/>
                    <a:pt x="52" y="8"/>
                  </a:cubicBezTo>
                  <a:cubicBezTo>
                    <a:pt x="51" y="8"/>
                    <a:pt x="51" y="8"/>
                    <a:pt x="51" y="8"/>
                  </a:cubicBezTo>
                  <a:cubicBezTo>
                    <a:pt x="51" y="9"/>
                    <a:pt x="52" y="9"/>
                    <a:pt x="52" y="9"/>
                  </a:cubicBezTo>
                  <a:lnTo>
                    <a:pt x="51" y="10"/>
                  </a:lnTo>
                  <a:close/>
                  <a:moveTo>
                    <a:pt x="54" y="8"/>
                  </a:moveTo>
                  <a:cubicBezTo>
                    <a:pt x="54" y="8"/>
                    <a:pt x="54" y="8"/>
                    <a:pt x="54" y="8"/>
                  </a:cubicBezTo>
                  <a:cubicBezTo>
                    <a:pt x="53" y="8"/>
                    <a:pt x="53" y="8"/>
                    <a:pt x="53" y="8"/>
                  </a:cubicBezTo>
                  <a:cubicBezTo>
                    <a:pt x="52" y="9"/>
                    <a:pt x="52" y="9"/>
                    <a:pt x="52" y="9"/>
                  </a:cubicBezTo>
                  <a:cubicBezTo>
                    <a:pt x="53" y="9"/>
                    <a:pt x="52" y="8"/>
                    <a:pt x="52" y="8"/>
                  </a:cubicBezTo>
                  <a:cubicBezTo>
                    <a:pt x="52" y="8"/>
                    <a:pt x="52" y="8"/>
                    <a:pt x="52" y="8"/>
                  </a:cubicBezTo>
                  <a:cubicBezTo>
                    <a:pt x="53" y="7"/>
                    <a:pt x="53" y="7"/>
                    <a:pt x="53" y="7"/>
                  </a:cubicBezTo>
                  <a:cubicBezTo>
                    <a:pt x="52" y="8"/>
                    <a:pt x="52" y="8"/>
                    <a:pt x="52" y="8"/>
                  </a:cubicBezTo>
                  <a:cubicBezTo>
                    <a:pt x="53" y="8"/>
                    <a:pt x="54" y="7"/>
                    <a:pt x="55" y="7"/>
                  </a:cubicBezTo>
                  <a:cubicBezTo>
                    <a:pt x="55" y="7"/>
                    <a:pt x="54" y="8"/>
                    <a:pt x="54" y="8"/>
                  </a:cubicBezTo>
                  <a:close/>
                  <a:moveTo>
                    <a:pt x="55" y="7"/>
                  </a:moveTo>
                  <a:cubicBezTo>
                    <a:pt x="54" y="7"/>
                    <a:pt x="54" y="7"/>
                    <a:pt x="54" y="7"/>
                  </a:cubicBezTo>
                  <a:cubicBezTo>
                    <a:pt x="54" y="6"/>
                    <a:pt x="54" y="6"/>
                    <a:pt x="54" y="6"/>
                  </a:cubicBezTo>
                  <a:cubicBezTo>
                    <a:pt x="55" y="6"/>
                    <a:pt x="55" y="6"/>
                    <a:pt x="55" y="6"/>
                  </a:cubicBezTo>
                  <a:cubicBezTo>
                    <a:pt x="55" y="6"/>
                    <a:pt x="55" y="6"/>
                    <a:pt x="55" y="7"/>
                  </a:cubicBezTo>
                  <a:close/>
                  <a:moveTo>
                    <a:pt x="56" y="6"/>
                  </a:moveTo>
                  <a:cubicBezTo>
                    <a:pt x="56" y="7"/>
                    <a:pt x="56" y="7"/>
                    <a:pt x="56" y="7"/>
                  </a:cubicBezTo>
                  <a:cubicBezTo>
                    <a:pt x="56" y="7"/>
                    <a:pt x="56" y="7"/>
                    <a:pt x="56" y="7"/>
                  </a:cubicBezTo>
                  <a:cubicBezTo>
                    <a:pt x="55" y="8"/>
                    <a:pt x="56" y="7"/>
                    <a:pt x="55" y="7"/>
                  </a:cubicBezTo>
                  <a:cubicBezTo>
                    <a:pt x="55" y="5"/>
                    <a:pt x="57" y="7"/>
                    <a:pt x="57" y="5"/>
                  </a:cubicBezTo>
                  <a:cubicBezTo>
                    <a:pt x="57" y="6"/>
                    <a:pt x="57" y="7"/>
                    <a:pt x="56" y="6"/>
                  </a:cubicBezTo>
                  <a:close/>
                  <a:moveTo>
                    <a:pt x="58" y="7"/>
                  </a:moveTo>
                  <a:cubicBezTo>
                    <a:pt x="58" y="7"/>
                    <a:pt x="58" y="7"/>
                    <a:pt x="58" y="7"/>
                  </a:cubicBezTo>
                  <a:cubicBezTo>
                    <a:pt x="58" y="7"/>
                    <a:pt x="58" y="7"/>
                    <a:pt x="58" y="7"/>
                  </a:cubicBezTo>
                  <a:cubicBezTo>
                    <a:pt x="59" y="7"/>
                    <a:pt x="59" y="7"/>
                    <a:pt x="59" y="7"/>
                  </a:cubicBezTo>
                  <a:cubicBezTo>
                    <a:pt x="58" y="7"/>
                    <a:pt x="58" y="7"/>
                    <a:pt x="58" y="7"/>
                  </a:cubicBezTo>
                  <a:close/>
                  <a:moveTo>
                    <a:pt x="57" y="6"/>
                  </a:moveTo>
                  <a:cubicBezTo>
                    <a:pt x="58" y="6"/>
                    <a:pt x="59" y="6"/>
                    <a:pt x="60" y="5"/>
                  </a:cubicBezTo>
                  <a:cubicBezTo>
                    <a:pt x="59" y="6"/>
                    <a:pt x="58" y="6"/>
                    <a:pt x="57" y="6"/>
                  </a:cubicBezTo>
                  <a:close/>
                  <a:moveTo>
                    <a:pt x="60" y="5"/>
                  </a:moveTo>
                  <a:cubicBezTo>
                    <a:pt x="61" y="4"/>
                    <a:pt x="62" y="4"/>
                    <a:pt x="63" y="4"/>
                  </a:cubicBezTo>
                  <a:cubicBezTo>
                    <a:pt x="62" y="5"/>
                    <a:pt x="61" y="4"/>
                    <a:pt x="60" y="5"/>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组合 15"/>
          <p:cNvGrpSpPr/>
          <p:nvPr/>
        </p:nvGrpSpPr>
        <p:grpSpPr>
          <a:xfrm>
            <a:off x="3324782" y="5515899"/>
            <a:ext cx="743946" cy="426112"/>
            <a:chOff x="1459367" y="2127931"/>
            <a:chExt cx="5060950" cy="2898775"/>
          </a:xfrm>
        </p:grpSpPr>
        <p:sp>
          <p:nvSpPr>
            <p:cNvPr id="17" name="Freeform 15"/>
            <p:cNvSpPr>
              <a:spLocks noEditPoints="1"/>
            </p:cNvSpPr>
            <p:nvPr/>
          </p:nvSpPr>
          <p:spPr bwMode="auto">
            <a:xfrm>
              <a:off x="1459367" y="2127931"/>
              <a:ext cx="4589463" cy="2898775"/>
            </a:xfrm>
            <a:custGeom>
              <a:avLst/>
              <a:gdLst>
                <a:gd name="T0" fmla="*/ 95 w 146"/>
                <a:gd name="T1" fmla="*/ 72 h 92"/>
                <a:gd name="T2" fmla="*/ 89 w 146"/>
                <a:gd name="T3" fmla="*/ 74 h 92"/>
                <a:gd name="T4" fmla="*/ 96 w 146"/>
                <a:gd name="T5" fmla="*/ 64 h 92"/>
                <a:gd name="T6" fmla="*/ 81 w 146"/>
                <a:gd name="T7" fmla="*/ 71 h 92"/>
                <a:gd name="T8" fmla="*/ 65 w 146"/>
                <a:gd name="T9" fmla="*/ 57 h 92"/>
                <a:gd name="T10" fmla="*/ 63 w 146"/>
                <a:gd name="T11" fmla="*/ 38 h 92"/>
                <a:gd name="T12" fmla="*/ 82 w 146"/>
                <a:gd name="T13" fmla="*/ 50 h 92"/>
                <a:gd name="T14" fmla="*/ 95 w 146"/>
                <a:gd name="T15" fmla="*/ 43 h 92"/>
                <a:gd name="T16" fmla="*/ 107 w 146"/>
                <a:gd name="T17" fmla="*/ 33 h 92"/>
                <a:gd name="T18" fmla="*/ 111 w 146"/>
                <a:gd name="T19" fmla="*/ 34 h 92"/>
                <a:gd name="T20" fmla="*/ 138 w 146"/>
                <a:gd name="T21" fmla="*/ 18 h 92"/>
                <a:gd name="T22" fmla="*/ 135 w 146"/>
                <a:gd name="T23" fmla="*/ 16 h 92"/>
                <a:gd name="T24" fmla="*/ 116 w 146"/>
                <a:gd name="T25" fmla="*/ 17 h 92"/>
                <a:gd name="T26" fmla="*/ 102 w 146"/>
                <a:gd name="T27" fmla="*/ 30 h 92"/>
                <a:gd name="T28" fmla="*/ 90 w 146"/>
                <a:gd name="T29" fmla="*/ 26 h 92"/>
                <a:gd name="T30" fmla="*/ 84 w 146"/>
                <a:gd name="T31" fmla="*/ 20 h 92"/>
                <a:gd name="T32" fmla="*/ 99 w 146"/>
                <a:gd name="T33" fmla="*/ 13 h 92"/>
                <a:gd name="T34" fmla="*/ 76 w 146"/>
                <a:gd name="T35" fmla="*/ 7 h 92"/>
                <a:gd name="T36" fmla="*/ 44 w 146"/>
                <a:gd name="T37" fmla="*/ 0 h 92"/>
                <a:gd name="T38" fmla="*/ 13 w 146"/>
                <a:gd name="T39" fmla="*/ 25 h 92"/>
                <a:gd name="T40" fmla="*/ 2 w 146"/>
                <a:gd name="T41" fmla="*/ 55 h 92"/>
                <a:gd name="T42" fmla="*/ 2 w 146"/>
                <a:gd name="T43" fmla="*/ 71 h 92"/>
                <a:gd name="T44" fmla="*/ 3 w 146"/>
                <a:gd name="T45" fmla="*/ 61 h 92"/>
                <a:gd name="T46" fmla="*/ 10 w 146"/>
                <a:gd name="T47" fmla="*/ 76 h 92"/>
                <a:gd name="T48" fmla="*/ 18 w 146"/>
                <a:gd name="T49" fmla="*/ 79 h 92"/>
                <a:gd name="T50" fmla="*/ 49 w 146"/>
                <a:gd name="T51" fmla="*/ 88 h 92"/>
                <a:gd name="T52" fmla="*/ 58 w 146"/>
                <a:gd name="T53" fmla="*/ 84 h 92"/>
                <a:gd name="T54" fmla="*/ 86 w 146"/>
                <a:gd name="T55" fmla="*/ 80 h 92"/>
                <a:gd name="T56" fmla="*/ 97 w 146"/>
                <a:gd name="T57" fmla="*/ 75 h 92"/>
                <a:gd name="T58" fmla="*/ 140 w 146"/>
                <a:gd name="T59" fmla="*/ 19 h 92"/>
                <a:gd name="T60" fmla="*/ 124 w 146"/>
                <a:gd name="T61" fmla="*/ 18 h 92"/>
                <a:gd name="T62" fmla="*/ 126 w 146"/>
                <a:gd name="T63" fmla="*/ 15 h 92"/>
                <a:gd name="T64" fmla="*/ 127 w 146"/>
                <a:gd name="T65" fmla="*/ 15 h 92"/>
                <a:gd name="T66" fmla="*/ 113 w 146"/>
                <a:gd name="T67" fmla="*/ 26 h 92"/>
                <a:gd name="T68" fmla="*/ 109 w 146"/>
                <a:gd name="T69" fmla="*/ 33 h 92"/>
                <a:gd name="T70" fmla="*/ 106 w 146"/>
                <a:gd name="T71" fmla="*/ 31 h 92"/>
                <a:gd name="T72" fmla="*/ 104 w 146"/>
                <a:gd name="T73" fmla="*/ 33 h 92"/>
                <a:gd name="T74" fmla="*/ 95 w 146"/>
                <a:gd name="T75" fmla="*/ 43 h 92"/>
                <a:gd name="T76" fmla="*/ 99 w 146"/>
                <a:gd name="T77" fmla="*/ 39 h 92"/>
                <a:gd name="T78" fmla="*/ 93 w 146"/>
                <a:gd name="T79" fmla="*/ 39 h 92"/>
                <a:gd name="T80" fmla="*/ 95 w 146"/>
                <a:gd name="T81" fmla="*/ 37 h 92"/>
                <a:gd name="T82" fmla="*/ 72 w 146"/>
                <a:gd name="T83" fmla="*/ 22 h 92"/>
                <a:gd name="T84" fmla="*/ 6 w 146"/>
                <a:gd name="T85" fmla="*/ 73 h 92"/>
                <a:gd name="T86" fmla="*/ 15 w 146"/>
                <a:gd name="T87" fmla="*/ 76 h 92"/>
                <a:gd name="T88" fmla="*/ 20 w 146"/>
                <a:gd name="T89" fmla="*/ 78 h 92"/>
                <a:gd name="T90" fmla="*/ 48 w 146"/>
                <a:gd name="T91" fmla="*/ 89 h 92"/>
                <a:gd name="T92" fmla="*/ 20 w 146"/>
                <a:gd name="T93" fmla="*/ 69 h 92"/>
                <a:gd name="T94" fmla="*/ 15 w 146"/>
                <a:gd name="T95" fmla="*/ 72 h 92"/>
                <a:gd name="T96" fmla="*/ 13 w 146"/>
                <a:gd name="T97" fmla="*/ 72 h 92"/>
                <a:gd name="T98" fmla="*/ 9 w 146"/>
                <a:gd name="T99" fmla="*/ 68 h 92"/>
                <a:gd name="T100" fmla="*/ 11 w 146"/>
                <a:gd name="T101" fmla="*/ 61 h 92"/>
                <a:gd name="T102" fmla="*/ 32 w 146"/>
                <a:gd name="T103" fmla="*/ 23 h 92"/>
                <a:gd name="T104" fmla="*/ 43 w 146"/>
                <a:gd name="T105" fmla="*/ 22 h 92"/>
                <a:gd name="T106" fmla="*/ 41 w 146"/>
                <a:gd name="T107" fmla="*/ 33 h 92"/>
                <a:gd name="T108" fmla="*/ 43 w 146"/>
                <a:gd name="T109" fmla="*/ 60 h 92"/>
                <a:gd name="T110" fmla="*/ 54 w 146"/>
                <a:gd name="T111" fmla="*/ 76 h 92"/>
                <a:gd name="T112" fmla="*/ 60 w 146"/>
                <a:gd name="T113" fmla="*/ 78 h 92"/>
                <a:gd name="T114" fmla="*/ 87 w 146"/>
                <a:gd name="T115" fmla="*/ 69 h 92"/>
                <a:gd name="T116" fmla="*/ 83 w 146"/>
                <a:gd name="T117" fmla="*/ 76 h 92"/>
                <a:gd name="T118" fmla="*/ 81 w 146"/>
                <a:gd name="T119" fmla="*/ 72 h 92"/>
                <a:gd name="T120" fmla="*/ 88 w 146"/>
                <a:gd name="T121" fmla="*/ 75 h 92"/>
                <a:gd name="T122" fmla="*/ 84 w 146"/>
                <a:gd name="T123" fmla="*/ 77 h 92"/>
                <a:gd name="T124" fmla="*/ 99 w 146"/>
                <a:gd name="T125"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92">
                  <a:moveTo>
                    <a:pt x="100" y="73"/>
                  </a:moveTo>
                  <a:cubicBezTo>
                    <a:pt x="99" y="72"/>
                    <a:pt x="99" y="72"/>
                    <a:pt x="99" y="72"/>
                  </a:cubicBezTo>
                  <a:cubicBezTo>
                    <a:pt x="99" y="72"/>
                    <a:pt x="98" y="73"/>
                    <a:pt x="98" y="73"/>
                  </a:cubicBezTo>
                  <a:cubicBezTo>
                    <a:pt x="98" y="72"/>
                    <a:pt x="98" y="71"/>
                    <a:pt x="99" y="71"/>
                  </a:cubicBezTo>
                  <a:cubicBezTo>
                    <a:pt x="99" y="71"/>
                    <a:pt x="99" y="71"/>
                    <a:pt x="99" y="71"/>
                  </a:cubicBezTo>
                  <a:cubicBezTo>
                    <a:pt x="99" y="70"/>
                    <a:pt x="99" y="70"/>
                    <a:pt x="99" y="70"/>
                  </a:cubicBezTo>
                  <a:cubicBezTo>
                    <a:pt x="98" y="71"/>
                    <a:pt x="98" y="72"/>
                    <a:pt x="98" y="72"/>
                  </a:cubicBezTo>
                  <a:cubicBezTo>
                    <a:pt x="97" y="71"/>
                    <a:pt x="97" y="72"/>
                    <a:pt x="97" y="71"/>
                  </a:cubicBezTo>
                  <a:cubicBezTo>
                    <a:pt x="96" y="72"/>
                    <a:pt x="96" y="72"/>
                    <a:pt x="96" y="72"/>
                  </a:cubicBezTo>
                  <a:cubicBezTo>
                    <a:pt x="96" y="72"/>
                    <a:pt x="96" y="72"/>
                    <a:pt x="96" y="72"/>
                  </a:cubicBezTo>
                  <a:cubicBezTo>
                    <a:pt x="96" y="72"/>
                    <a:pt x="95" y="73"/>
                    <a:pt x="95" y="73"/>
                  </a:cubicBezTo>
                  <a:cubicBezTo>
                    <a:pt x="94" y="75"/>
                    <a:pt x="92" y="75"/>
                    <a:pt x="90" y="77"/>
                  </a:cubicBezTo>
                  <a:cubicBezTo>
                    <a:pt x="90" y="76"/>
                    <a:pt x="89" y="77"/>
                    <a:pt x="89" y="76"/>
                  </a:cubicBezTo>
                  <a:cubicBezTo>
                    <a:pt x="90" y="76"/>
                    <a:pt x="90" y="75"/>
                    <a:pt x="90" y="75"/>
                  </a:cubicBezTo>
                  <a:cubicBezTo>
                    <a:pt x="91" y="75"/>
                    <a:pt x="92" y="75"/>
                    <a:pt x="92" y="74"/>
                  </a:cubicBezTo>
                  <a:cubicBezTo>
                    <a:pt x="93" y="74"/>
                    <a:pt x="93" y="74"/>
                    <a:pt x="93" y="74"/>
                  </a:cubicBezTo>
                  <a:cubicBezTo>
                    <a:pt x="93" y="73"/>
                    <a:pt x="94" y="72"/>
                    <a:pt x="95" y="72"/>
                  </a:cubicBezTo>
                  <a:cubicBezTo>
                    <a:pt x="95" y="72"/>
                    <a:pt x="95" y="72"/>
                    <a:pt x="95" y="72"/>
                  </a:cubicBezTo>
                  <a:cubicBezTo>
                    <a:pt x="95" y="71"/>
                    <a:pt x="95" y="71"/>
                    <a:pt x="96" y="70"/>
                  </a:cubicBezTo>
                  <a:cubicBezTo>
                    <a:pt x="96" y="70"/>
                    <a:pt x="96" y="70"/>
                    <a:pt x="96" y="70"/>
                  </a:cubicBezTo>
                  <a:cubicBezTo>
                    <a:pt x="96" y="69"/>
                    <a:pt x="99" y="67"/>
                    <a:pt x="98" y="67"/>
                  </a:cubicBezTo>
                  <a:cubicBezTo>
                    <a:pt x="98" y="67"/>
                    <a:pt x="98" y="67"/>
                    <a:pt x="97" y="67"/>
                  </a:cubicBezTo>
                  <a:cubicBezTo>
                    <a:pt x="97" y="67"/>
                    <a:pt x="96" y="67"/>
                    <a:pt x="97" y="67"/>
                  </a:cubicBezTo>
                  <a:cubicBezTo>
                    <a:pt x="97" y="67"/>
                    <a:pt x="97" y="68"/>
                    <a:pt x="97" y="68"/>
                  </a:cubicBezTo>
                  <a:cubicBezTo>
                    <a:pt x="97" y="68"/>
                    <a:pt x="97" y="68"/>
                    <a:pt x="96" y="68"/>
                  </a:cubicBezTo>
                  <a:cubicBezTo>
                    <a:pt x="96" y="69"/>
                    <a:pt x="96" y="69"/>
                    <a:pt x="96" y="69"/>
                  </a:cubicBezTo>
                  <a:cubicBezTo>
                    <a:pt x="96" y="69"/>
                    <a:pt x="96" y="69"/>
                    <a:pt x="96" y="69"/>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cubicBezTo>
                    <a:pt x="94" y="70"/>
                    <a:pt x="93" y="71"/>
                    <a:pt x="92" y="73"/>
                  </a:cubicBezTo>
                  <a:cubicBezTo>
                    <a:pt x="91" y="73"/>
                    <a:pt x="90" y="74"/>
                    <a:pt x="89" y="74"/>
                  </a:cubicBezTo>
                  <a:cubicBezTo>
                    <a:pt x="90" y="73"/>
                    <a:pt x="90" y="73"/>
                    <a:pt x="90" y="73"/>
                  </a:cubicBezTo>
                  <a:cubicBezTo>
                    <a:pt x="89" y="72"/>
                    <a:pt x="92" y="73"/>
                    <a:pt x="92" y="72"/>
                  </a:cubicBezTo>
                  <a:cubicBezTo>
                    <a:pt x="92" y="72"/>
                    <a:pt x="92" y="72"/>
                    <a:pt x="92" y="72"/>
                  </a:cubicBezTo>
                  <a:cubicBezTo>
                    <a:pt x="93" y="71"/>
                    <a:pt x="93" y="71"/>
                    <a:pt x="93" y="71"/>
                  </a:cubicBezTo>
                  <a:cubicBezTo>
                    <a:pt x="93" y="69"/>
                    <a:pt x="94" y="69"/>
                    <a:pt x="95" y="67"/>
                  </a:cubicBezTo>
                  <a:cubicBezTo>
                    <a:pt x="94" y="67"/>
                    <a:pt x="94" y="67"/>
                    <a:pt x="94" y="67"/>
                  </a:cubicBezTo>
                  <a:cubicBezTo>
                    <a:pt x="94" y="67"/>
                    <a:pt x="94" y="66"/>
                    <a:pt x="95" y="66"/>
                  </a:cubicBezTo>
                  <a:cubicBezTo>
                    <a:pt x="95" y="66"/>
                    <a:pt x="95" y="66"/>
                    <a:pt x="95" y="66"/>
                  </a:cubicBezTo>
                  <a:cubicBezTo>
                    <a:pt x="95" y="66"/>
                    <a:pt x="95" y="66"/>
                    <a:pt x="95" y="66"/>
                  </a:cubicBezTo>
                  <a:cubicBezTo>
                    <a:pt x="95" y="66"/>
                    <a:pt x="95" y="66"/>
                    <a:pt x="95" y="66"/>
                  </a:cubicBezTo>
                  <a:cubicBezTo>
                    <a:pt x="95" y="66"/>
                    <a:pt x="95" y="66"/>
                    <a:pt x="96" y="66"/>
                  </a:cubicBezTo>
                  <a:cubicBezTo>
                    <a:pt x="96" y="66"/>
                    <a:pt x="96" y="66"/>
                    <a:pt x="96" y="66"/>
                  </a:cubicBezTo>
                  <a:cubicBezTo>
                    <a:pt x="96" y="66"/>
                    <a:pt x="96" y="66"/>
                    <a:pt x="96" y="66"/>
                  </a:cubicBezTo>
                  <a:cubicBezTo>
                    <a:pt x="96" y="66"/>
                    <a:pt x="96" y="66"/>
                    <a:pt x="95" y="66"/>
                  </a:cubicBezTo>
                  <a:cubicBezTo>
                    <a:pt x="95" y="65"/>
                    <a:pt x="95" y="67"/>
                    <a:pt x="94" y="66"/>
                  </a:cubicBezTo>
                  <a:cubicBezTo>
                    <a:pt x="95" y="65"/>
                    <a:pt x="95" y="64"/>
                    <a:pt x="96" y="64"/>
                  </a:cubicBezTo>
                  <a:cubicBezTo>
                    <a:pt x="96" y="64"/>
                    <a:pt x="96" y="64"/>
                    <a:pt x="96" y="64"/>
                  </a:cubicBezTo>
                  <a:cubicBezTo>
                    <a:pt x="96" y="63"/>
                    <a:pt x="96" y="63"/>
                    <a:pt x="96" y="63"/>
                  </a:cubicBezTo>
                  <a:cubicBezTo>
                    <a:pt x="93" y="66"/>
                    <a:pt x="93" y="66"/>
                    <a:pt x="93" y="66"/>
                  </a:cubicBezTo>
                  <a:cubicBezTo>
                    <a:pt x="93" y="66"/>
                    <a:pt x="93" y="66"/>
                    <a:pt x="93" y="66"/>
                  </a:cubicBezTo>
                  <a:cubicBezTo>
                    <a:pt x="93" y="66"/>
                    <a:pt x="93" y="66"/>
                    <a:pt x="93" y="65"/>
                  </a:cubicBezTo>
                  <a:cubicBezTo>
                    <a:pt x="92" y="68"/>
                    <a:pt x="92" y="68"/>
                    <a:pt x="92" y="68"/>
                  </a:cubicBezTo>
                  <a:cubicBezTo>
                    <a:pt x="91" y="67"/>
                    <a:pt x="91" y="68"/>
                    <a:pt x="90" y="67"/>
                  </a:cubicBezTo>
                  <a:cubicBezTo>
                    <a:pt x="91" y="67"/>
                    <a:pt x="91" y="67"/>
                    <a:pt x="91" y="66"/>
                  </a:cubicBezTo>
                  <a:cubicBezTo>
                    <a:pt x="90" y="66"/>
                    <a:pt x="91" y="67"/>
                    <a:pt x="90" y="68"/>
                  </a:cubicBezTo>
                  <a:cubicBezTo>
                    <a:pt x="90" y="68"/>
                    <a:pt x="90" y="68"/>
                    <a:pt x="90" y="68"/>
                  </a:cubicBezTo>
                  <a:cubicBezTo>
                    <a:pt x="90" y="68"/>
                    <a:pt x="90" y="68"/>
                    <a:pt x="90" y="68"/>
                  </a:cubicBezTo>
                  <a:cubicBezTo>
                    <a:pt x="89" y="70"/>
                    <a:pt x="89" y="68"/>
                    <a:pt x="89" y="68"/>
                  </a:cubicBezTo>
                  <a:cubicBezTo>
                    <a:pt x="89" y="67"/>
                    <a:pt x="89" y="67"/>
                    <a:pt x="89" y="66"/>
                  </a:cubicBezTo>
                  <a:cubicBezTo>
                    <a:pt x="88" y="67"/>
                    <a:pt x="88" y="67"/>
                    <a:pt x="88" y="68"/>
                  </a:cubicBezTo>
                  <a:cubicBezTo>
                    <a:pt x="87" y="68"/>
                    <a:pt x="87" y="68"/>
                    <a:pt x="87" y="68"/>
                  </a:cubicBezTo>
                  <a:cubicBezTo>
                    <a:pt x="87" y="69"/>
                    <a:pt x="87" y="69"/>
                    <a:pt x="87" y="69"/>
                  </a:cubicBezTo>
                  <a:cubicBezTo>
                    <a:pt x="86" y="69"/>
                    <a:pt x="85" y="70"/>
                    <a:pt x="84" y="71"/>
                  </a:cubicBezTo>
                  <a:cubicBezTo>
                    <a:pt x="83" y="70"/>
                    <a:pt x="82" y="72"/>
                    <a:pt x="81" y="71"/>
                  </a:cubicBezTo>
                  <a:cubicBezTo>
                    <a:pt x="81" y="72"/>
                    <a:pt x="81" y="72"/>
                    <a:pt x="81" y="72"/>
                  </a:cubicBezTo>
                  <a:cubicBezTo>
                    <a:pt x="81" y="72"/>
                    <a:pt x="81" y="72"/>
                    <a:pt x="80" y="72"/>
                  </a:cubicBezTo>
                  <a:cubicBezTo>
                    <a:pt x="79" y="72"/>
                    <a:pt x="81" y="72"/>
                    <a:pt x="81" y="72"/>
                  </a:cubicBezTo>
                  <a:cubicBezTo>
                    <a:pt x="80" y="72"/>
                    <a:pt x="79" y="73"/>
                    <a:pt x="78" y="73"/>
                  </a:cubicBezTo>
                  <a:cubicBezTo>
                    <a:pt x="78" y="73"/>
                    <a:pt x="78" y="73"/>
                    <a:pt x="78" y="73"/>
                  </a:cubicBezTo>
                  <a:cubicBezTo>
                    <a:pt x="73" y="73"/>
                    <a:pt x="67" y="74"/>
                    <a:pt x="62" y="73"/>
                  </a:cubicBezTo>
                  <a:cubicBezTo>
                    <a:pt x="62" y="72"/>
                    <a:pt x="61" y="71"/>
                    <a:pt x="62" y="71"/>
                  </a:cubicBezTo>
                  <a:cubicBezTo>
                    <a:pt x="61" y="71"/>
                    <a:pt x="62" y="72"/>
                    <a:pt x="61" y="72"/>
                  </a:cubicBezTo>
                  <a:cubicBezTo>
                    <a:pt x="61" y="71"/>
                    <a:pt x="61" y="71"/>
                    <a:pt x="61" y="71"/>
                  </a:cubicBezTo>
                  <a:cubicBezTo>
                    <a:pt x="62" y="70"/>
                    <a:pt x="65" y="72"/>
                    <a:pt x="66" y="69"/>
                  </a:cubicBezTo>
                  <a:cubicBezTo>
                    <a:pt x="66" y="69"/>
                    <a:pt x="66" y="69"/>
                    <a:pt x="66" y="69"/>
                  </a:cubicBezTo>
                  <a:cubicBezTo>
                    <a:pt x="67" y="69"/>
                    <a:pt x="67" y="67"/>
                    <a:pt x="68" y="66"/>
                  </a:cubicBezTo>
                  <a:cubicBezTo>
                    <a:pt x="68" y="66"/>
                    <a:pt x="68" y="66"/>
                    <a:pt x="68" y="66"/>
                  </a:cubicBezTo>
                  <a:cubicBezTo>
                    <a:pt x="68" y="66"/>
                    <a:pt x="68" y="66"/>
                    <a:pt x="68" y="66"/>
                  </a:cubicBezTo>
                  <a:cubicBezTo>
                    <a:pt x="69" y="64"/>
                    <a:pt x="69" y="64"/>
                    <a:pt x="69" y="62"/>
                  </a:cubicBezTo>
                  <a:cubicBezTo>
                    <a:pt x="68" y="63"/>
                    <a:pt x="69" y="61"/>
                    <a:pt x="68" y="61"/>
                  </a:cubicBezTo>
                  <a:cubicBezTo>
                    <a:pt x="67" y="60"/>
                    <a:pt x="67" y="57"/>
                    <a:pt x="65" y="57"/>
                  </a:cubicBezTo>
                  <a:cubicBezTo>
                    <a:pt x="63" y="54"/>
                    <a:pt x="59" y="53"/>
                    <a:pt x="55" y="51"/>
                  </a:cubicBezTo>
                  <a:cubicBezTo>
                    <a:pt x="53" y="51"/>
                    <a:pt x="52" y="50"/>
                    <a:pt x="50" y="50"/>
                  </a:cubicBezTo>
                  <a:cubicBezTo>
                    <a:pt x="49" y="47"/>
                    <a:pt x="48" y="43"/>
                    <a:pt x="45" y="42"/>
                  </a:cubicBezTo>
                  <a:cubicBezTo>
                    <a:pt x="46" y="42"/>
                    <a:pt x="47" y="43"/>
                    <a:pt x="48" y="42"/>
                  </a:cubicBezTo>
                  <a:cubicBezTo>
                    <a:pt x="48" y="41"/>
                    <a:pt x="50" y="41"/>
                    <a:pt x="50" y="41"/>
                  </a:cubicBezTo>
                  <a:cubicBezTo>
                    <a:pt x="50" y="41"/>
                    <a:pt x="50" y="41"/>
                    <a:pt x="50" y="41"/>
                  </a:cubicBezTo>
                  <a:cubicBezTo>
                    <a:pt x="52" y="41"/>
                    <a:pt x="53" y="39"/>
                    <a:pt x="54" y="40"/>
                  </a:cubicBezTo>
                  <a:cubicBezTo>
                    <a:pt x="53" y="42"/>
                    <a:pt x="53" y="44"/>
                    <a:pt x="53" y="46"/>
                  </a:cubicBezTo>
                  <a:cubicBezTo>
                    <a:pt x="54" y="45"/>
                    <a:pt x="54" y="44"/>
                    <a:pt x="54" y="43"/>
                  </a:cubicBezTo>
                  <a:cubicBezTo>
                    <a:pt x="55" y="44"/>
                    <a:pt x="53" y="46"/>
                    <a:pt x="55" y="46"/>
                  </a:cubicBezTo>
                  <a:cubicBezTo>
                    <a:pt x="54" y="47"/>
                    <a:pt x="54" y="47"/>
                    <a:pt x="54" y="47"/>
                  </a:cubicBezTo>
                  <a:cubicBezTo>
                    <a:pt x="55" y="48"/>
                    <a:pt x="56" y="46"/>
                    <a:pt x="57" y="47"/>
                  </a:cubicBezTo>
                  <a:cubicBezTo>
                    <a:pt x="56" y="48"/>
                    <a:pt x="56" y="48"/>
                    <a:pt x="56" y="48"/>
                  </a:cubicBezTo>
                  <a:cubicBezTo>
                    <a:pt x="57" y="48"/>
                    <a:pt x="57" y="47"/>
                    <a:pt x="57" y="47"/>
                  </a:cubicBezTo>
                  <a:cubicBezTo>
                    <a:pt x="58" y="47"/>
                    <a:pt x="58" y="47"/>
                    <a:pt x="58" y="47"/>
                  </a:cubicBezTo>
                  <a:cubicBezTo>
                    <a:pt x="58" y="47"/>
                    <a:pt x="58" y="47"/>
                    <a:pt x="58" y="47"/>
                  </a:cubicBezTo>
                  <a:cubicBezTo>
                    <a:pt x="60" y="45"/>
                    <a:pt x="61" y="41"/>
                    <a:pt x="63" y="38"/>
                  </a:cubicBezTo>
                  <a:cubicBezTo>
                    <a:pt x="65" y="34"/>
                    <a:pt x="69" y="31"/>
                    <a:pt x="75" y="32"/>
                  </a:cubicBezTo>
                  <a:cubicBezTo>
                    <a:pt x="76" y="32"/>
                    <a:pt x="77" y="32"/>
                    <a:pt x="78" y="33"/>
                  </a:cubicBezTo>
                  <a:cubicBezTo>
                    <a:pt x="79" y="33"/>
                    <a:pt x="80" y="34"/>
                    <a:pt x="81" y="34"/>
                  </a:cubicBezTo>
                  <a:cubicBezTo>
                    <a:pt x="82" y="36"/>
                    <a:pt x="83" y="39"/>
                    <a:pt x="83" y="42"/>
                  </a:cubicBezTo>
                  <a:cubicBezTo>
                    <a:pt x="80" y="42"/>
                    <a:pt x="78" y="42"/>
                    <a:pt x="76" y="42"/>
                  </a:cubicBezTo>
                  <a:cubicBezTo>
                    <a:pt x="76" y="43"/>
                    <a:pt x="76" y="43"/>
                    <a:pt x="76" y="43"/>
                  </a:cubicBezTo>
                  <a:cubicBezTo>
                    <a:pt x="76" y="43"/>
                    <a:pt x="76" y="43"/>
                    <a:pt x="76" y="43"/>
                  </a:cubicBezTo>
                  <a:cubicBezTo>
                    <a:pt x="76" y="43"/>
                    <a:pt x="76" y="43"/>
                    <a:pt x="77" y="44"/>
                  </a:cubicBezTo>
                  <a:cubicBezTo>
                    <a:pt x="76" y="44"/>
                    <a:pt x="76" y="44"/>
                    <a:pt x="76" y="45"/>
                  </a:cubicBezTo>
                  <a:cubicBezTo>
                    <a:pt x="76" y="45"/>
                    <a:pt x="76" y="45"/>
                    <a:pt x="76" y="44"/>
                  </a:cubicBezTo>
                  <a:cubicBezTo>
                    <a:pt x="77" y="45"/>
                    <a:pt x="77" y="45"/>
                    <a:pt x="77" y="45"/>
                  </a:cubicBezTo>
                  <a:cubicBezTo>
                    <a:pt x="76" y="46"/>
                    <a:pt x="77" y="46"/>
                    <a:pt x="77" y="46"/>
                  </a:cubicBezTo>
                  <a:cubicBezTo>
                    <a:pt x="77" y="46"/>
                    <a:pt x="78" y="47"/>
                    <a:pt x="77" y="47"/>
                  </a:cubicBezTo>
                  <a:cubicBezTo>
                    <a:pt x="79" y="48"/>
                    <a:pt x="79" y="48"/>
                    <a:pt x="79" y="48"/>
                  </a:cubicBezTo>
                  <a:cubicBezTo>
                    <a:pt x="80" y="49"/>
                    <a:pt x="81" y="48"/>
                    <a:pt x="82" y="49"/>
                  </a:cubicBezTo>
                  <a:cubicBezTo>
                    <a:pt x="79" y="49"/>
                    <a:pt x="79" y="49"/>
                    <a:pt x="79" y="49"/>
                  </a:cubicBezTo>
                  <a:cubicBezTo>
                    <a:pt x="80" y="50"/>
                    <a:pt x="81" y="50"/>
                    <a:pt x="82" y="50"/>
                  </a:cubicBezTo>
                  <a:cubicBezTo>
                    <a:pt x="81" y="50"/>
                    <a:pt x="80" y="50"/>
                    <a:pt x="78" y="50"/>
                  </a:cubicBezTo>
                  <a:cubicBezTo>
                    <a:pt x="82" y="50"/>
                    <a:pt x="86" y="51"/>
                    <a:pt x="90" y="51"/>
                  </a:cubicBezTo>
                  <a:cubicBezTo>
                    <a:pt x="92" y="50"/>
                    <a:pt x="94" y="50"/>
                    <a:pt x="96" y="48"/>
                  </a:cubicBezTo>
                  <a:cubicBezTo>
                    <a:pt x="96" y="49"/>
                    <a:pt x="96" y="49"/>
                    <a:pt x="96" y="49"/>
                  </a:cubicBezTo>
                  <a:cubicBezTo>
                    <a:pt x="96" y="48"/>
                    <a:pt x="96" y="48"/>
                    <a:pt x="96" y="48"/>
                  </a:cubicBezTo>
                  <a:cubicBezTo>
                    <a:pt x="96" y="48"/>
                    <a:pt x="96" y="48"/>
                    <a:pt x="96" y="48"/>
                  </a:cubicBezTo>
                  <a:cubicBezTo>
                    <a:pt x="96" y="48"/>
                    <a:pt x="96" y="47"/>
                    <a:pt x="97" y="47"/>
                  </a:cubicBezTo>
                  <a:cubicBezTo>
                    <a:pt x="96" y="47"/>
                    <a:pt x="96" y="47"/>
                    <a:pt x="96" y="47"/>
                  </a:cubicBezTo>
                  <a:cubicBezTo>
                    <a:pt x="96" y="46"/>
                    <a:pt x="96" y="46"/>
                    <a:pt x="96" y="46"/>
                  </a:cubicBezTo>
                  <a:cubicBezTo>
                    <a:pt x="97" y="46"/>
                    <a:pt x="97" y="46"/>
                    <a:pt x="97" y="46"/>
                  </a:cubicBezTo>
                  <a:cubicBezTo>
                    <a:pt x="97" y="45"/>
                    <a:pt x="96" y="45"/>
                    <a:pt x="96" y="45"/>
                  </a:cubicBezTo>
                  <a:cubicBezTo>
                    <a:pt x="96" y="45"/>
                    <a:pt x="96" y="45"/>
                    <a:pt x="96" y="45"/>
                  </a:cubicBezTo>
                  <a:cubicBezTo>
                    <a:pt x="95" y="45"/>
                    <a:pt x="95" y="45"/>
                    <a:pt x="95" y="45"/>
                  </a:cubicBezTo>
                  <a:cubicBezTo>
                    <a:pt x="95" y="45"/>
                    <a:pt x="96" y="44"/>
                    <a:pt x="95" y="45"/>
                  </a:cubicBezTo>
                  <a:cubicBezTo>
                    <a:pt x="95" y="45"/>
                    <a:pt x="95" y="45"/>
                    <a:pt x="95" y="45"/>
                  </a:cubicBezTo>
                  <a:cubicBezTo>
                    <a:pt x="94" y="46"/>
                    <a:pt x="94" y="46"/>
                    <a:pt x="93" y="45"/>
                  </a:cubicBezTo>
                  <a:cubicBezTo>
                    <a:pt x="94" y="45"/>
                    <a:pt x="95" y="44"/>
                    <a:pt x="95" y="43"/>
                  </a:cubicBezTo>
                  <a:cubicBezTo>
                    <a:pt x="95" y="42"/>
                    <a:pt x="97" y="43"/>
                    <a:pt x="97" y="42"/>
                  </a:cubicBezTo>
                  <a:cubicBezTo>
                    <a:pt x="97" y="42"/>
                    <a:pt x="97" y="42"/>
                    <a:pt x="97" y="42"/>
                  </a:cubicBezTo>
                  <a:cubicBezTo>
                    <a:pt x="98" y="42"/>
                    <a:pt x="98" y="42"/>
                    <a:pt x="98" y="42"/>
                  </a:cubicBezTo>
                  <a:cubicBezTo>
                    <a:pt x="99" y="41"/>
                    <a:pt x="100" y="40"/>
                    <a:pt x="101" y="40"/>
                  </a:cubicBezTo>
                  <a:cubicBezTo>
                    <a:pt x="103" y="39"/>
                    <a:pt x="103" y="39"/>
                    <a:pt x="103" y="37"/>
                  </a:cubicBezTo>
                  <a:cubicBezTo>
                    <a:pt x="103" y="38"/>
                    <a:pt x="103" y="38"/>
                    <a:pt x="103" y="38"/>
                  </a:cubicBezTo>
                  <a:cubicBezTo>
                    <a:pt x="104" y="37"/>
                    <a:pt x="103" y="37"/>
                    <a:pt x="104" y="37"/>
                  </a:cubicBezTo>
                  <a:cubicBezTo>
                    <a:pt x="103" y="35"/>
                    <a:pt x="105" y="34"/>
                    <a:pt x="105" y="33"/>
                  </a:cubicBezTo>
                  <a:cubicBezTo>
                    <a:pt x="107" y="34"/>
                    <a:pt x="104" y="34"/>
                    <a:pt x="105" y="36"/>
                  </a:cubicBezTo>
                  <a:cubicBezTo>
                    <a:pt x="105" y="36"/>
                    <a:pt x="105" y="36"/>
                    <a:pt x="105" y="36"/>
                  </a:cubicBezTo>
                  <a:cubicBezTo>
                    <a:pt x="105" y="35"/>
                    <a:pt x="105" y="35"/>
                    <a:pt x="105" y="35"/>
                  </a:cubicBezTo>
                  <a:cubicBezTo>
                    <a:pt x="106" y="35"/>
                    <a:pt x="106" y="35"/>
                    <a:pt x="106" y="35"/>
                  </a:cubicBezTo>
                  <a:cubicBezTo>
                    <a:pt x="106" y="35"/>
                    <a:pt x="106" y="35"/>
                    <a:pt x="106" y="35"/>
                  </a:cubicBezTo>
                  <a:cubicBezTo>
                    <a:pt x="106" y="35"/>
                    <a:pt x="106" y="35"/>
                    <a:pt x="106" y="35"/>
                  </a:cubicBezTo>
                  <a:cubicBezTo>
                    <a:pt x="106" y="35"/>
                    <a:pt x="106" y="35"/>
                    <a:pt x="106" y="35"/>
                  </a:cubicBezTo>
                  <a:cubicBezTo>
                    <a:pt x="106" y="34"/>
                    <a:pt x="106" y="34"/>
                    <a:pt x="106" y="34"/>
                  </a:cubicBezTo>
                  <a:cubicBezTo>
                    <a:pt x="106" y="34"/>
                    <a:pt x="106" y="33"/>
                    <a:pt x="107" y="33"/>
                  </a:cubicBezTo>
                  <a:cubicBezTo>
                    <a:pt x="107" y="33"/>
                    <a:pt x="107" y="33"/>
                    <a:pt x="107" y="33"/>
                  </a:cubicBezTo>
                  <a:cubicBezTo>
                    <a:pt x="107" y="34"/>
                    <a:pt x="107" y="34"/>
                    <a:pt x="107" y="34"/>
                  </a:cubicBezTo>
                  <a:cubicBezTo>
                    <a:pt x="107" y="34"/>
                    <a:pt x="107" y="34"/>
                    <a:pt x="107" y="34"/>
                  </a:cubicBezTo>
                  <a:cubicBezTo>
                    <a:pt x="107" y="34"/>
                    <a:pt x="107" y="34"/>
                    <a:pt x="107" y="34"/>
                  </a:cubicBezTo>
                  <a:cubicBezTo>
                    <a:pt x="108" y="35"/>
                    <a:pt x="108" y="35"/>
                    <a:pt x="108" y="35"/>
                  </a:cubicBezTo>
                  <a:cubicBezTo>
                    <a:pt x="107" y="35"/>
                    <a:pt x="107" y="35"/>
                    <a:pt x="107" y="35"/>
                  </a:cubicBezTo>
                  <a:cubicBezTo>
                    <a:pt x="108" y="35"/>
                    <a:pt x="108" y="35"/>
                    <a:pt x="108" y="35"/>
                  </a:cubicBezTo>
                  <a:cubicBezTo>
                    <a:pt x="108" y="35"/>
                    <a:pt x="108" y="35"/>
                    <a:pt x="108" y="35"/>
                  </a:cubicBezTo>
                  <a:cubicBezTo>
                    <a:pt x="108" y="35"/>
                    <a:pt x="108" y="35"/>
                    <a:pt x="109" y="34"/>
                  </a:cubicBezTo>
                  <a:cubicBezTo>
                    <a:pt x="109" y="35"/>
                    <a:pt x="109" y="35"/>
                    <a:pt x="109" y="35"/>
                  </a:cubicBezTo>
                  <a:cubicBezTo>
                    <a:pt x="109" y="35"/>
                    <a:pt x="108" y="36"/>
                    <a:pt x="108" y="36"/>
                  </a:cubicBezTo>
                  <a:cubicBezTo>
                    <a:pt x="108" y="36"/>
                    <a:pt x="108" y="36"/>
                    <a:pt x="108" y="36"/>
                  </a:cubicBezTo>
                  <a:cubicBezTo>
                    <a:pt x="107" y="37"/>
                    <a:pt x="107" y="37"/>
                    <a:pt x="107" y="37"/>
                  </a:cubicBezTo>
                  <a:cubicBezTo>
                    <a:pt x="108" y="36"/>
                    <a:pt x="108" y="36"/>
                    <a:pt x="108" y="36"/>
                  </a:cubicBezTo>
                  <a:cubicBezTo>
                    <a:pt x="108" y="37"/>
                    <a:pt x="108" y="37"/>
                    <a:pt x="108" y="37"/>
                  </a:cubicBezTo>
                  <a:cubicBezTo>
                    <a:pt x="108" y="36"/>
                    <a:pt x="109" y="37"/>
                    <a:pt x="109" y="36"/>
                  </a:cubicBezTo>
                  <a:cubicBezTo>
                    <a:pt x="109" y="35"/>
                    <a:pt x="111" y="36"/>
                    <a:pt x="111" y="34"/>
                  </a:cubicBezTo>
                  <a:cubicBezTo>
                    <a:pt x="114" y="31"/>
                    <a:pt x="118" y="30"/>
                    <a:pt x="121" y="27"/>
                  </a:cubicBezTo>
                  <a:cubicBezTo>
                    <a:pt x="121" y="27"/>
                    <a:pt x="121" y="27"/>
                    <a:pt x="121" y="27"/>
                  </a:cubicBezTo>
                  <a:cubicBezTo>
                    <a:pt x="127" y="23"/>
                    <a:pt x="135" y="21"/>
                    <a:pt x="143" y="23"/>
                  </a:cubicBezTo>
                  <a:cubicBezTo>
                    <a:pt x="143" y="22"/>
                    <a:pt x="143" y="22"/>
                    <a:pt x="143" y="22"/>
                  </a:cubicBezTo>
                  <a:cubicBezTo>
                    <a:pt x="143" y="22"/>
                    <a:pt x="143" y="22"/>
                    <a:pt x="144" y="22"/>
                  </a:cubicBezTo>
                  <a:cubicBezTo>
                    <a:pt x="143" y="22"/>
                    <a:pt x="143" y="21"/>
                    <a:pt x="142" y="21"/>
                  </a:cubicBezTo>
                  <a:cubicBezTo>
                    <a:pt x="143" y="21"/>
                    <a:pt x="145" y="21"/>
                    <a:pt x="146" y="21"/>
                  </a:cubicBezTo>
                  <a:cubicBezTo>
                    <a:pt x="145" y="21"/>
                    <a:pt x="145" y="21"/>
                    <a:pt x="145" y="21"/>
                  </a:cubicBezTo>
                  <a:cubicBezTo>
                    <a:pt x="144" y="21"/>
                    <a:pt x="143" y="21"/>
                    <a:pt x="143" y="20"/>
                  </a:cubicBezTo>
                  <a:cubicBezTo>
                    <a:pt x="143" y="20"/>
                    <a:pt x="143" y="20"/>
                    <a:pt x="143" y="20"/>
                  </a:cubicBezTo>
                  <a:cubicBezTo>
                    <a:pt x="143" y="20"/>
                    <a:pt x="143" y="20"/>
                    <a:pt x="143" y="19"/>
                  </a:cubicBezTo>
                  <a:cubicBezTo>
                    <a:pt x="143" y="20"/>
                    <a:pt x="143" y="20"/>
                    <a:pt x="143" y="20"/>
                  </a:cubicBezTo>
                  <a:cubicBezTo>
                    <a:pt x="142" y="20"/>
                    <a:pt x="141" y="20"/>
                    <a:pt x="141" y="20"/>
                  </a:cubicBezTo>
                  <a:cubicBezTo>
                    <a:pt x="140" y="20"/>
                    <a:pt x="140" y="18"/>
                    <a:pt x="140" y="19"/>
                  </a:cubicBezTo>
                  <a:cubicBezTo>
                    <a:pt x="140" y="19"/>
                    <a:pt x="140" y="19"/>
                    <a:pt x="140" y="19"/>
                  </a:cubicBezTo>
                  <a:cubicBezTo>
                    <a:pt x="140" y="18"/>
                    <a:pt x="140" y="18"/>
                    <a:pt x="140" y="18"/>
                  </a:cubicBezTo>
                  <a:cubicBezTo>
                    <a:pt x="139" y="17"/>
                    <a:pt x="139" y="18"/>
                    <a:pt x="138" y="18"/>
                  </a:cubicBezTo>
                  <a:cubicBezTo>
                    <a:pt x="138" y="18"/>
                    <a:pt x="138" y="18"/>
                    <a:pt x="138" y="18"/>
                  </a:cubicBezTo>
                  <a:cubicBezTo>
                    <a:pt x="138" y="18"/>
                    <a:pt x="138" y="18"/>
                    <a:pt x="138" y="18"/>
                  </a:cubicBezTo>
                  <a:cubicBezTo>
                    <a:pt x="138" y="17"/>
                    <a:pt x="138" y="17"/>
                    <a:pt x="138" y="16"/>
                  </a:cubicBezTo>
                  <a:cubicBezTo>
                    <a:pt x="139" y="17"/>
                    <a:pt x="139" y="16"/>
                    <a:pt x="140" y="17"/>
                  </a:cubicBezTo>
                  <a:cubicBezTo>
                    <a:pt x="140" y="16"/>
                    <a:pt x="141" y="17"/>
                    <a:pt x="141" y="16"/>
                  </a:cubicBezTo>
                  <a:cubicBezTo>
                    <a:pt x="140" y="16"/>
                    <a:pt x="139" y="16"/>
                    <a:pt x="138" y="16"/>
                  </a:cubicBezTo>
                  <a:cubicBezTo>
                    <a:pt x="138" y="16"/>
                    <a:pt x="137" y="16"/>
                    <a:pt x="137" y="16"/>
                  </a:cubicBezTo>
                  <a:cubicBezTo>
                    <a:pt x="137" y="16"/>
                    <a:pt x="136" y="16"/>
                    <a:pt x="136" y="16"/>
                  </a:cubicBezTo>
                  <a:cubicBezTo>
                    <a:pt x="136" y="16"/>
                    <a:pt x="136" y="16"/>
                    <a:pt x="136" y="16"/>
                  </a:cubicBezTo>
                  <a:cubicBezTo>
                    <a:pt x="136" y="16"/>
                    <a:pt x="136" y="16"/>
                    <a:pt x="136" y="16"/>
                  </a:cubicBezTo>
                  <a:cubicBezTo>
                    <a:pt x="136" y="16"/>
                    <a:pt x="136" y="15"/>
                    <a:pt x="136" y="15"/>
                  </a:cubicBezTo>
                  <a:cubicBezTo>
                    <a:pt x="136" y="15"/>
                    <a:pt x="136" y="15"/>
                    <a:pt x="136" y="15"/>
                  </a:cubicBezTo>
                  <a:cubicBezTo>
                    <a:pt x="135" y="15"/>
                    <a:pt x="135" y="15"/>
                    <a:pt x="135" y="15"/>
                  </a:cubicBezTo>
                  <a:cubicBezTo>
                    <a:pt x="136" y="16"/>
                    <a:pt x="134" y="16"/>
                    <a:pt x="136" y="17"/>
                  </a:cubicBezTo>
                  <a:cubicBezTo>
                    <a:pt x="135" y="17"/>
                    <a:pt x="135" y="17"/>
                    <a:pt x="134" y="17"/>
                  </a:cubicBezTo>
                  <a:cubicBezTo>
                    <a:pt x="134" y="17"/>
                    <a:pt x="134" y="16"/>
                    <a:pt x="135" y="16"/>
                  </a:cubicBezTo>
                  <a:cubicBezTo>
                    <a:pt x="135" y="16"/>
                    <a:pt x="135" y="16"/>
                    <a:pt x="135" y="16"/>
                  </a:cubicBezTo>
                  <a:cubicBezTo>
                    <a:pt x="134" y="16"/>
                    <a:pt x="133" y="15"/>
                    <a:pt x="132" y="15"/>
                  </a:cubicBezTo>
                  <a:cubicBezTo>
                    <a:pt x="133" y="14"/>
                    <a:pt x="133" y="15"/>
                    <a:pt x="133" y="14"/>
                  </a:cubicBezTo>
                  <a:cubicBezTo>
                    <a:pt x="133" y="14"/>
                    <a:pt x="133" y="14"/>
                    <a:pt x="133" y="14"/>
                  </a:cubicBezTo>
                  <a:cubicBezTo>
                    <a:pt x="132" y="14"/>
                    <a:pt x="131" y="13"/>
                    <a:pt x="130" y="14"/>
                  </a:cubicBezTo>
                  <a:cubicBezTo>
                    <a:pt x="130" y="14"/>
                    <a:pt x="130" y="14"/>
                    <a:pt x="130" y="14"/>
                  </a:cubicBezTo>
                  <a:cubicBezTo>
                    <a:pt x="130" y="14"/>
                    <a:pt x="129" y="13"/>
                    <a:pt x="129" y="14"/>
                  </a:cubicBezTo>
                  <a:cubicBezTo>
                    <a:pt x="128" y="13"/>
                    <a:pt x="128" y="15"/>
                    <a:pt x="126" y="14"/>
                  </a:cubicBezTo>
                  <a:cubicBezTo>
                    <a:pt x="125" y="15"/>
                    <a:pt x="124" y="14"/>
                    <a:pt x="122" y="15"/>
                  </a:cubicBezTo>
                  <a:cubicBezTo>
                    <a:pt x="123" y="15"/>
                    <a:pt x="123" y="15"/>
                    <a:pt x="123" y="15"/>
                  </a:cubicBezTo>
                  <a:cubicBezTo>
                    <a:pt x="122" y="16"/>
                    <a:pt x="122" y="16"/>
                    <a:pt x="122" y="16"/>
                  </a:cubicBezTo>
                  <a:cubicBezTo>
                    <a:pt x="122" y="15"/>
                    <a:pt x="121" y="16"/>
                    <a:pt x="121" y="15"/>
                  </a:cubicBezTo>
                  <a:cubicBezTo>
                    <a:pt x="121" y="15"/>
                    <a:pt x="121" y="15"/>
                    <a:pt x="121" y="15"/>
                  </a:cubicBezTo>
                  <a:cubicBezTo>
                    <a:pt x="121" y="15"/>
                    <a:pt x="121" y="15"/>
                    <a:pt x="121" y="15"/>
                  </a:cubicBezTo>
                  <a:cubicBezTo>
                    <a:pt x="121" y="15"/>
                    <a:pt x="121" y="15"/>
                    <a:pt x="121" y="16"/>
                  </a:cubicBezTo>
                  <a:cubicBezTo>
                    <a:pt x="121" y="16"/>
                    <a:pt x="121" y="16"/>
                    <a:pt x="121" y="16"/>
                  </a:cubicBezTo>
                  <a:cubicBezTo>
                    <a:pt x="120" y="16"/>
                    <a:pt x="120" y="16"/>
                    <a:pt x="120" y="15"/>
                  </a:cubicBezTo>
                  <a:cubicBezTo>
                    <a:pt x="118" y="16"/>
                    <a:pt x="117" y="16"/>
                    <a:pt x="116" y="17"/>
                  </a:cubicBezTo>
                  <a:cubicBezTo>
                    <a:pt x="113" y="18"/>
                    <a:pt x="110" y="20"/>
                    <a:pt x="108" y="22"/>
                  </a:cubicBezTo>
                  <a:cubicBezTo>
                    <a:pt x="106" y="23"/>
                    <a:pt x="106" y="24"/>
                    <a:pt x="105" y="24"/>
                  </a:cubicBezTo>
                  <a:cubicBezTo>
                    <a:pt x="105" y="25"/>
                    <a:pt x="105" y="25"/>
                    <a:pt x="105" y="25"/>
                  </a:cubicBezTo>
                  <a:cubicBezTo>
                    <a:pt x="104" y="26"/>
                    <a:pt x="102" y="27"/>
                    <a:pt x="101" y="28"/>
                  </a:cubicBezTo>
                  <a:cubicBezTo>
                    <a:pt x="101" y="29"/>
                    <a:pt x="100" y="30"/>
                    <a:pt x="100" y="31"/>
                  </a:cubicBezTo>
                  <a:cubicBezTo>
                    <a:pt x="100" y="30"/>
                    <a:pt x="100" y="30"/>
                    <a:pt x="100" y="30"/>
                  </a:cubicBezTo>
                  <a:cubicBezTo>
                    <a:pt x="100" y="30"/>
                    <a:pt x="101" y="31"/>
                    <a:pt x="101" y="31"/>
                  </a:cubicBezTo>
                  <a:cubicBezTo>
                    <a:pt x="101" y="31"/>
                    <a:pt x="101" y="31"/>
                    <a:pt x="101" y="31"/>
                  </a:cubicBezTo>
                  <a:cubicBezTo>
                    <a:pt x="101" y="30"/>
                    <a:pt x="101" y="30"/>
                    <a:pt x="101" y="30"/>
                  </a:cubicBezTo>
                  <a:cubicBezTo>
                    <a:pt x="101" y="30"/>
                    <a:pt x="101" y="30"/>
                    <a:pt x="101" y="30"/>
                  </a:cubicBezTo>
                  <a:cubicBezTo>
                    <a:pt x="101" y="30"/>
                    <a:pt x="101" y="30"/>
                    <a:pt x="101" y="30"/>
                  </a:cubicBezTo>
                  <a:cubicBezTo>
                    <a:pt x="101" y="30"/>
                    <a:pt x="101" y="29"/>
                    <a:pt x="101" y="29"/>
                  </a:cubicBezTo>
                  <a:cubicBezTo>
                    <a:pt x="101" y="29"/>
                    <a:pt x="102" y="29"/>
                    <a:pt x="102" y="30"/>
                  </a:cubicBezTo>
                  <a:cubicBezTo>
                    <a:pt x="102" y="30"/>
                    <a:pt x="102" y="30"/>
                    <a:pt x="101" y="30"/>
                  </a:cubicBezTo>
                  <a:cubicBezTo>
                    <a:pt x="102" y="31"/>
                    <a:pt x="101" y="31"/>
                    <a:pt x="101" y="32"/>
                  </a:cubicBezTo>
                  <a:cubicBezTo>
                    <a:pt x="101" y="32"/>
                    <a:pt x="101" y="32"/>
                    <a:pt x="101" y="32"/>
                  </a:cubicBezTo>
                  <a:cubicBezTo>
                    <a:pt x="102" y="32"/>
                    <a:pt x="102" y="31"/>
                    <a:pt x="102" y="30"/>
                  </a:cubicBezTo>
                  <a:cubicBezTo>
                    <a:pt x="103" y="30"/>
                    <a:pt x="104" y="29"/>
                    <a:pt x="105" y="29"/>
                  </a:cubicBezTo>
                  <a:cubicBezTo>
                    <a:pt x="104" y="30"/>
                    <a:pt x="104" y="30"/>
                    <a:pt x="104" y="30"/>
                  </a:cubicBezTo>
                  <a:cubicBezTo>
                    <a:pt x="104" y="30"/>
                    <a:pt x="104" y="30"/>
                    <a:pt x="104" y="30"/>
                  </a:cubicBezTo>
                  <a:cubicBezTo>
                    <a:pt x="101" y="34"/>
                    <a:pt x="101" y="34"/>
                    <a:pt x="101" y="34"/>
                  </a:cubicBezTo>
                  <a:cubicBezTo>
                    <a:pt x="100" y="33"/>
                    <a:pt x="101" y="33"/>
                    <a:pt x="101" y="32"/>
                  </a:cubicBezTo>
                  <a:cubicBezTo>
                    <a:pt x="100" y="34"/>
                    <a:pt x="100" y="34"/>
                    <a:pt x="100" y="34"/>
                  </a:cubicBezTo>
                  <a:cubicBezTo>
                    <a:pt x="99" y="33"/>
                    <a:pt x="100" y="33"/>
                    <a:pt x="100" y="32"/>
                  </a:cubicBezTo>
                  <a:cubicBezTo>
                    <a:pt x="100" y="32"/>
                    <a:pt x="100" y="32"/>
                    <a:pt x="100" y="32"/>
                  </a:cubicBezTo>
                  <a:cubicBezTo>
                    <a:pt x="100" y="32"/>
                    <a:pt x="101" y="31"/>
                    <a:pt x="100" y="31"/>
                  </a:cubicBezTo>
                  <a:cubicBezTo>
                    <a:pt x="100" y="32"/>
                    <a:pt x="100" y="32"/>
                    <a:pt x="100" y="32"/>
                  </a:cubicBezTo>
                  <a:cubicBezTo>
                    <a:pt x="99" y="32"/>
                    <a:pt x="100" y="31"/>
                    <a:pt x="100" y="31"/>
                  </a:cubicBezTo>
                  <a:cubicBezTo>
                    <a:pt x="99" y="31"/>
                    <a:pt x="99" y="31"/>
                    <a:pt x="99" y="31"/>
                  </a:cubicBezTo>
                  <a:cubicBezTo>
                    <a:pt x="97" y="34"/>
                    <a:pt x="93" y="36"/>
                    <a:pt x="91" y="38"/>
                  </a:cubicBezTo>
                  <a:cubicBezTo>
                    <a:pt x="90" y="37"/>
                    <a:pt x="91" y="35"/>
                    <a:pt x="90" y="34"/>
                  </a:cubicBezTo>
                  <a:cubicBezTo>
                    <a:pt x="88" y="32"/>
                    <a:pt x="86" y="30"/>
                    <a:pt x="85" y="28"/>
                  </a:cubicBezTo>
                  <a:cubicBezTo>
                    <a:pt x="84" y="27"/>
                    <a:pt x="82" y="27"/>
                    <a:pt x="83" y="26"/>
                  </a:cubicBezTo>
                  <a:cubicBezTo>
                    <a:pt x="86" y="25"/>
                    <a:pt x="88" y="26"/>
                    <a:pt x="90" y="26"/>
                  </a:cubicBezTo>
                  <a:cubicBezTo>
                    <a:pt x="90" y="25"/>
                    <a:pt x="91" y="25"/>
                    <a:pt x="91" y="25"/>
                  </a:cubicBezTo>
                  <a:cubicBezTo>
                    <a:pt x="92" y="25"/>
                    <a:pt x="92" y="26"/>
                    <a:pt x="92" y="26"/>
                  </a:cubicBezTo>
                  <a:cubicBezTo>
                    <a:pt x="92" y="26"/>
                    <a:pt x="93" y="26"/>
                    <a:pt x="93" y="26"/>
                  </a:cubicBezTo>
                  <a:cubicBezTo>
                    <a:pt x="94" y="27"/>
                    <a:pt x="94" y="26"/>
                    <a:pt x="95" y="26"/>
                  </a:cubicBezTo>
                  <a:cubicBezTo>
                    <a:pt x="95" y="26"/>
                    <a:pt x="96" y="26"/>
                    <a:pt x="95" y="26"/>
                  </a:cubicBezTo>
                  <a:cubicBezTo>
                    <a:pt x="96" y="27"/>
                    <a:pt x="96" y="27"/>
                    <a:pt x="96" y="26"/>
                  </a:cubicBezTo>
                  <a:cubicBezTo>
                    <a:pt x="97" y="26"/>
                    <a:pt x="97" y="27"/>
                    <a:pt x="98" y="27"/>
                  </a:cubicBezTo>
                  <a:cubicBezTo>
                    <a:pt x="99" y="26"/>
                    <a:pt x="97" y="26"/>
                    <a:pt x="96" y="25"/>
                  </a:cubicBezTo>
                  <a:cubicBezTo>
                    <a:pt x="96" y="24"/>
                    <a:pt x="96" y="24"/>
                    <a:pt x="96" y="24"/>
                  </a:cubicBezTo>
                  <a:cubicBezTo>
                    <a:pt x="96" y="24"/>
                    <a:pt x="96" y="24"/>
                    <a:pt x="96" y="24"/>
                  </a:cubicBezTo>
                  <a:cubicBezTo>
                    <a:pt x="95" y="23"/>
                    <a:pt x="94" y="23"/>
                    <a:pt x="95" y="23"/>
                  </a:cubicBezTo>
                  <a:cubicBezTo>
                    <a:pt x="94" y="23"/>
                    <a:pt x="93" y="22"/>
                    <a:pt x="93" y="22"/>
                  </a:cubicBezTo>
                  <a:cubicBezTo>
                    <a:pt x="90" y="21"/>
                    <a:pt x="88" y="22"/>
                    <a:pt x="86" y="21"/>
                  </a:cubicBezTo>
                  <a:cubicBezTo>
                    <a:pt x="86" y="21"/>
                    <a:pt x="85" y="21"/>
                    <a:pt x="85" y="21"/>
                  </a:cubicBezTo>
                  <a:cubicBezTo>
                    <a:pt x="85" y="21"/>
                    <a:pt x="85" y="20"/>
                    <a:pt x="85" y="21"/>
                  </a:cubicBezTo>
                  <a:cubicBezTo>
                    <a:pt x="86" y="20"/>
                    <a:pt x="84" y="20"/>
                    <a:pt x="85" y="21"/>
                  </a:cubicBezTo>
                  <a:cubicBezTo>
                    <a:pt x="84" y="20"/>
                    <a:pt x="84" y="20"/>
                    <a:pt x="84" y="20"/>
                  </a:cubicBezTo>
                  <a:cubicBezTo>
                    <a:pt x="82" y="20"/>
                    <a:pt x="80" y="19"/>
                    <a:pt x="79" y="20"/>
                  </a:cubicBezTo>
                  <a:cubicBezTo>
                    <a:pt x="77" y="21"/>
                    <a:pt x="75" y="21"/>
                    <a:pt x="73" y="21"/>
                  </a:cubicBezTo>
                  <a:cubicBezTo>
                    <a:pt x="74" y="21"/>
                    <a:pt x="74" y="21"/>
                    <a:pt x="74" y="21"/>
                  </a:cubicBezTo>
                  <a:cubicBezTo>
                    <a:pt x="72" y="22"/>
                    <a:pt x="71" y="22"/>
                    <a:pt x="69" y="22"/>
                  </a:cubicBezTo>
                  <a:cubicBezTo>
                    <a:pt x="69" y="23"/>
                    <a:pt x="69" y="23"/>
                    <a:pt x="69" y="23"/>
                  </a:cubicBezTo>
                  <a:cubicBezTo>
                    <a:pt x="69" y="22"/>
                    <a:pt x="69" y="24"/>
                    <a:pt x="68" y="23"/>
                  </a:cubicBezTo>
                  <a:cubicBezTo>
                    <a:pt x="66" y="22"/>
                    <a:pt x="68" y="21"/>
                    <a:pt x="69" y="20"/>
                  </a:cubicBezTo>
                  <a:cubicBezTo>
                    <a:pt x="72" y="17"/>
                    <a:pt x="77" y="12"/>
                    <a:pt x="83" y="13"/>
                  </a:cubicBezTo>
                  <a:cubicBezTo>
                    <a:pt x="83" y="13"/>
                    <a:pt x="83" y="13"/>
                    <a:pt x="83" y="13"/>
                  </a:cubicBezTo>
                  <a:cubicBezTo>
                    <a:pt x="84" y="13"/>
                    <a:pt x="88" y="13"/>
                    <a:pt x="90" y="12"/>
                  </a:cubicBezTo>
                  <a:cubicBezTo>
                    <a:pt x="90" y="13"/>
                    <a:pt x="92" y="12"/>
                    <a:pt x="91" y="13"/>
                  </a:cubicBezTo>
                  <a:cubicBezTo>
                    <a:pt x="95" y="13"/>
                    <a:pt x="95" y="13"/>
                    <a:pt x="95" y="13"/>
                  </a:cubicBezTo>
                  <a:cubicBezTo>
                    <a:pt x="92" y="13"/>
                    <a:pt x="92" y="13"/>
                    <a:pt x="92" y="13"/>
                  </a:cubicBezTo>
                  <a:cubicBezTo>
                    <a:pt x="93" y="12"/>
                    <a:pt x="96" y="13"/>
                    <a:pt x="96" y="12"/>
                  </a:cubicBezTo>
                  <a:cubicBezTo>
                    <a:pt x="96" y="12"/>
                    <a:pt x="96" y="13"/>
                    <a:pt x="97" y="13"/>
                  </a:cubicBezTo>
                  <a:cubicBezTo>
                    <a:pt x="97" y="13"/>
                    <a:pt x="98" y="13"/>
                    <a:pt x="98" y="13"/>
                  </a:cubicBezTo>
                  <a:cubicBezTo>
                    <a:pt x="99" y="13"/>
                    <a:pt x="99" y="13"/>
                    <a:pt x="99" y="13"/>
                  </a:cubicBezTo>
                  <a:cubicBezTo>
                    <a:pt x="99" y="12"/>
                    <a:pt x="100" y="13"/>
                    <a:pt x="100" y="13"/>
                  </a:cubicBezTo>
                  <a:cubicBezTo>
                    <a:pt x="100" y="12"/>
                    <a:pt x="100" y="12"/>
                    <a:pt x="100" y="12"/>
                  </a:cubicBezTo>
                  <a:cubicBezTo>
                    <a:pt x="101" y="12"/>
                    <a:pt x="102" y="13"/>
                    <a:pt x="104" y="13"/>
                  </a:cubicBezTo>
                  <a:cubicBezTo>
                    <a:pt x="101" y="12"/>
                    <a:pt x="99" y="11"/>
                    <a:pt x="97" y="11"/>
                  </a:cubicBezTo>
                  <a:cubicBezTo>
                    <a:pt x="97" y="11"/>
                    <a:pt x="97" y="11"/>
                    <a:pt x="96" y="10"/>
                  </a:cubicBezTo>
                  <a:cubicBezTo>
                    <a:pt x="97" y="10"/>
                    <a:pt x="97" y="10"/>
                    <a:pt x="97" y="10"/>
                  </a:cubicBezTo>
                  <a:cubicBezTo>
                    <a:pt x="95" y="10"/>
                    <a:pt x="95" y="10"/>
                    <a:pt x="95" y="10"/>
                  </a:cubicBezTo>
                  <a:cubicBezTo>
                    <a:pt x="94" y="9"/>
                    <a:pt x="93" y="10"/>
                    <a:pt x="93" y="9"/>
                  </a:cubicBezTo>
                  <a:cubicBezTo>
                    <a:pt x="88" y="9"/>
                    <a:pt x="88" y="9"/>
                    <a:pt x="88" y="9"/>
                  </a:cubicBezTo>
                  <a:cubicBezTo>
                    <a:pt x="86" y="8"/>
                    <a:pt x="84" y="8"/>
                    <a:pt x="82" y="8"/>
                  </a:cubicBezTo>
                  <a:cubicBezTo>
                    <a:pt x="81" y="7"/>
                    <a:pt x="80" y="8"/>
                    <a:pt x="80" y="7"/>
                  </a:cubicBezTo>
                  <a:cubicBezTo>
                    <a:pt x="80" y="7"/>
                    <a:pt x="79" y="6"/>
                    <a:pt x="79" y="7"/>
                  </a:cubicBezTo>
                  <a:cubicBezTo>
                    <a:pt x="78" y="7"/>
                    <a:pt x="77" y="7"/>
                    <a:pt x="77" y="7"/>
                  </a:cubicBezTo>
                  <a:cubicBezTo>
                    <a:pt x="77" y="7"/>
                    <a:pt x="77" y="7"/>
                    <a:pt x="77" y="7"/>
                  </a:cubicBezTo>
                  <a:cubicBezTo>
                    <a:pt x="77" y="7"/>
                    <a:pt x="77" y="8"/>
                    <a:pt x="77" y="8"/>
                  </a:cubicBezTo>
                  <a:cubicBezTo>
                    <a:pt x="76" y="8"/>
                    <a:pt x="76" y="7"/>
                    <a:pt x="76" y="7"/>
                  </a:cubicBezTo>
                  <a:cubicBezTo>
                    <a:pt x="76" y="7"/>
                    <a:pt x="76" y="7"/>
                    <a:pt x="76" y="7"/>
                  </a:cubicBezTo>
                  <a:cubicBezTo>
                    <a:pt x="76" y="7"/>
                    <a:pt x="75" y="8"/>
                    <a:pt x="75" y="7"/>
                  </a:cubicBezTo>
                  <a:cubicBezTo>
                    <a:pt x="74" y="8"/>
                    <a:pt x="73" y="7"/>
                    <a:pt x="73" y="8"/>
                  </a:cubicBezTo>
                  <a:cubicBezTo>
                    <a:pt x="71" y="7"/>
                    <a:pt x="70" y="9"/>
                    <a:pt x="69" y="8"/>
                  </a:cubicBezTo>
                  <a:cubicBezTo>
                    <a:pt x="68" y="9"/>
                    <a:pt x="66" y="10"/>
                    <a:pt x="66" y="10"/>
                  </a:cubicBezTo>
                  <a:cubicBezTo>
                    <a:pt x="64" y="10"/>
                    <a:pt x="63" y="12"/>
                    <a:pt x="61" y="12"/>
                  </a:cubicBezTo>
                  <a:cubicBezTo>
                    <a:pt x="61" y="12"/>
                    <a:pt x="63" y="11"/>
                    <a:pt x="63" y="10"/>
                  </a:cubicBezTo>
                  <a:cubicBezTo>
                    <a:pt x="62" y="11"/>
                    <a:pt x="62" y="12"/>
                    <a:pt x="61" y="12"/>
                  </a:cubicBezTo>
                  <a:cubicBezTo>
                    <a:pt x="60" y="12"/>
                    <a:pt x="60" y="11"/>
                    <a:pt x="60" y="11"/>
                  </a:cubicBezTo>
                  <a:cubicBezTo>
                    <a:pt x="60" y="11"/>
                    <a:pt x="60" y="11"/>
                    <a:pt x="60" y="11"/>
                  </a:cubicBezTo>
                  <a:cubicBezTo>
                    <a:pt x="60" y="11"/>
                    <a:pt x="60" y="11"/>
                    <a:pt x="60" y="11"/>
                  </a:cubicBezTo>
                  <a:cubicBezTo>
                    <a:pt x="60" y="12"/>
                    <a:pt x="60" y="12"/>
                    <a:pt x="60" y="12"/>
                  </a:cubicBezTo>
                  <a:cubicBezTo>
                    <a:pt x="60" y="13"/>
                    <a:pt x="60" y="13"/>
                    <a:pt x="59" y="13"/>
                  </a:cubicBezTo>
                  <a:cubicBezTo>
                    <a:pt x="59" y="12"/>
                    <a:pt x="59" y="11"/>
                    <a:pt x="59" y="10"/>
                  </a:cubicBezTo>
                  <a:cubicBezTo>
                    <a:pt x="58" y="9"/>
                    <a:pt x="58" y="6"/>
                    <a:pt x="56" y="5"/>
                  </a:cubicBezTo>
                  <a:cubicBezTo>
                    <a:pt x="55" y="1"/>
                    <a:pt x="52" y="2"/>
                    <a:pt x="49" y="1"/>
                  </a:cubicBezTo>
                  <a:cubicBezTo>
                    <a:pt x="50" y="0"/>
                    <a:pt x="50" y="0"/>
                    <a:pt x="50" y="0"/>
                  </a:cubicBezTo>
                  <a:cubicBezTo>
                    <a:pt x="48" y="0"/>
                    <a:pt x="46" y="0"/>
                    <a:pt x="44" y="0"/>
                  </a:cubicBezTo>
                  <a:cubicBezTo>
                    <a:pt x="39" y="1"/>
                    <a:pt x="35" y="1"/>
                    <a:pt x="32" y="4"/>
                  </a:cubicBezTo>
                  <a:cubicBezTo>
                    <a:pt x="28" y="6"/>
                    <a:pt x="28" y="10"/>
                    <a:pt x="28" y="14"/>
                  </a:cubicBezTo>
                  <a:cubicBezTo>
                    <a:pt x="27" y="14"/>
                    <a:pt x="27" y="14"/>
                    <a:pt x="27" y="14"/>
                  </a:cubicBezTo>
                  <a:cubicBezTo>
                    <a:pt x="27" y="14"/>
                    <a:pt x="27" y="14"/>
                    <a:pt x="27" y="14"/>
                  </a:cubicBezTo>
                  <a:cubicBezTo>
                    <a:pt x="27" y="15"/>
                    <a:pt x="26" y="15"/>
                    <a:pt x="25" y="15"/>
                  </a:cubicBezTo>
                  <a:cubicBezTo>
                    <a:pt x="23" y="16"/>
                    <a:pt x="20" y="16"/>
                    <a:pt x="18" y="18"/>
                  </a:cubicBezTo>
                  <a:cubicBezTo>
                    <a:pt x="16" y="18"/>
                    <a:pt x="16" y="21"/>
                    <a:pt x="14" y="20"/>
                  </a:cubicBezTo>
                  <a:cubicBezTo>
                    <a:pt x="14" y="21"/>
                    <a:pt x="14" y="21"/>
                    <a:pt x="14" y="21"/>
                  </a:cubicBezTo>
                  <a:cubicBezTo>
                    <a:pt x="14" y="21"/>
                    <a:pt x="14" y="21"/>
                    <a:pt x="14" y="21"/>
                  </a:cubicBezTo>
                  <a:cubicBezTo>
                    <a:pt x="15" y="21"/>
                    <a:pt x="15" y="21"/>
                    <a:pt x="15" y="21"/>
                  </a:cubicBezTo>
                  <a:cubicBezTo>
                    <a:pt x="16" y="20"/>
                    <a:pt x="16" y="20"/>
                    <a:pt x="16" y="20"/>
                  </a:cubicBezTo>
                  <a:cubicBezTo>
                    <a:pt x="16" y="21"/>
                    <a:pt x="15" y="22"/>
                    <a:pt x="15" y="23"/>
                  </a:cubicBezTo>
                  <a:cubicBezTo>
                    <a:pt x="15" y="23"/>
                    <a:pt x="15" y="23"/>
                    <a:pt x="15" y="23"/>
                  </a:cubicBezTo>
                  <a:cubicBezTo>
                    <a:pt x="14" y="24"/>
                    <a:pt x="14" y="24"/>
                    <a:pt x="14" y="24"/>
                  </a:cubicBezTo>
                  <a:cubicBezTo>
                    <a:pt x="14" y="23"/>
                    <a:pt x="15" y="22"/>
                    <a:pt x="15" y="22"/>
                  </a:cubicBezTo>
                  <a:cubicBezTo>
                    <a:pt x="14" y="22"/>
                    <a:pt x="14" y="24"/>
                    <a:pt x="14" y="25"/>
                  </a:cubicBezTo>
                  <a:cubicBezTo>
                    <a:pt x="13" y="25"/>
                    <a:pt x="13" y="24"/>
                    <a:pt x="13" y="25"/>
                  </a:cubicBezTo>
                  <a:cubicBezTo>
                    <a:pt x="13" y="25"/>
                    <a:pt x="12" y="25"/>
                    <a:pt x="13" y="25"/>
                  </a:cubicBezTo>
                  <a:cubicBezTo>
                    <a:pt x="13" y="25"/>
                    <a:pt x="13" y="25"/>
                    <a:pt x="13" y="25"/>
                  </a:cubicBezTo>
                  <a:cubicBezTo>
                    <a:pt x="14" y="25"/>
                    <a:pt x="14" y="25"/>
                    <a:pt x="14" y="25"/>
                  </a:cubicBezTo>
                  <a:cubicBezTo>
                    <a:pt x="13" y="26"/>
                    <a:pt x="13" y="26"/>
                    <a:pt x="13" y="26"/>
                  </a:cubicBezTo>
                  <a:cubicBezTo>
                    <a:pt x="13" y="26"/>
                    <a:pt x="13" y="26"/>
                    <a:pt x="13" y="26"/>
                  </a:cubicBezTo>
                  <a:cubicBezTo>
                    <a:pt x="13" y="26"/>
                    <a:pt x="13" y="27"/>
                    <a:pt x="12" y="27"/>
                  </a:cubicBezTo>
                  <a:cubicBezTo>
                    <a:pt x="13" y="27"/>
                    <a:pt x="12" y="27"/>
                    <a:pt x="12" y="28"/>
                  </a:cubicBezTo>
                  <a:cubicBezTo>
                    <a:pt x="13" y="28"/>
                    <a:pt x="13" y="28"/>
                    <a:pt x="13" y="28"/>
                  </a:cubicBezTo>
                  <a:cubicBezTo>
                    <a:pt x="13" y="29"/>
                    <a:pt x="13" y="29"/>
                    <a:pt x="13" y="29"/>
                  </a:cubicBezTo>
                  <a:cubicBezTo>
                    <a:pt x="12" y="29"/>
                    <a:pt x="12" y="29"/>
                    <a:pt x="12" y="28"/>
                  </a:cubicBezTo>
                  <a:cubicBezTo>
                    <a:pt x="12" y="31"/>
                    <a:pt x="12" y="31"/>
                    <a:pt x="12" y="31"/>
                  </a:cubicBezTo>
                  <a:cubicBezTo>
                    <a:pt x="14" y="33"/>
                    <a:pt x="14" y="36"/>
                    <a:pt x="17" y="38"/>
                  </a:cubicBezTo>
                  <a:cubicBezTo>
                    <a:pt x="15" y="38"/>
                    <a:pt x="13" y="39"/>
                    <a:pt x="11" y="40"/>
                  </a:cubicBezTo>
                  <a:cubicBezTo>
                    <a:pt x="11" y="41"/>
                    <a:pt x="11" y="41"/>
                    <a:pt x="11" y="41"/>
                  </a:cubicBezTo>
                  <a:cubicBezTo>
                    <a:pt x="4" y="43"/>
                    <a:pt x="6" y="51"/>
                    <a:pt x="3" y="56"/>
                  </a:cubicBezTo>
                  <a:cubicBezTo>
                    <a:pt x="3" y="55"/>
                    <a:pt x="3" y="55"/>
                    <a:pt x="3" y="55"/>
                  </a:cubicBezTo>
                  <a:cubicBezTo>
                    <a:pt x="3" y="55"/>
                    <a:pt x="3" y="55"/>
                    <a:pt x="2" y="55"/>
                  </a:cubicBezTo>
                  <a:cubicBezTo>
                    <a:pt x="2" y="57"/>
                    <a:pt x="2" y="59"/>
                    <a:pt x="2" y="60"/>
                  </a:cubicBezTo>
                  <a:cubicBezTo>
                    <a:pt x="2" y="62"/>
                    <a:pt x="2" y="63"/>
                    <a:pt x="2" y="65"/>
                  </a:cubicBezTo>
                  <a:cubicBezTo>
                    <a:pt x="2" y="65"/>
                    <a:pt x="2" y="64"/>
                    <a:pt x="2" y="64"/>
                  </a:cubicBezTo>
                  <a:cubicBezTo>
                    <a:pt x="2" y="64"/>
                    <a:pt x="2" y="64"/>
                    <a:pt x="2" y="64"/>
                  </a:cubicBezTo>
                  <a:cubicBezTo>
                    <a:pt x="2" y="66"/>
                    <a:pt x="2" y="66"/>
                    <a:pt x="2" y="66"/>
                  </a:cubicBezTo>
                  <a:cubicBezTo>
                    <a:pt x="1" y="65"/>
                    <a:pt x="1" y="63"/>
                    <a:pt x="1" y="61"/>
                  </a:cubicBezTo>
                  <a:cubicBezTo>
                    <a:pt x="1" y="61"/>
                    <a:pt x="1" y="61"/>
                    <a:pt x="1" y="61"/>
                  </a:cubicBezTo>
                  <a:cubicBezTo>
                    <a:pt x="1" y="53"/>
                    <a:pt x="2" y="45"/>
                    <a:pt x="9" y="39"/>
                  </a:cubicBezTo>
                  <a:cubicBezTo>
                    <a:pt x="10" y="39"/>
                    <a:pt x="12" y="38"/>
                    <a:pt x="12" y="37"/>
                  </a:cubicBezTo>
                  <a:cubicBezTo>
                    <a:pt x="7" y="38"/>
                    <a:pt x="5" y="42"/>
                    <a:pt x="3" y="45"/>
                  </a:cubicBezTo>
                  <a:cubicBezTo>
                    <a:pt x="2" y="48"/>
                    <a:pt x="1" y="51"/>
                    <a:pt x="1" y="53"/>
                  </a:cubicBezTo>
                  <a:cubicBezTo>
                    <a:pt x="0" y="53"/>
                    <a:pt x="1" y="53"/>
                    <a:pt x="0" y="53"/>
                  </a:cubicBezTo>
                  <a:cubicBezTo>
                    <a:pt x="1" y="53"/>
                    <a:pt x="1" y="53"/>
                    <a:pt x="1" y="53"/>
                  </a:cubicBezTo>
                  <a:cubicBezTo>
                    <a:pt x="0" y="58"/>
                    <a:pt x="0" y="62"/>
                    <a:pt x="0" y="66"/>
                  </a:cubicBezTo>
                  <a:cubicBezTo>
                    <a:pt x="1" y="66"/>
                    <a:pt x="2" y="67"/>
                    <a:pt x="1" y="67"/>
                  </a:cubicBezTo>
                  <a:cubicBezTo>
                    <a:pt x="2" y="68"/>
                    <a:pt x="0" y="68"/>
                    <a:pt x="1" y="69"/>
                  </a:cubicBezTo>
                  <a:cubicBezTo>
                    <a:pt x="1" y="69"/>
                    <a:pt x="2" y="70"/>
                    <a:pt x="2" y="71"/>
                  </a:cubicBezTo>
                  <a:cubicBezTo>
                    <a:pt x="2" y="71"/>
                    <a:pt x="2" y="71"/>
                    <a:pt x="2" y="71"/>
                  </a:cubicBezTo>
                  <a:cubicBezTo>
                    <a:pt x="3" y="72"/>
                    <a:pt x="3" y="75"/>
                    <a:pt x="5" y="76"/>
                  </a:cubicBezTo>
                  <a:cubicBezTo>
                    <a:pt x="4" y="76"/>
                    <a:pt x="4" y="76"/>
                    <a:pt x="4" y="76"/>
                  </a:cubicBezTo>
                  <a:cubicBezTo>
                    <a:pt x="4" y="77"/>
                    <a:pt x="6" y="78"/>
                    <a:pt x="5" y="78"/>
                  </a:cubicBezTo>
                  <a:cubicBezTo>
                    <a:pt x="7" y="78"/>
                    <a:pt x="6" y="78"/>
                    <a:pt x="7" y="79"/>
                  </a:cubicBezTo>
                  <a:cubicBezTo>
                    <a:pt x="6" y="78"/>
                    <a:pt x="6" y="77"/>
                    <a:pt x="5" y="77"/>
                  </a:cubicBezTo>
                  <a:cubicBezTo>
                    <a:pt x="6" y="77"/>
                    <a:pt x="6" y="77"/>
                    <a:pt x="6" y="77"/>
                  </a:cubicBezTo>
                  <a:cubicBezTo>
                    <a:pt x="5" y="75"/>
                    <a:pt x="4" y="74"/>
                    <a:pt x="4" y="73"/>
                  </a:cubicBezTo>
                  <a:cubicBezTo>
                    <a:pt x="4" y="73"/>
                    <a:pt x="4" y="73"/>
                    <a:pt x="4" y="73"/>
                  </a:cubicBezTo>
                  <a:cubicBezTo>
                    <a:pt x="2" y="71"/>
                    <a:pt x="3" y="68"/>
                    <a:pt x="2" y="65"/>
                  </a:cubicBezTo>
                  <a:cubicBezTo>
                    <a:pt x="3" y="67"/>
                    <a:pt x="3" y="67"/>
                    <a:pt x="3" y="67"/>
                  </a:cubicBezTo>
                  <a:cubicBezTo>
                    <a:pt x="2" y="65"/>
                    <a:pt x="2" y="63"/>
                    <a:pt x="2" y="61"/>
                  </a:cubicBezTo>
                  <a:cubicBezTo>
                    <a:pt x="2" y="60"/>
                    <a:pt x="2" y="60"/>
                    <a:pt x="2" y="60"/>
                  </a:cubicBezTo>
                  <a:cubicBezTo>
                    <a:pt x="2" y="60"/>
                    <a:pt x="2" y="60"/>
                    <a:pt x="2" y="60"/>
                  </a:cubicBezTo>
                  <a:cubicBezTo>
                    <a:pt x="3" y="60"/>
                    <a:pt x="3" y="61"/>
                    <a:pt x="3" y="61"/>
                  </a:cubicBezTo>
                  <a:cubicBezTo>
                    <a:pt x="3" y="61"/>
                    <a:pt x="2" y="60"/>
                    <a:pt x="3" y="59"/>
                  </a:cubicBezTo>
                  <a:cubicBezTo>
                    <a:pt x="3" y="60"/>
                    <a:pt x="3" y="60"/>
                    <a:pt x="3" y="61"/>
                  </a:cubicBezTo>
                  <a:cubicBezTo>
                    <a:pt x="4" y="63"/>
                    <a:pt x="3" y="67"/>
                    <a:pt x="4" y="67"/>
                  </a:cubicBezTo>
                  <a:cubicBezTo>
                    <a:pt x="4" y="68"/>
                    <a:pt x="4" y="68"/>
                    <a:pt x="4" y="68"/>
                  </a:cubicBezTo>
                  <a:cubicBezTo>
                    <a:pt x="4" y="68"/>
                    <a:pt x="5" y="68"/>
                    <a:pt x="5" y="68"/>
                  </a:cubicBezTo>
                  <a:cubicBezTo>
                    <a:pt x="5" y="69"/>
                    <a:pt x="5" y="69"/>
                    <a:pt x="4" y="69"/>
                  </a:cubicBezTo>
                  <a:cubicBezTo>
                    <a:pt x="5" y="69"/>
                    <a:pt x="5" y="69"/>
                    <a:pt x="5" y="69"/>
                  </a:cubicBezTo>
                  <a:cubicBezTo>
                    <a:pt x="5" y="69"/>
                    <a:pt x="5" y="69"/>
                    <a:pt x="5" y="69"/>
                  </a:cubicBezTo>
                  <a:cubicBezTo>
                    <a:pt x="4" y="69"/>
                    <a:pt x="4" y="69"/>
                    <a:pt x="4" y="69"/>
                  </a:cubicBezTo>
                  <a:cubicBezTo>
                    <a:pt x="5" y="69"/>
                    <a:pt x="5" y="70"/>
                    <a:pt x="5" y="70"/>
                  </a:cubicBezTo>
                  <a:cubicBezTo>
                    <a:pt x="6" y="71"/>
                    <a:pt x="5" y="72"/>
                    <a:pt x="6" y="72"/>
                  </a:cubicBezTo>
                  <a:cubicBezTo>
                    <a:pt x="6" y="72"/>
                    <a:pt x="6" y="72"/>
                    <a:pt x="6" y="72"/>
                  </a:cubicBezTo>
                  <a:cubicBezTo>
                    <a:pt x="7" y="74"/>
                    <a:pt x="7" y="74"/>
                    <a:pt x="7" y="74"/>
                  </a:cubicBezTo>
                  <a:cubicBezTo>
                    <a:pt x="7" y="73"/>
                    <a:pt x="7" y="73"/>
                    <a:pt x="7" y="73"/>
                  </a:cubicBezTo>
                  <a:cubicBezTo>
                    <a:pt x="7" y="74"/>
                    <a:pt x="8" y="74"/>
                    <a:pt x="8" y="74"/>
                  </a:cubicBezTo>
                  <a:cubicBezTo>
                    <a:pt x="8" y="74"/>
                    <a:pt x="8" y="74"/>
                    <a:pt x="8" y="74"/>
                  </a:cubicBezTo>
                  <a:cubicBezTo>
                    <a:pt x="9" y="75"/>
                    <a:pt x="9" y="75"/>
                    <a:pt x="9" y="75"/>
                  </a:cubicBezTo>
                  <a:cubicBezTo>
                    <a:pt x="9" y="75"/>
                    <a:pt x="9" y="75"/>
                    <a:pt x="9" y="75"/>
                  </a:cubicBezTo>
                  <a:cubicBezTo>
                    <a:pt x="10" y="76"/>
                    <a:pt x="10" y="76"/>
                    <a:pt x="10" y="76"/>
                  </a:cubicBezTo>
                  <a:cubicBezTo>
                    <a:pt x="10" y="76"/>
                    <a:pt x="9" y="76"/>
                    <a:pt x="9" y="76"/>
                  </a:cubicBezTo>
                  <a:cubicBezTo>
                    <a:pt x="9" y="77"/>
                    <a:pt x="10" y="76"/>
                    <a:pt x="10" y="77"/>
                  </a:cubicBezTo>
                  <a:cubicBezTo>
                    <a:pt x="12" y="78"/>
                    <a:pt x="12" y="78"/>
                    <a:pt x="12" y="78"/>
                  </a:cubicBezTo>
                  <a:cubicBezTo>
                    <a:pt x="12" y="78"/>
                    <a:pt x="12" y="78"/>
                    <a:pt x="12" y="78"/>
                  </a:cubicBezTo>
                  <a:cubicBezTo>
                    <a:pt x="12" y="78"/>
                    <a:pt x="12" y="78"/>
                    <a:pt x="12" y="78"/>
                  </a:cubicBezTo>
                  <a:cubicBezTo>
                    <a:pt x="12" y="78"/>
                    <a:pt x="12" y="78"/>
                    <a:pt x="12" y="79"/>
                  </a:cubicBezTo>
                  <a:cubicBezTo>
                    <a:pt x="12" y="78"/>
                    <a:pt x="12" y="78"/>
                    <a:pt x="12" y="78"/>
                  </a:cubicBezTo>
                  <a:cubicBezTo>
                    <a:pt x="13" y="79"/>
                    <a:pt x="13" y="79"/>
                    <a:pt x="13" y="79"/>
                  </a:cubicBezTo>
                  <a:cubicBezTo>
                    <a:pt x="13" y="79"/>
                    <a:pt x="13" y="79"/>
                    <a:pt x="13" y="79"/>
                  </a:cubicBezTo>
                  <a:cubicBezTo>
                    <a:pt x="12" y="78"/>
                    <a:pt x="11" y="78"/>
                    <a:pt x="11" y="77"/>
                  </a:cubicBezTo>
                  <a:cubicBezTo>
                    <a:pt x="11" y="77"/>
                    <a:pt x="11" y="77"/>
                    <a:pt x="11" y="77"/>
                  </a:cubicBezTo>
                  <a:cubicBezTo>
                    <a:pt x="12" y="77"/>
                    <a:pt x="14" y="79"/>
                    <a:pt x="16" y="79"/>
                  </a:cubicBezTo>
                  <a:cubicBezTo>
                    <a:pt x="15" y="78"/>
                    <a:pt x="15" y="78"/>
                    <a:pt x="15" y="78"/>
                  </a:cubicBezTo>
                  <a:cubicBezTo>
                    <a:pt x="16" y="78"/>
                    <a:pt x="18" y="78"/>
                    <a:pt x="19" y="79"/>
                  </a:cubicBezTo>
                  <a:cubicBezTo>
                    <a:pt x="19" y="78"/>
                    <a:pt x="19" y="78"/>
                    <a:pt x="19" y="78"/>
                  </a:cubicBezTo>
                  <a:cubicBezTo>
                    <a:pt x="20" y="78"/>
                    <a:pt x="21" y="78"/>
                    <a:pt x="20" y="79"/>
                  </a:cubicBezTo>
                  <a:cubicBezTo>
                    <a:pt x="20" y="79"/>
                    <a:pt x="19" y="79"/>
                    <a:pt x="18" y="79"/>
                  </a:cubicBezTo>
                  <a:cubicBezTo>
                    <a:pt x="18" y="79"/>
                    <a:pt x="18" y="79"/>
                    <a:pt x="18" y="79"/>
                  </a:cubicBezTo>
                  <a:cubicBezTo>
                    <a:pt x="18" y="79"/>
                    <a:pt x="17" y="79"/>
                    <a:pt x="17" y="79"/>
                  </a:cubicBezTo>
                  <a:cubicBezTo>
                    <a:pt x="17" y="80"/>
                    <a:pt x="17" y="80"/>
                    <a:pt x="17" y="80"/>
                  </a:cubicBezTo>
                  <a:cubicBezTo>
                    <a:pt x="19" y="79"/>
                    <a:pt x="19" y="79"/>
                    <a:pt x="21" y="80"/>
                  </a:cubicBezTo>
                  <a:cubicBezTo>
                    <a:pt x="21" y="80"/>
                    <a:pt x="21" y="80"/>
                    <a:pt x="21" y="80"/>
                  </a:cubicBezTo>
                  <a:cubicBezTo>
                    <a:pt x="21" y="80"/>
                    <a:pt x="21" y="80"/>
                    <a:pt x="20" y="80"/>
                  </a:cubicBezTo>
                  <a:cubicBezTo>
                    <a:pt x="22" y="80"/>
                    <a:pt x="22" y="82"/>
                    <a:pt x="23" y="83"/>
                  </a:cubicBezTo>
                  <a:cubicBezTo>
                    <a:pt x="28" y="88"/>
                    <a:pt x="34" y="91"/>
                    <a:pt x="41" y="91"/>
                  </a:cubicBezTo>
                  <a:cubicBezTo>
                    <a:pt x="41" y="90"/>
                    <a:pt x="42" y="90"/>
                    <a:pt x="42" y="90"/>
                  </a:cubicBezTo>
                  <a:cubicBezTo>
                    <a:pt x="41" y="91"/>
                    <a:pt x="41" y="91"/>
                    <a:pt x="41" y="91"/>
                  </a:cubicBezTo>
                  <a:cubicBezTo>
                    <a:pt x="42" y="92"/>
                    <a:pt x="42" y="90"/>
                    <a:pt x="43" y="90"/>
                  </a:cubicBezTo>
                  <a:cubicBezTo>
                    <a:pt x="43" y="90"/>
                    <a:pt x="44" y="90"/>
                    <a:pt x="44" y="90"/>
                  </a:cubicBezTo>
                  <a:cubicBezTo>
                    <a:pt x="44" y="91"/>
                    <a:pt x="43" y="90"/>
                    <a:pt x="43" y="91"/>
                  </a:cubicBezTo>
                  <a:cubicBezTo>
                    <a:pt x="44" y="91"/>
                    <a:pt x="44" y="91"/>
                    <a:pt x="44" y="91"/>
                  </a:cubicBezTo>
                  <a:cubicBezTo>
                    <a:pt x="44" y="91"/>
                    <a:pt x="44" y="91"/>
                    <a:pt x="44" y="91"/>
                  </a:cubicBezTo>
                  <a:cubicBezTo>
                    <a:pt x="45" y="90"/>
                    <a:pt x="47" y="90"/>
                    <a:pt x="48" y="90"/>
                  </a:cubicBezTo>
                  <a:cubicBezTo>
                    <a:pt x="48" y="89"/>
                    <a:pt x="49" y="89"/>
                    <a:pt x="49" y="88"/>
                  </a:cubicBezTo>
                  <a:cubicBezTo>
                    <a:pt x="50" y="88"/>
                    <a:pt x="50" y="88"/>
                    <a:pt x="50" y="88"/>
                  </a:cubicBezTo>
                  <a:cubicBezTo>
                    <a:pt x="51" y="87"/>
                    <a:pt x="51" y="90"/>
                    <a:pt x="51" y="88"/>
                  </a:cubicBezTo>
                  <a:cubicBezTo>
                    <a:pt x="51" y="88"/>
                    <a:pt x="51" y="88"/>
                    <a:pt x="51" y="88"/>
                  </a:cubicBezTo>
                  <a:cubicBezTo>
                    <a:pt x="52" y="88"/>
                    <a:pt x="52" y="88"/>
                    <a:pt x="52" y="88"/>
                  </a:cubicBezTo>
                  <a:cubicBezTo>
                    <a:pt x="52" y="88"/>
                    <a:pt x="52" y="88"/>
                    <a:pt x="52" y="89"/>
                  </a:cubicBezTo>
                  <a:cubicBezTo>
                    <a:pt x="51" y="88"/>
                    <a:pt x="51" y="88"/>
                    <a:pt x="51" y="88"/>
                  </a:cubicBezTo>
                  <a:cubicBezTo>
                    <a:pt x="52" y="89"/>
                    <a:pt x="52" y="89"/>
                    <a:pt x="52" y="89"/>
                  </a:cubicBezTo>
                  <a:cubicBezTo>
                    <a:pt x="54" y="87"/>
                    <a:pt x="54" y="87"/>
                    <a:pt x="54" y="87"/>
                  </a:cubicBezTo>
                  <a:cubicBezTo>
                    <a:pt x="54" y="88"/>
                    <a:pt x="54" y="88"/>
                    <a:pt x="54" y="88"/>
                  </a:cubicBezTo>
                  <a:cubicBezTo>
                    <a:pt x="54" y="87"/>
                    <a:pt x="55" y="87"/>
                    <a:pt x="55" y="87"/>
                  </a:cubicBezTo>
                  <a:cubicBezTo>
                    <a:pt x="55" y="86"/>
                    <a:pt x="55" y="86"/>
                    <a:pt x="55" y="86"/>
                  </a:cubicBezTo>
                  <a:cubicBezTo>
                    <a:pt x="56" y="86"/>
                    <a:pt x="55" y="85"/>
                    <a:pt x="56" y="85"/>
                  </a:cubicBezTo>
                  <a:cubicBezTo>
                    <a:pt x="56" y="86"/>
                    <a:pt x="56" y="86"/>
                    <a:pt x="56" y="86"/>
                  </a:cubicBezTo>
                  <a:cubicBezTo>
                    <a:pt x="56" y="85"/>
                    <a:pt x="57" y="86"/>
                    <a:pt x="57" y="86"/>
                  </a:cubicBezTo>
                  <a:cubicBezTo>
                    <a:pt x="57" y="85"/>
                    <a:pt x="57" y="85"/>
                    <a:pt x="57" y="85"/>
                  </a:cubicBezTo>
                  <a:cubicBezTo>
                    <a:pt x="57" y="85"/>
                    <a:pt x="57" y="85"/>
                    <a:pt x="57" y="85"/>
                  </a:cubicBezTo>
                  <a:cubicBezTo>
                    <a:pt x="57" y="85"/>
                    <a:pt x="58" y="84"/>
                    <a:pt x="58" y="84"/>
                  </a:cubicBezTo>
                  <a:cubicBezTo>
                    <a:pt x="58" y="83"/>
                    <a:pt x="58" y="83"/>
                    <a:pt x="59" y="82"/>
                  </a:cubicBezTo>
                  <a:cubicBezTo>
                    <a:pt x="59" y="83"/>
                    <a:pt x="59" y="83"/>
                    <a:pt x="59" y="83"/>
                  </a:cubicBezTo>
                  <a:cubicBezTo>
                    <a:pt x="59" y="82"/>
                    <a:pt x="60" y="82"/>
                    <a:pt x="60" y="81"/>
                  </a:cubicBezTo>
                  <a:cubicBezTo>
                    <a:pt x="60" y="81"/>
                    <a:pt x="59" y="82"/>
                    <a:pt x="59" y="81"/>
                  </a:cubicBezTo>
                  <a:cubicBezTo>
                    <a:pt x="59" y="82"/>
                    <a:pt x="59" y="82"/>
                    <a:pt x="59" y="82"/>
                  </a:cubicBezTo>
                  <a:cubicBezTo>
                    <a:pt x="59" y="82"/>
                    <a:pt x="59" y="82"/>
                    <a:pt x="58" y="83"/>
                  </a:cubicBezTo>
                  <a:cubicBezTo>
                    <a:pt x="57" y="82"/>
                    <a:pt x="58" y="81"/>
                    <a:pt x="58" y="81"/>
                  </a:cubicBezTo>
                  <a:cubicBezTo>
                    <a:pt x="58" y="81"/>
                    <a:pt x="58" y="83"/>
                    <a:pt x="57" y="82"/>
                  </a:cubicBezTo>
                  <a:cubicBezTo>
                    <a:pt x="57" y="81"/>
                    <a:pt x="58" y="80"/>
                    <a:pt x="59" y="79"/>
                  </a:cubicBezTo>
                  <a:cubicBezTo>
                    <a:pt x="59" y="79"/>
                    <a:pt x="59" y="79"/>
                    <a:pt x="59" y="79"/>
                  </a:cubicBezTo>
                  <a:cubicBezTo>
                    <a:pt x="59" y="79"/>
                    <a:pt x="60" y="79"/>
                    <a:pt x="60" y="79"/>
                  </a:cubicBezTo>
                  <a:cubicBezTo>
                    <a:pt x="59" y="80"/>
                    <a:pt x="59" y="80"/>
                    <a:pt x="59" y="80"/>
                  </a:cubicBezTo>
                  <a:cubicBezTo>
                    <a:pt x="59" y="80"/>
                    <a:pt x="59" y="80"/>
                    <a:pt x="59" y="80"/>
                  </a:cubicBezTo>
                  <a:cubicBezTo>
                    <a:pt x="59" y="80"/>
                    <a:pt x="59" y="80"/>
                    <a:pt x="59" y="80"/>
                  </a:cubicBezTo>
                  <a:cubicBezTo>
                    <a:pt x="59" y="80"/>
                    <a:pt x="60" y="80"/>
                    <a:pt x="60" y="80"/>
                  </a:cubicBezTo>
                  <a:cubicBezTo>
                    <a:pt x="65" y="81"/>
                    <a:pt x="70" y="81"/>
                    <a:pt x="76" y="82"/>
                  </a:cubicBezTo>
                  <a:cubicBezTo>
                    <a:pt x="79" y="81"/>
                    <a:pt x="84" y="81"/>
                    <a:pt x="86" y="80"/>
                  </a:cubicBezTo>
                  <a:cubicBezTo>
                    <a:pt x="86" y="80"/>
                    <a:pt x="86" y="80"/>
                    <a:pt x="86" y="80"/>
                  </a:cubicBezTo>
                  <a:cubicBezTo>
                    <a:pt x="87" y="79"/>
                    <a:pt x="87" y="79"/>
                    <a:pt x="87" y="79"/>
                  </a:cubicBezTo>
                  <a:cubicBezTo>
                    <a:pt x="86" y="78"/>
                    <a:pt x="86" y="78"/>
                    <a:pt x="86" y="78"/>
                  </a:cubicBezTo>
                  <a:cubicBezTo>
                    <a:pt x="86" y="78"/>
                    <a:pt x="87" y="78"/>
                    <a:pt x="87" y="78"/>
                  </a:cubicBezTo>
                  <a:cubicBezTo>
                    <a:pt x="87" y="79"/>
                    <a:pt x="88" y="79"/>
                    <a:pt x="88" y="79"/>
                  </a:cubicBezTo>
                  <a:cubicBezTo>
                    <a:pt x="88" y="79"/>
                    <a:pt x="88" y="79"/>
                    <a:pt x="88" y="79"/>
                  </a:cubicBezTo>
                  <a:cubicBezTo>
                    <a:pt x="87" y="79"/>
                    <a:pt x="88" y="78"/>
                    <a:pt x="87" y="78"/>
                  </a:cubicBezTo>
                  <a:cubicBezTo>
                    <a:pt x="88" y="78"/>
                    <a:pt x="88" y="77"/>
                    <a:pt x="89" y="78"/>
                  </a:cubicBezTo>
                  <a:cubicBezTo>
                    <a:pt x="89" y="78"/>
                    <a:pt x="89" y="78"/>
                    <a:pt x="89" y="78"/>
                  </a:cubicBezTo>
                  <a:cubicBezTo>
                    <a:pt x="89" y="78"/>
                    <a:pt x="89" y="78"/>
                    <a:pt x="89" y="78"/>
                  </a:cubicBezTo>
                  <a:cubicBezTo>
                    <a:pt x="89" y="78"/>
                    <a:pt x="89" y="78"/>
                    <a:pt x="89" y="78"/>
                  </a:cubicBezTo>
                  <a:cubicBezTo>
                    <a:pt x="90" y="79"/>
                    <a:pt x="90" y="79"/>
                    <a:pt x="90" y="79"/>
                  </a:cubicBezTo>
                  <a:cubicBezTo>
                    <a:pt x="91" y="78"/>
                    <a:pt x="91" y="78"/>
                    <a:pt x="91" y="78"/>
                  </a:cubicBezTo>
                  <a:cubicBezTo>
                    <a:pt x="91" y="78"/>
                    <a:pt x="91" y="78"/>
                    <a:pt x="91" y="78"/>
                  </a:cubicBezTo>
                  <a:cubicBezTo>
                    <a:pt x="91" y="78"/>
                    <a:pt x="91" y="78"/>
                    <a:pt x="92" y="78"/>
                  </a:cubicBezTo>
                  <a:cubicBezTo>
                    <a:pt x="94" y="78"/>
                    <a:pt x="96" y="76"/>
                    <a:pt x="97" y="75"/>
                  </a:cubicBezTo>
                  <a:cubicBezTo>
                    <a:pt x="97" y="75"/>
                    <a:pt x="97" y="75"/>
                    <a:pt x="97" y="75"/>
                  </a:cubicBezTo>
                  <a:cubicBezTo>
                    <a:pt x="98" y="74"/>
                    <a:pt x="98" y="74"/>
                    <a:pt x="99" y="74"/>
                  </a:cubicBezTo>
                  <a:cubicBezTo>
                    <a:pt x="99" y="73"/>
                    <a:pt x="99" y="73"/>
                    <a:pt x="99" y="73"/>
                  </a:cubicBezTo>
                  <a:cubicBezTo>
                    <a:pt x="99" y="73"/>
                    <a:pt x="100" y="73"/>
                    <a:pt x="100" y="72"/>
                  </a:cubicBezTo>
                  <a:cubicBezTo>
                    <a:pt x="100" y="72"/>
                    <a:pt x="100" y="73"/>
                    <a:pt x="100" y="73"/>
                  </a:cubicBezTo>
                  <a:close/>
                  <a:moveTo>
                    <a:pt x="91" y="68"/>
                  </a:moveTo>
                  <a:cubicBezTo>
                    <a:pt x="91" y="69"/>
                    <a:pt x="91" y="69"/>
                    <a:pt x="91" y="69"/>
                  </a:cubicBezTo>
                  <a:cubicBezTo>
                    <a:pt x="91" y="68"/>
                    <a:pt x="91" y="68"/>
                    <a:pt x="91" y="68"/>
                  </a:cubicBezTo>
                  <a:cubicBezTo>
                    <a:pt x="90" y="70"/>
                    <a:pt x="90" y="70"/>
                    <a:pt x="90" y="70"/>
                  </a:cubicBezTo>
                  <a:cubicBezTo>
                    <a:pt x="90" y="69"/>
                    <a:pt x="90" y="69"/>
                    <a:pt x="91" y="68"/>
                  </a:cubicBezTo>
                  <a:close/>
                  <a:moveTo>
                    <a:pt x="138" y="16"/>
                  </a:moveTo>
                  <a:cubicBezTo>
                    <a:pt x="138" y="16"/>
                    <a:pt x="138" y="16"/>
                    <a:pt x="138" y="16"/>
                  </a:cubicBezTo>
                  <a:cubicBezTo>
                    <a:pt x="137" y="16"/>
                    <a:pt x="137" y="16"/>
                    <a:pt x="137" y="16"/>
                  </a:cubicBezTo>
                  <a:lnTo>
                    <a:pt x="138" y="16"/>
                  </a:lnTo>
                  <a:close/>
                  <a:moveTo>
                    <a:pt x="139" y="18"/>
                  </a:moveTo>
                  <a:cubicBezTo>
                    <a:pt x="139" y="19"/>
                    <a:pt x="139" y="19"/>
                    <a:pt x="139" y="19"/>
                  </a:cubicBezTo>
                  <a:cubicBezTo>
                    <a:pt x="139" y="19"/>
                    <a:pt x="139" y="19"/>
                    <a:pt x="139" y="19"/>
                  </a:cubicBezTo>
                  <a:cubicBezTo>
                    <a:pt x="139" y="19"/>
                    <a:pt x="139" y="19"/>
                    <a:pt x="140" y="19"/>
                  </a:cubicBezTo>
                  <a:cubicBezTo>
                    <a:pt x="140" y="19"/>
                    <a:pt x="140" y="19"/>
                    <a:pt x="140" y="19"/>
                  </a:cubicBezTo>
                  <a:cubicBezTo>
                    <a:pt x="140" y="19"/>
                    <a:pt x="140" y="19"/>
                    <a:pt x="140" y="19"/>
                  </a:cubicBezTo>
                  <a:cubicBezTo>
                    <a:pt x="140" y="19"/>
                    <a:pt x="140" y="19"/>
                    <a:pt x="140" y="19"/>
                  </a:cubicBezTo>
                  <a:cubicBezTo>
                    <a:pt x="139" y="19"/>
                    <a:pt x="139" y="19"/>
                    <a:pt x="139" y="19"/>
                  </a:cubicBezTo>
                  <a:cubicBezTo>
                    <a:pt x="139" y="19"/>
                    <a:pt x="139" y="19"/>
                    <a:pt x="139" y="19"/>
                  </a:cubicBezTo>
                  <a:cubicBezTo>
                    <a:pt x="139" y="19"/>
                    <a:pt x="138" y="19"/>
                    <a:pt x="137" y="18"/>
                  </a:cubicBezTo>
                  <a:lnTo>
                    <a:pt x="139" y="18"/>
                  </a:lnTo>
                  <a:close/>
                  <a:moveTo>
                    <a:pt x="110" y="34"/>
                  </a:moveTo>
                  <a:cubicBezTo>
                    <a:pt x="110" y="34"/>
                    <a:pt x="110" y="34"/>
                    <a:pt x="110" y="34"/>
                  </a:cubicBezTo>
                  <a:cubicBezTo>
                    <a:pt x="110" y="35"/>
                    <a:pt x="110" y="35"/>
                    <a:pt x="110" y="34"/>
                  </a:cubicBezTo>
                  <a:cubicBezTo>
                    <a:pt x="110" y="34"/>
                    <a:pt x="110" y="34"/>
                    <a:pt x="110" y="34"/>
                  </a:cubicBezTo>
                  <a:cubicBezTo>
                    <a:pt x="110" y="34"/>
                    <a:pt x="110" y="34"/>
                    <a:pt x="110" y="34"/>
                  </a:cubicBezTo>
                  <a:cubicBezTo>
                    <a:pt x="110" y="34"/>
                    <a:pt x="110" y="34"/>
                    <a:pt x="110" y="34"/>
                  </a:cubicBezTo>
                  <a:cubicBezTo>
                    <a:pt x="110" y="34"/>
                    <a:pt x="110" y="34"/>
                    <a:pt x="110" y="34"/>
                  </a:cubicBezTo>
                  <a:close/>
                  <a:moveTo>
                    <a:pt x="128" y="18"/>
                  </a:moveTo>
                  <a:cubicBezTo>
                    <a:pt x="128" y="18"/>
                    <a:pt x="128" y="18"/>
                    <a:pt x="128" y="18"/>
                  </a:cubicBezTo>
                  <a:cubicBezTo>
                    <a:pt x="126" y="18"/>
                    <a:pt x="126" y="19"/>
                    <a:pt x="124" y="18"/>
                  </a:cubicBezTo>
                  <a:cubicBezTo>
                    <a:pt x="126" y="18"/>
                    <a:pt x="126" y="17"/>
                    <a:pt x="128" y="18"/>
                  </a:cubicBezTo>
                  <a:cubicBezTo>
                    <a:pt x="128" y="18"/>
                    <a:pt x="128" y="18"/>
                    <a:pt x="128" y="18"/>
                  </a:cubicBezTo>
                  <a:close/>
                  <a:moveTo>
                    <a:pt x="129" y="18"/>
                  </a:moveTo>
                  <a:cubicBezTo>
                    <a:pt x="129" y="17"/>
                    <a:pt x="129" y="17"/>
                    <a:pt x="129" y="17"/>
                  </a:cubicBezTo>
                  <a:cubicBezTo>
                    <a:pt x="130" y="17"/>
                    <a:pt x="130" y="17"/>
                    <a:pt x="130" y="17"/>
                  </a:cubicBezTo>
                  <a:lnTo>
                    <a:pt x="129" y="18"/>
                  </a:lnTo>
                  <a:close/>
                  <a:moveTo>
                    <a:pt x="131" y="16"/>
                  </a:moveTo>
                  <a:cubicBezTo>
                    <a:pt x="131" y="16"/>
                    <a:pt x="132" y="16"/>
                    <a:pt x="132" y="16"/>
                  </a:cubicBezTo>
                  <a:cubicBezTo>
                    <a:pt x="132" y="16"/>
                    <a:pt x="132" y="17"/>
                    <a:pt x="131" y="16"/>
                  </a:cubicBezTo>
                  <a:close/>
                  <a:moveTo>
                    <a:pt x="132" y="17"/>
                  </a:moveTo>
                  <a:cubicBezTo>
                    <a:pt x="132" y="16"/>
                    <a:pt x="132" y="16"/>
                    <a:pt x="132" y="16"/>
                  </a:cubicBezTo>
                  <a:cubicBezTo>
                    <a:pt x="132" y="16"/>
                    <a:pt x="132" y="16"/>
                    <a:pt x="132" y="16"/>
                  </a:cubicBezTo>
                  <a:cubicBezTo>
                    <a:pt x="132" y="16"/>
                    <a:pt x="132" y="16"/>
                    <a:pt x="132" y="16"/>
                  </a:cubicBezTo>
                  <a:cubicBezTo>
                    <a:pt x="132" y="16"/>
                    <a:pt x="132" y="16"/>
                    <a:pt x="132" y="17"/>
                  </a:cubicBezTo>
                  <a:close/>
                  <a:moveTo>
                    <a:pt x="117" y="17"/>
                  </a:moveTo>
                  <a:cubicBezTo>
                    <a:pt x="118" y="18"/>
                    <a:pt x="120" y="16"/>
                    <a:pt x="121" y="16"/>
                  </a:cubicBezTo>
                  <a:cubicBezTo>
                    <a:pt x="123" y="15"/>
                    <a:pt x="125" y="14"/>
                    <a:pt x="126" y="15"/>
                  </a:cubicBezTo>
                  <a:cubicBezTo>
                    <a:pt x="127" y="15"/>
                    <a:pt x="127" y="15"/>
                    <a:pt x="127" y="15"/>
                  </a:cubicBezTo>
                  <a:cubicBezTo>
                    <a:pt x="127" y="15"/>
                    <a:pt x="127" y="15"/>
                    <a:pt x="127" y="15"/>
                  </a:cubicBezTo>
                  <a:cubicBezTo>
                    <a:pt x="127" y="15"/>
                    <a:pt x="127" y="15"/>
                    <a:pt x="127" y="15"/>
                  </a:cubicBezTo>
                  <a:cubicBezTo>
                    <a:pt x="127" y="15"/>
                    <a:pt x="128" y="15"/>
                    <a:pt x="128" y="15"/>
                  </a:cubicBezTo>
                  <a:cubicBezTo>
                    <a:pt x="128" y="15"/>
                    <a:pt x="128" y="15"/>
                    <a:pt x="128" y="15"/>
                  </a:cubicBezTo>
                  <a:cubicBezTo>
                    <a:pt x="128" y="15"/>
                    <a:pt x="128" y="15"/>
                    <a:pt x="128" y="15"/>
                  </a:cubicBezTo>
                  <a:cubicBezTo>
                    <a:pt x="129" y="15"/>
                    <a:pt x="129" y="15"/>
                    <a:pt x="130" y="15"/>
                  </a:cubicBezTo>
                  <a:cubicBezTo>
                    <a:pt x="130" y="15"/>
                    <a:pt x="131" y="14"/>
                    <a:pt x="131" y="15"/>
                  </a:cubicBezTo>
                  <a:cubicBezTo>
                    <a:pt x="132" y="15"/>
                    <a:pt x="132" y="15"/>
                    <a:pt x="132" y="15"/>
                  </a:cubicBezTo>
                  <a:cubicBezTo>
                    <a:pt x="132" y="15"/>
                    <a:pt x="132" y="15"/>
                    <a:pt x="132" y="15"/>
                  </a:cubicBezTo>
                  <a:cubicBezTo>
                    <a:pt x="133" y="15"/>
                    <a:pt x="133" y="15"/>
                    <a:pt x="133" y="15"/>
                  </a:cubicBezTo>
                  <a:cubicBezTo>
                    <a:pt x="132" y="15"/>
                    <a:pt x="131" y="14"/>
                    <a:pt x="130" y="15"/>
                  </a:cubicBezTo>
                  <a:cubicBezTo>
                    <a:pt x="129" y="15"/>
                    <a:pt x="129" y="15"/>
                    <a:pt x="129" y="15"/>
                  </a:cubicBezTo>
                  <a:cubicBezTo>
                    <a:pt x="129" y="15"/>
                    <a:pt x="128" y="15"/>
                    <a:pt x="128" y="15"/>
                  </a:cubicBezTo>
                  <a:cubicBezTo>
                    <a:pt x="128" y="15"/>
                    <a:pt x="128" y="15"/>
                    <a:pt x="128" y="15"/>
                  </a:cubicBezTo>
                  <a:cubicBezTo>
                    <a:pt x="128" y="15"/>
                    <a:pt x="128" y="15"/>
                    <a:pt x="128" y="15"/>
                  </a:cubicBezTo>
                  <a:cubicBezTo>
                    <a:pt x="128" y="15"/>
                    <a:pt x="127" y="15"/>
                    <a:pt x="127" y="15"/>
                  </a:cubicBezTo>
                  <a:cubicBezTo>
                    <a:pt x="127" y="15"/>
                    <a:pt x="127" y="15"/>
                    <a:pt x="127" y="15"/>
                  </a:cubicBezTo>
                  <a:cubicBezTo>
                    <a:pt x="127" y="15"/>
                    <a:pt x="127" y="15"/>
                    <a:pt x="127" y="15"/>
                  </a:cubicBezTo>
                  <a:cubicBezTo>
                    <a:pt x="126" y="16"/>
                    <a:pt x="124" y="15"/>
                    <a:pt x="123" y="16"/>
                  </a:cubicBezTo>
                  <a:cubicBezTo>
                    <a:pt x="121" y="16"/>
                    <a:pt x="119" y="17"/>
                    <a:pt x="116" y="18"/>
                  </a:cubicBezTo>
                  <a:lnTo>
                    <a:pt x="117" y="17"/>
                  </a:lnTo>
                  <a:close/>
                  <a:moveTo>
                    <a:pt x="117" y="25"/>
                  </a:moveTo>
                  <a:cubicBezTo>
                    <a:pt x="115" y="27"/>
                    <a:pt x="115" y="27"/>
                    <a:pt x="115" y="27"/>
                  </a:cubicBezTo>
                  <a:cubicBezTo>
                    <a:pt x="114" y="27"/>
                    <a:pt x="114" y="27"/>
                    <a:pt x="114" y="27"/>
                  </a:cubicBezTo>
                  <a:lnTo>
                    <a:pt x="117" y="25"/>
                  </a:lnTo>
                  <a:close/>
                  <a:moveTo>
                    <a:pt x="113" y="20"/>
                  </a:moveTo>
                  <a:cubicBezTo>
                    <a:pt x="113" y="19"/>
                    <a:pt x="112" y="19"/>
                    <a:pt x="113" y="19"/>
                  </a:cubicBezTo>
                  <a:cubicBezTo>
                    <a:pt x="114" y="20"/>
                    <a:pt x="115" y="18"/>
                    <a:pt x="116" y="18"/>
                  </a:cubicBezTo>
                  <a:cubicBezTo>
                    <a:pt x="115" y="18"/>
                    <a:pt x="113" y="19"/>
                    <a:pt x="113" y="20"/>
                  </a:cubicBezTo>
                  <a:cubicBezTo>
                    <a:pt x="112" y="20"/>
                    <a:pt x="112" y="20"/>
                    <a:pt x="112" y="20"/>
                  </a:cubicBezTo>
                  <a:cubicBezTo>
                    <a:pt x="112" y="20"/>
                    <a:pt x="113" y="20"/>
                    <a:pt x="113" y="20"/>
                  </a:cubicBezTo>
                  <a:close/>
                  <a:moveTo>
                    <a:pt x="113" y="25"/>
                  </a:moveTo>
                  <a:cubicBezTo>
                    <a:pt x="113" y="26"/>
                    <a:pt x="113" y="26"/>
                    <a:pt x="113" y="26"/>
                  </a:cubicBezTo>
                  <a:cubicBezTo>
                    <a:pt x="113" y="25"/>
                    <a:pt x="113" y="25"/>
                    <a:pt x="113" y="25"/>
                  </a:cubicBezTo>
                  <a:close/>
                  <a:moveTo>
                    <a:pt x="114" y="27"/>
                  </a:moveTo>
                  <a:cubicBezTo>
                    <a:pt x="114" y="27"/>
                    <a:pt x="114" y="27"/>
                    <a:pt x="114" y="27"/>
                  </a:cubicBezTo>
                  <a:cubicBezTo>
                    <a:pt x="113" y="28"/>
                    <a:pt x="113" y="28"/>
                    <a:pt x="113" y="28"/>
                  </a:cubicBezTo>
                  <a:lnTo>
                    <a:pt x="114" y="27"/>
                  </a:lnTo>
                  <a:close/>
                  <a:moveTo>
                    <a:pt x="109" y="21"/>
                  </a:moveTo>
                  <a:cubicBezTo>
                    <a:pt x="109" y="22"/>
                    <a:pt x="109" y="22"/>
                    <a:pt x="110" y="22"/>
                  </a:cubicBezTo>
                  <a:cubicBezTo>
                    <a:pt x="110" y="20"/>
                    <a:pt x="111" y="21"/>
                    <a:pt x="112" y="20"/>
                  </a:cubicBezTo>
                  <a:cubicBezTo>
                    <a:pt x="111" y="21"/>
                    <a:pt x="110" y="22"/>
                    <a:pt x="108" y="22"/>
                  </a:cubicBezTo>
                  <a:cubicBezTo>
                    <a:pt x="109" y="22"/>
                    <a:pt x="109" y="22"/>
                    <a:pt x="109" y="21"/>
                  </a:cubicBezTo>
                  <a:close/>
                  <a:moveTo>
                    <a:pt x="107" y="33"/>
                  </a:moveTo>
                  <a:cubicBezTo>
                    <a:pt x="108" y="33"/>
                    <a:pt x="108" y="33"/>
                    <a:pt x="108" y="33"/>
                  </a:cubicBezTo>
                  <a:cubicBezTo>
                    <a:pt x="109" y="32"/>
                    <a:pt x="108" y="32"/>
                    <a:pt x="108" y="32"/>
                  </a:cubicBezTo>
                  <a:cubicBezTo>
                    <a:pt x="109" y="32"/>
                    <a:pt x="109" y="32"/>
                    <a:pt x="109" y="32"/>
                  </a:cubicBezTo>
                  <a:cubicBezTo>
                    <a:pt x="109" y="32"/>
                    <a:pt x="109" y="32"/>
                    <a:pt x="109" y="31"/>
                  </a:cubicBezTo>
                  <a:cubicBezTo>
                    <a:pt x="109" y="32"/>
                    <a:pt x="109" y="32"/>
                    <a:pt x="109" y="32"/>
                  </a:cubicBezTo>
                  <a:cubicBezTo>
                    <a:pt x="108" y="32"/>
                    <a:pt x="109" y="32"/>
                    <a:pt x="109" y="33"/>
                  </a:cubicBezTo>
                  <a:cubicBezTo>
                    <a:pt x="109" y="33"/>
                    <a:pt x="109" y="32"/>
                    <a:pt x="109" y="32"/>
                  </a:cubicBezTo>
                  <a:cubicBezTo>
                    <a:pt x="110" y="32"/>
                    <a:pt x="110" y="32"/>
                    <a:pt x="110" y="32"/>
                  </a:cubicBezTo>
                  <a:cubicBezTo>
                    <a:pt x="108" y="33"/>
                    <a:pt x="108" y="33"/>
                    <a:pt x="108" y="33"/>
                  </a:cubicBezTo>
                  <a:cubicBezTo>
                    <a:pt x="109" y="33"/>
                    <a:pt x="108" y="33"/>
                    <a:pt x="108" y="33"/>
                  </a:cubicBezTo>
                  <a:cubicBezTo>
                    <a:pt x="108" y="33"/>
                    <a:pt x="108" y="33"/>
                    <a:pt x="108" y="34"/>
                  </a:cubicBezTo>
                  <a:lnTo>
                    <a:pt x="107" y="33"/>
                  </a:lnTo>
                  <a:close/>
                  <a:moveTo>
                    <a:pt x="108" y="34"/>
                  </a:moveTo>
                  <a:cubicBezTo>
                    <a:pt x="108" y="34"/>
                    <a:pt x="108" y="34"/>
                    <a:pt x="108" y="34"/>
                  </a:cubicBezTo>
                  <a:cubicBezTo>
                    <a:pt x="108" y="34"/>
                    <a:pt x="108" y="34"/>
                    <a:pt x="108" y="34"/>
                  </a:cubicBezTo>
                  <a:cubicBezTo>
                    <a:pt x="108" y="34"/>
                    <a:pt x="108" y="34"/>
                    <a:pt x="108" y="34"/>
                  </a:cubicBezTo>
                  <a:close/>
                  <a:moveTo>
                    <a:pt x="103" y="36"/>
                  </a:moveTo>
                  <a:cubicBezTo>
                    <a:pt x="103" y="36"/>
                    <a:pt x="103" y="36"/>
                    <a:pt x="103" y="36"/>
                  </a:cubicBezTo>
                  <a:cubicBezTo>
                    <a:pt x="103" y="36"/>
                    <a:pt x="103" y="36"/>
                    <a:pt x="103" y="36"/>
                  </a:cubicBezTo>
                  <a:cubicBezTo>
                    <a:pt x="103" y="36"/>
                    <a:pt x="103" y="36"/>
                    <a:pt x="104" y="36"/>
                  </a:cubicBezTo>
                  <a:cubicBezTo>
                    <a:pt x="104" y="36"/>
                    <a:pt x="103" y="36"/>
                    <a:pt x="103" y="36"/>
                  </a:cubicBezTo>
                  <a:close/>
                  <a:moveTo>
                    <a:pt x="106" y="32"/>
                  </a:moveTo>
                  <a:cubicBezTo>
                    <a:pt x="106" y="31"/>
                    <a:pt x="106" y="31"/>
                    <a:pt x="106" y="31"/>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7" y="31"/>
                    <a:pt x="106" y="31"/>
                    <a:pt x="106" y="32"/>
                  </a:cubicBezTo>
                  <a:close/>
                  <a:moveTo>
                    <a:pt x="106" y="25"/>
                  </a:moveTo>
                  <a:cubicBezTo>
                    <a:pt x="106" y="25"/>
                    <a:pt x="106" y="25"/>
                    <a:pt x="106" y="25"/>
                  </a:cubicBezTo>
                  <a:cubicBezTo>
                    <a:pt x="106" y="25"/>
                    <a:pt x="106" y="25"/>
                    <a:pt x="106" y="25"/>
                  </a:cubicBezTo>
                  <a:close/>
                  <a:moveTo>
                    <a:pt x="106" y="27"/>
                  </a:moveTo>
                  <a:cubicBezTo>
                    <a:pt x="105" y="29"/>
                    <a:pt x="105" y="29"/>
                    <a:pt x="105" y="29"/>
                  </a:cubicBezTo>
                  <a:cubicBezTo>
                    <a:pt x="105" y="29"/>
                    <a:pt x="105" y="28"/>
                    <a:pt x="106" y="27"/>
                  </a:cubicBezTo>
                  <a:close/>
                  <a:moveTo>
                    <a:pt x="104" y="33"/>
                  </a:moveTo>
                  <a:cubicBezTo>
                    <a:pt x="104" y="33"/>
                    <a:pt x="104" y="33"/>
                    <a:pt x="104" y="33"/>
                  </a:cubicBezTo>
                  <a:cubicBezTo>
                    <a:pt x="104" y="33"/>
                    <a:pt x="104" y="33"/>
                    <a:pt x="104" y="33"/>
                  </a:cubicBezTo>
                  <a:cubicBezTo>
                    <a:pt x="104" y="33"/>
                    <a:pt x="104" y="33"/>
                    <a:pt x="104" y="33"/>
                  </a:cubicBezTo>
                  <a:cubicBezTo>
                    <a:pt x="105" y="33"/>
                    <a:pt x="105" y="33"/>
                    <a:pt x="105" y="33"/>
                  </a:cubicBezTo>
                  <a:cubicBezTo>
                    <a:pt x="105" y="33"/>
                    <a:pt x="105" y="33"/>
                    <a:pt x="104" y="33"/>
                  </a:cubicBezTo>
                  <a:cubicBezTo>
                    <a:pt x="104" y="33"/>
                    <a:pt x="104" y="33"/>
                    <a:pt x="104" y="33"/>
                  </a:cubicBezTo>
                  <a:cubicBezTo>
                    <a:pt x="104" y="33"/>
                    <a:pt x="104" y="33"/>
                    <a:pt x="104" y="33"/>
                  </a:cubicBezTo>
                  <a:close/>
                  <a:moveTo>
                    <a:pt x="102" y="36"/>
                  </a:moveTo>
                  <a:cubicBezTo>
                    <a:pt x="103" y="35"/>
                    <a:pt x="102" y="34"/>
                    <a:pt x="103" y="34"/>
                  </a:cubicBezTo>
                  <a:cubicBezTo>
                    <a:pt x="103" y="34"/>
                    <a:pt x="104" y="34"/>
                    <a:pt x="104" y="34"/>
                  </a:cubicBezTo>
                  <a:cubicBezTo>
                    <a:pt x="104" y="34"/>
                    <a:pt x="104" y="34"/>
                    <a:pt x="104" y="34"/>
                  </a:cubicBezTo>
                  <a:cubicBezTo>
                    <a:pt x="104" y="34"/>
                    <a:pt x="104" y="34"/>
                    <a:pt x="104" y="34"/>
                  </a:cubicBezTo>
                  <a:cubicBezTo>
                    <a:pt x="104" y="33"/>
                    <a:pt x="104" y="33"/>
                    <a:pt x="104" y="33"/>
                  </a:cubicBezTo>
                  <a:cubicBezTo>
                    <a:pt x="104" y="33"/>
                    <a:pt x="104" y="33"/>
                    <a:pt x="104" y="33"/>
                  </a:cubicBezTo>
                  <a:cubicBezTo>
                    <a:pt x="104" y="33"/>
                    <a:pt x="104" y="33"/>
                    <a:pt x="104" y="33"/>
                  </a:cubicBezTo>
                  <a:cubicBezTo>
                    <a:pt x="104" y="33"/>
                    <a:pt x="104" y="33"/>
                    <a:pt x="104" y="34"/>
                  </a:cubicBezTo>
                  <a:cubicBezTo>
                    <a:pt x="104" y="34"/>
                    <a:pt x="104" y="34"/>
                    <a:pt x="104" y="34"/>
                  </a:cubicBezTo>
                  <a:cubicBezTo>
                    <a:pt x="104" y="34"/>
                    <a:pt x="104" y="34"/>
                    <a:pt x="104" y="34"/>
                  </a:cubicBezTo>
                  <a:cubicBezTo>
                    <a:pt x="104" y="34"/>
                    <a:pt x="104" y="34"/>
                    <a:pt x="104" y="34"/>
                  </a:cubicBezTo>
                  <a:cubicBezTo>
                    <a:pt x="104" y="34"/>
                    <a:pt x="103" y="36"/>
                    <a:pt x="102" y="36"/>
                  </a:cubicBezTo>
                  <a:cubicBezTo>
                    <a:pt x="102" y="36"/>
                    <a:pt x="102" y="36"/>
                    <a:pt x="102" y="36"/>
                  </a:cubicBezTo>
                  <a:close/>
                  <a:moveTo>
                    <a:pt x="95" y="43"/>
                  </a:moveTo>
                  <a:cubicBezTo>
                    <a:pt x="96" y="42"/>
                    <a:pt x="96" y="42"/>
                    <a:pt x="96" y="42"/>
                  </a:cubicBezTo>
                  <a:cubicBezTo>
                    <a:pt x="96" y="42"/>
                    <a:pt x="96" y="42"/>
                    <a:pt x="96" y="42"/>
                  </a:cubicBezTo>
                  <a:lnTo>
                    <a:pt x="95" y="43"/>
                  </a:lnTo>
                  <a:close/>
                  <a:moveTo>
                    <a:pt x="98" y="41"/>
                  </a:moveTo>
                  <a:cubicBezTo>
                    <a:pt x="98" y="40"/>
                    <a:pt x="98" y="40"/>
                    <a:pt x="98" y="40"/>
                  </a:cubicBezTo>
                  <a:cubicBezTo>
                    <a:pt x="99" y="40"/>
                    <a:pt x="99" y="40"/>
                    <a:pt x="99" y="40"/>
                  </a:cubicBezTo>
                  <a:lnTo>
                    <a:pt x="98" y="41"/>
                  </a:lnTo>
                  <a:close/>
                  <a:moveTo>
                    <a:pt x="93" y="43"/>
                  </a:moveTo>
                  <a:cubicBezTo>
                    <a:pt x="93" y="42"/>
                    <a:pt x="95" y="42"/>
                    <a:pt x="95" y="41"/>
                  </a:cubicBezTo>
                  <a:cubicBezTo>
                    <a:pt x="95" y="41"/>
                    <a:pt x="95" y="41"/>
                    <a:pt x="95" y="41"/>
                  </a:cubicBezTo>
                  <a:cubicBezTo>
                    <a:pt x="95" y="41"/>
                    <a:pt x="95" y="41"/>
                    <a:pt x="95" y="41"/>
                  </a:cubicBezTo>
                  <a:cubicBezTo>
                    <a:pt x="96" y="41"/>
                    <a:pt x="96" y="41"/>
                    <a:pt x="96" y="41"/>
                  </a:cubicBezTo>
                  <a:cubicBezTo>
                    <a:pt x="96" y="41"/>
                    <a:pt x="96" y="41"/>
                    <a:pt x="96" y="41"/>
                  </a:cubicBezTo>
                  <a:cubicBezTo>
                    <a:pt x="96" y="41"/>
                    <a:pt x="96" y="41"/>
                    <a:pt x="96" y="41"/>
                  </a:cubicBezTo>
                  <a:cubicBezTo>
                    <a:pt x="97" y="40"/>
                    <a:pt x="97" y="40"/>
                    <a:pt x="97" y="40"/>
                  </a:cubicBezTo>
                  <a:cubicBezTo>
                    <a:pt x="97" y="40"/>
                    <a:pt x="97" y="40"/>
                    <a:pt x="97" y="40"/>
                  </a:cubicBezTo>
                  <a:cubicBezTo>
                    <a:pt x="98" y="39"/>
                    <a:pt x="98" y="38"/>
                    <a:pt x="99" y="39"/>
                  </a:cubicBezTo>
                  <a:cubicBezTo>
                    <a:pt x="97" y="40"/>
                    <a:pt x="95" y="42"/>
                    <a:pt x="93" y="43"/>
                  </a:cubicBezTo>
                  <a:close/>
                  <a:moveTo>
                    <a:pt x="99" y="32"/>
                  </a:moveTo>
                  <a:cubicBezTo>
                    <a:pt x="99" y="32"/>
                    <a:pt x="99" y="32"/>
                    <a:pt x="99" y="32"/>
                  </a:cubicBezTo>
                  <a:cubicBezTo>
                    <a:pt x="99" y="32"/>
                    <a:pt x="100" y="33"/>
                    <a:pt x="99" y="34"/>
                  </a:cubicBezTo>
                  <a:cubicBezTo>
                    <a:pt x="99" y="34"/>
                    <a:pt x="99" y="34"/>
                    <a:pt x="99" y="34"/>
                  </a:cubicBezTo>
                  <a:cubicBezTo>
                    <a:pt x="99" y="34"/>
                    <a:pt x="99" y="34"/>
                    <a:pt x="99" y="34"/>
                  </a:cubicBezTo>
                  <a:cubicBezTo>
                    <a:pt x="99" y="34"/>
                    <a:pt x="99" y="34"/>
                    <a:pt x="99" y="34"/>
                  </a:cubicBezTo>
                  <a:cubicBezTo>
                    <a:pt x="99" y="34"/>
                    <a:pt x="99" y="33"/>
                    <a:pt x="99" y="33"/>
                  </a:cubicBezTo>
                  <a:cubicBezTo>
                    <a:pt x="98" y="33"/>
                    <a:pt x="98" y="33"/>
                    <a:pt x="98" y="34"/>
                  </a:cubicBezTo>
                  <a:cubicBezTo>
                    <a:pt x="98" y="33"/>
                    <a:pt x="99" y="33"/>
                    <a:pt x="99" y="32"/>
                  </a:cubicBezTo>
                  <a:close/>
                  <a:moveTo>
                    <a:pt x="97" y="36"/>
                  </a:moveTo>
                  <a:cubicBezTo>
                    <a:pt x="96" y="36"/>
                    <a:pt x="96" y="36"/>
                    <a:pt x="96" y="36"/>
                  </a:cubicBezTo>
                  <a:cubicBezTo>
                    <a:pt x="96" y="37"/>
                    <a:pt x="96" y="37"/>
                    <a:pt x="96" y="37"/>
                  </a:cubicBezTo>
                  <a:lnTo>
                    <a:pt x="97" y="36"/>
                  </a:lnTo>
                  <a:close/>
                  <a:moveTo>
                    <a:pt x="91" y="40"/>
                  </a:moveTo>
                  <a:cubicBezTo>
                    <a:pt x="91" y="40"/>
                    <a:pt x="91" y="40"/>
                    <a:pt x="91" y="40"/>
                  </a:cubicBezTo>
                  <a:cubicBezTo>
                    <a:pt x="92" y="40"/>
                    <a:pt x="93" y="39"/>
                    <a:pt x="93" y="39"/>
                  </a:cubicBezTo>
                  <a:cubicBezTo>
                    <a:pt x="93" y="39"/>
                    <a:pt x="93" y="38"/>
                    <a:pt x="93" y="38"/>
                  </a:cubicBezTo>
                  <a:cubicBezTo>
                    <a:pt x="93" y="38"/>
                    <a:pt x="93" y="38"/>
                    <a:pt x="93" y="38"/>
                  </a:cubicBezTo>
                  <a:cubicBezTo>
                    <a:pt x="92" y="38"/>
                    <a:pt x="92" y="38"/>
                    <a:pt x="92" y="39"/>
                  </a:cubicBezTo>
                  <a:cubicBezTo>
                    <a:pt x="92" y="38"/>
                    <a:pt x="92" y="39"/>
                    <a:pt x="91" y="38"/>
                  </a:cubicBezTo>
                  <a:cubicBezTo>
                    <a:pt x="92" y="38"/>
                    <a:pt x="93" y="38"/>
                    <a:pt x="92" y="37"/>
                  </a:cubicBezTo>
                  <a:cubicBezTo>
                    <a:pt x="93" y="37"/>
                    <a:pt x="93" y="37"/>
                    <a:pt x="93" y="37"/>
                  </a:cubicBezTo>
                  <a:cubicBezTo>
                    <a:pt x="93" y="38"/>
                    <a:pt x="93" y="38"/>
                    <a:pt x="93" y="38"/>
                  </a:cubicBezTo>
                  <a:cubicBezTo>
                    <a:pt x="93" y="39"/>
                    <a:pt x="93" y="37"/>
                    <a:pt x="94" y="37"/>
                  </a:cubicBezTo>
                  <a:cubicBezTo>
                    <a:pt x="94" y="37"/>
                    <a:pt x="94" y="37"/>
                    <a:pt x="94" y="37"/>
                  </a:cubicBezTo>
                  <a:cubicBezTo>
                    <a:pt x="94" y="37"/>
                    <a:pt x="93" y="37"/>
                    <a:pt x="93" y="37"/>
                  </a:cubicBezTo>
                  <a:cubicBezTo>
                    <a:pt x="93" y="37"/>
                    <a:pt x="94" y="37"/>
                    <a:pt x="95" y="37"/>
                  </a:cubicBezTo>
                  <a:cubicBezTo>
                    <a:pt x="95" y="37"/>
                    <a:pt x="94" y="37"/>
                    <a:pt x="94" y="37"/>
                  </a:cubicBezTo>
                  <a:cubicBezTo>
                    <a:pt x="94" y="37"/>
                    <a:pt x="94" y="37"/>
                    <a:pt x="94" y="37"/>
                  </a:cubicBezTo>
                  <a:cubicBezTo>
                    <a:pt x="94" y="37"/>
                    <a:pt x="94" y="37"/>
                    <a:pt x="94" y="37"/>
                  </a:cubicBezTo>
                  <a:cubicBezTo>
                    <a:pt x="93" y="38"/>
                    <a:pt x="93" y="38"/>
                    <a:pt x="93" y="38"/>
                  </a:cubicBezTo>
                  <a:cubicBezTo>
                    <a:pt x="93" y="38"/>
                    <a:pt x="94" y="38"/>
                    <a:pt x="94" y="38"/>
                  </a:cubicBezTo>
                  <a:cubicBezTo>
                    <a:pt x="95" y="37"/>
                    <a:pt x="95" y="37"/>
                    <a:pt x="95" y="37"/>
                  </a:cubicBezTo>
                  <a:cubicBezTo>
                    <a:pt x="95" y="38"/>
                    <a:pt x="95" y="38"/>
                    <a:pt x="95" y="38"/>
                  </a:cubicBezTo>
                  <a:cubicBezTo>
                    <a:pt x="96" y="37"/>
                    <a:pt x="97" y="37"/>
                    <a:pt x="98" y="36"/>
                  </a:cubicBezTo>
                  <a:cubicBezTo>
                    <a:pt x="98" y="36"/>
                    <a:pt x="99" y="35"/>
                    <a:pt x="99" y="35"/>
                  </a:cubicBezTo>
                  <a:cubicBezTo>
                    <a:pt x="99" y="35"/>
                    <a:pt x="98" y="36"/>
                    <a:pt x="98" y="36"/>
                  </a:cubicBezTo>
                  <a:cubicBezTo>
                    <a:pt x="96" y="38"/>
                    <a:pt x="94" y="39"/>
                    <a:pt x="92" y="40"/>
                  </a:cubicBezTo>
                  <a:cubicBezTo>
                    <a:pt x="91" y="40"/>
                    <a:pt x="91" y="40"/>
                    <a:pt x="91" y="40"/>
                  </a:cubicBezTo>
                  <a:close/>
                  <a:moveTo>
                    <a:pt x="90" y="37"/>
                  </a:moveTo>
                  <a:cubicBezTo>
                    <a:pt x="90" y="37"/>
                    <a:pt x="90" y="37"/>
                    <a:pt x="90" y="37"/>
                  </a:cubicBezTo>
                  <a:cubicBezTo>
                    <a:pt x="90" y="38"/>
                    <a:pt x="90" y="38"/>
                    <a:pt x="89" y="39"/>
                  </a:cubicBezTo>
                  <a:cubicBezTo>
                    <a:pt x="90" y="39"/>
                    <a:pt x="90" y="38"/>
                    <a:pt x="90" y="37"/>
                  </a:cubicBezTo>
                  <a:close/>
                  <a:moveTo>
                    <a:pt x="88" y="49"/>
                  </a:moveTo>
                  <a:cubicBezTo>
                    <a:pt x="88" y="48"/>
                    <a:pt x="88" y="49"/>
                    <a:pt x="89" y="48"/>
                  </a:cubicBezTo>
                  <a:cubicBezTo>
                    <a:pt x="89" y="49"/>
                    <a:pt x="89" y="49"/>
                    <a:pt x="89" y="49"/>
                  </a:cubicBezTo>
                  <a:cubicBezTo>
                    <a:pt x="88" y="49"/>
                    <a:pt x="88" y="49"/>
                    <a:pt x="88" y="49"/>
                  </a:cubicBezTo>
                  <a:cubicBezTo>
                    <a:pt x="87" y="49"/>
                    <a:pt x="87" y="49"/>
                    <a:pt x="87" y="49"/>
                  </a:cubicBezTo>
                  <a:cubicBezTo>
                    <a:pt x="87" y="49"/>
                    <a:pt x="88" y="48"/>
                    <a:pt x="88" y="49"/>
                  </a:cubicBezTo>
                  <a:close/>
                  <a:moveTo>
                    <a:pt x="72" y="22"/>
                  </a:moveTo>
                  <a:cubicBezTo>
                    <a:pt x="73" y="22"/>
                    <a:pt x="73" y="22"/>
                    <a:pt x="73" y="22"/>
                  </a:cubicBezTo>
                  <a:cubicBezTo>
                    <a:pt x="72" y="22"/>
                    <a:pt x="72" y="22"/>
                    <a:pt x="72" y="22"/>
                  </a:cubicBezTo>
                  <a:close/>
                  <a:moveTo>
                    <a:pt x="57" y="13"/>
                  </a:moveTo>
                  <a:cubicBezTo>
                    <a:pt x="58" y="13"/>
                    <a:pt x="57" y="15"/>
                    <a:pt x="57" y="15"/>
                  </a:cubicBezTo>
                  <a:cubicBezTo>
                    <a:pt x="57" y="16"/>
                    <a:pt x="57" y="16"/>
                    <a:pt x="57" y="16"/>
                  </a:cubicBezTo>
                  <a:cubicBezTo>
                    <a:pt x="57" y="15"/>
                    <a:pt x="57" y="15"/>
                    <a:pt x="57" y="14"/>
                  </a:cubicBezTo>
                  <a:lnTo>
                    <a:pt x="57" y="13"/>
                  </a:lnTo>
                  <a:close/>
                  <a:moveTo>
                    <a:pt x="2" y="69"/>
                  </a:moveTo>
                  <a:cubicBezTo>
                    <a:pt x="2" y="67"/>
                    <a:pt x="2" y="67"/>
                    <a:pt x="2" y="67"/>
                  </a:cubicBezTo>
                  <a:cubicBezTo>
                    <a:pt x="2" y="68"/>
                    <a:pt x="2" y="68"/>
                    <a:pt x="2" y="68"/>
                  </a:cubicBezTo>
                  <a:lnTo>
                    <a:pt x="2" y="69"/>
                  </a:lnTo>
                  <a:close/>
                  <a:moveTo>
                    <a:pt x="2" y="58"/>
                  </a:moveTo>
                  <a:cubicBezTo>
                    <a:pt x="2" y="57"/>
                    <a:pt x="2" y="57"/>
                    <a:pt x="3" y="56"/>
                  </a:cubicBezTo>
                  <a:cubicBezTo>
                    <a:pt x="3" y="57"/>
                    <a:pt x="3" y="57"/>
                    <a:pt x="2" y="58"/>
                  </a:cubicBezTo>
                  <a:close/>
                  <a:moveTo>
                    <a:pt x="6" y="73"/>
                  </a:moveTo>
                  <a:cubicBezTo>
                    <a:pt x="7" y="73"/>
                    <a:pt x="7" y="72"/>
                    <a:pt x="7" y="73"/>
                  </a:cubicBezTo>
                  <a:cubicBezTo>
                    <a:pt x="7" y="73"/>
                    <a:pt x="7" y="72"/>
                    <a:pt x="6" y="73"/>
                  </a:cubicBezTo>
                  <a:close/>
                  <a:moveTo>
                    <a:pt x="55" y="43"/>
                  </a:moveTo>
                  <a:cubicBezTo>
                    <a:pt x="54" y="42"/>
                    <a:pt x="55" y="40"/>
                    <a:pt x="55" y="39"/>
                  </a:cubicBezTo>
                  <a:cubicBezTo>
                    <a:pt x="56" y="40"/>
                    <a:pt x="55" y="42"/>
                    <a:pt x="55" y="43"/>
                  </a:cubicBezTo>
                  <a:close/>
                  <a:moveTo>
                    <a:pt x="10" y="73"/>
                  </a:moveTo>
                  <a:cubicBezTo>
                    <a:pt x="9" y="72"/>
                    <a:pt x="9" y="71"/>
                    <a:pt x="9" y="71"/>
                  </a:cubicBezTo>
                  <a:cubicBezTo>
                    <a:pt x="9" y="72"/>
                    <a:pt x="10" y="73"/>
                    <a:pt x="11" y="74"/>
                  </a:cubicBezTo>
                  <a:cubicBezTo>
                    <a:pt x="10" y="75"/>
                    <a:pt x="11" y="73"/>
                    <a:pt x="10" y="73"/>
                  </a:cubicBezTo>
                  <a:close/>
                  <a:moveTo>
                    <a:pt x="11" y="75"/>
                  </a:moveTo>
                  <a:cubicBezTo>
                    <a:pt x="11" y="75"/>
                    <a:pt x="11" y="75"/>
                    <a:pt x="11" y="75"/>
                  </a:cubicBezTo>
                  <a:cubicBezTo>
                    <a:pt x="12" y="75"/>
                    <a:pt x="12" y="75"/>
                    <a:pt x="12" y="75"/>
                  </a:cubicBezTo>
                  <a:lnTo>
                    <a:pt x="11" y="75"/>
                  </a:lnTo>
                  <a:close/>
                  <a:moveTo>
                    <a:pt x="15" y="78"/>
                  </a:moveTo>
                  <a:cubicBezTo>
                    <a:pt x="14" y="77"/>
                    <a:pt x="14" y="77"/>
                    <a:pt x="14" y="77"/>
                  </a:cubicBezTo>
                  <a:cubicBezTo>
                    <a:pt x="15" y="77"/>
                    <a:pt x="15" y="77"/>
                    <a:pt x="15" y="77"/>
                  </a:cubicBezTo>
                  <a:lnTo>
                    <a:pt x="15" y="78"/>
                  </a:lnTo>
                  <a:close/>
                  <a:moveTo>
                    <a:pt x="14" y="76"/>
                  </a:moveTo>
                  <a:cubicBezTo>
                    <a:pt x="15" y="75"/>
                    <a:pt x="15" y="76"/>
                    <a:pt x="15" y="76"/>
                  </a:cubicBezTo>
                  <a:cubicBezTo>
                    <a:pt x="15" y="76"/>
                    <a:pt x="15" y="77"/>
                    <a:pt x="14" y="76"/>
                  </a:cubicBezTo>
                  <a:close/>
                  <a:moveTo>
                    <a:pt x="20" y="78"/>
                  </a:moveTo>
                  <a:cubicBezTo>
                    <a:pt x="19" y="77"/>
                    <a:pt x="19" y="78"/>
                    <a:pt x="19" y="78"/>
                  </a:cubicBezTo>
                  <a:cubicBezTo>
                    <a:pt x="19" y="78"/>
                    <a:pt x="19" y="78"/>
                    <a:pt x="19" y="78"/>
                  </a:cubicBezTo>
                  <a:cubicBezTo>
                    <a:pt x="18" y="78"/>
                    <a:pt x="17" y="78"/>
                    <a:pt x="16" y="77"/>
                  </a:cubicBezTo>
                  <a:cubicBezTo>
                    <a:pt x="16" y="77"/>
                    <a:pt x="17" y="78"/>
                    <a:pt x="18" y="78"/>
                  </a:cubicBezTo>
                  <a:cubicBezTo>
                    <a:pt x="18" y="78"/>
                    <a:pt x="18" y="77"/>
                    <a:pt x="18" y="77"/>
                  </a:cubicBezTo>
                  <a:cubicBezTo>
                    <a:pt x="17" y="77"/>
                    <a:pt x="17" y="77"/>
                    <a:pt x="17" y="77"/>
                  </a:cubicBezTo>
                  <a:cubicBezTo>
                    <a:pt x="17" y="76"/>
                    <a:pt x="17" y="77"/>
                    <a:pt x="17" y="77"/>
                  </a:cubicBezTo>
                  <a:cubicBezTo>
                    <a:pt x="17" y="76"/>
                    <a:pt x="17" y="76"/>
                    <a:pt x="17" y="76"/>
                  </a:cubicBezTo>
                  <a:cubicBezTo>
                    <a:pt x="16" y="76"/>
                    <a:pt x="16" y="76"/>
                    <a:pt x="16" y="76"/>
                  </a:cubicBezTo>
                  <a:cubicBezTo>
                    <a:pt x="16" y="76"/>
                    <a:pt x="17" y="76"/>
                    <a:pt x="17" y="76"/>
                  </a:cubicBezTo>
                  <a:cubicBezTo>
                    <a:pt x="16" y="75"/>
                    <a:pt x="15" y="75"/>
                    <a:pt x="14" y="75"/>
                  </a:cubicBezTo>
                  <a:cubicBezTo>
                    <a:pt x="14" y="75"/>
                    <a:pt x="14" y="75"/>
                    <a:pt x="14" y="75"/>
                  </a:cubicBezTo>
                  <a:cubicBezTo>
                    <a:pt x="15" y="75"/>
                    <a:pt x="15" y="74"/>
                    <a:pt x="15" y="75"/>
                  </a:cubicBezTo>
                  <a:cubicBezTo>
                    <a:pt x="16" y="74"/>
                    <a:pt x="18" y="75"/>
                    <a:pt x="19" y="75"/>
                  </a:cubicBezTo>
                  <a:cubicBezTo>
                    <a:pt x="19" y="76"/>
                    <a:pt x="20" y="77"/>
                    <a:pt x="20" y="78"/>
                  </a:cubicBezTo>
                  <a:close/>
                  <a:moveTo>
                    <a:pt x="47" y="90"/>
                  </a:moveTo>
                  <a:cubicBezTo>
                    <a:pt x="47" y="90"/>
                    <a:pt x="47" y="90"/>
                    <a:pt x="47"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7" y="89"/>
                    <a:pt x="47" y="89"/>
                    <a:pt x="47" y="89"/>
                  </a:cubicBezTo>
                  <a:cubicBezTo>
                    <a:pt x="47" y="89"/>
                    <a:pt x="47" y="89"/>
                    <a:pt x="47" y="89"/>
                  </a:cubicBezTo>
                  <a:cubicBezTo>
                    <a:pt x="47" y="89"/>
                    <a:pt x="47" y="89"/>
                    <a:pt x="47" y="89"/>
                  </a:cubicBezTo>
                  <a:cubicBezTo>
                    <a:pt x="47" y="89"/>
                    <a:pt x="47" y="89"/>
                    <a:pt x="47" y="89"/>
                  </a:cubicBezTo>
                  <a:cubicBezTo>
                    <a:pt x="48" y="89"/>
                    <a:pt x="48" y="89"/>
                    <a:pt x="48" y="89"/>
                  </a:cubicBezTo>
                  <a:lnTo>
                    <a:pt x="47" y="90"/>
                  </a:lnTo>
                  <a:close/>
                  <a:moveTo>
                    <a:pt x="48" y="89"/>
                  </a:moveTo>
                  <a:cubicBezTo>
                    <a:pt x="48" y="89"/>
                    <a:pt x="48" y="88"/>
                    <a:pt x="48" y="88"/>
                  </a:cubicBezTo>
                  <a:cubicBezTo>
                    <a:pt x="48" y="88"/>
                    <a:pt x="48" y="89"/>
                    <a:pt x="48" y="89"/>
                  </a:cubicBezTo>
                  <a:close/>
                  <a:moveTo>
                    <a:pt x="49" y="79"/>
                  </a:moveTo>
                  <a:cubicBezTo>
                    <a:pt x="49" y="79"/>
                    <a:pt x="49" y="79"/>
                    <a:pt x="49" y="79"/>
                  </a:cubicBezTo>
                  <a:cubicBezTo>
                    <a:pt x="49" y="79"/>
                    <a:pt x="49" y="79"/>
                    <a:pt x="49" y="79"/>
                  </a:cubicBezTo>
                  <a:cubicBezTo>
                    <a:pt x="49" y="79"/>
                    <a:pt x="50" y="79"/>
                    <a:pt x="50" y="79"/>
                  </a:cubicBezTo>
                  <a:cubicBezTo>
                    <a:pt x="49" y="79"/>
                    <a:pt x="49" y="79"/>
                    <a:pt x="49" y="79"/>
                  </a:cubicBezTo>
                  <a:close/>
                  <a:moveTo>
                    <a:pt x="51" y="87"/>
                  </a:moveTo>
                  <a:cubicBezTo>
                    <a:pt x="51" y="87"/>
                    <a:pt x="51" y="87"/>
                    <a:pt x="51" y="87"/>
                  </a:cubicBezTo>
                  <a:cubicBezTo>
                    <a:pt x="52" y="87"/>
                    <a:pt x="52" y="87"/>
                    <a:pt x="52" y="87"/>
                  </a:cubicBezTo>
                  <a:cubicBezTo>
                    <a:pt x="52" y="87"/>
                    <a:pt x="52" y="87"/>
                    <a:pt x="52" y="87"/>
                  </a:cubicBezTo>
                  <a:lnTo>
                    <a:pt x="51" y="87"/>
                  </a:lnTo>
                  <a:close/>
                  <a:moveTo>
                    <a:pt x="50" y="76"/>
                  </a:moveTo>
                  <a:cubicBezTo>
                    <a:pt x="46" y="78"/>
                    <a:pt x="41" y="79"/>
                    <a:pt x="36" y="78"/>
                  </a:cubicBezTo>
                  <a:cubicBezTo>
                    <a:pt x="32" y="76"/>
                    <a:pt x="27" y="73"/>
                    <a:pt x="26" y="69"/>
                  </a:cubicBezTo>
                  <a:cubicBezTo>
                    <a:pt x="25" y="67"/>
                    <a:pt x="23" y="67"/>
                    <a:pt x="21" y="66"/>
                  </a:cubicBezTo>
                  <a:cubicBezTo>
                    <a:pt x="21" y="69"/>
                    <a:pt x="21" y="69"/>
                    <a:pt x="21" y="69"/>
                  </a:cubicBezTo>
                  <a:cubicBezTo>
                    <a:pt x="21" y="69"/>
                    <a:pt x="21" y="68"/>
                    <a:pt x="20" y="68"/>
                  </a:cubicBezTo>
                  <a:cubicBezTo>
                    <a:pt x="20" y="69"/>
                    <a:pt x="20" y="69"/>
                    <a:pt x="20" y="69"/>
                  </a:cubicBezTo>
                  <a:cubicBezTo>
                    <a:pt x="19" y="69"/>
                    <a:pt x="19" y="69"/>
                    <a:pt x="19" y="69"/>
                  </a:cubicBezTo>
                  <a:cubicBezTo>
                    <a:pt x="19" y="69"/>
                    <a:pt x="18" y="69"/>
                    <a:pt x="19" y="70"/>
                  </a:cubicBezTo>
                  <a:cubicBezTo>
                    <a:pt x="19" y="70"/>
                    <a:pt x="19" y="70"/>
                    <a:pt x="19" y="70"/>
                  </a:cubicBezTo>
                  <a:cubicBezTo>
                    <a:pt x="18" y="70"/>
                    <a:pt x="19" y="71"/>
                    <a:pt x="19" y="72"/>
                  </a:cubicBezTo>
                  <a:cubicBezTo>
                    <a:pt x="18" y="72"/>
                    <a:pt x="18" y="72"/>
                    <a:pt x="18" y="72"/>
                  </a:cubicBezTo>
                  <a:cubicBezTo>
                    <a:pt x="18" y="72"/>
                    <a:pt x="18" y="73"/>
                    <a:pt x="18" y="74"/>
                  </a:cubicBezTo>
                  <a:cubicBezTo>
                    <a:pt x="18" y="74"/>
                    <a:pt x="18" y="74"/>
                    <a:pt x="18" y="74"/>
                  </a:cubicBezTo>
                  <a:cubicBezTo>
                    <a:pt x="18" y="74"/>
                    <a:pt x="18" y="74"/>
                    <a:pt x="18" y="74"/>
                  </a:cubicBezTo>
                  <a:cubicBezTo>
                    <a:pt x="18" y="74"/>
                    <a:pt x="18" y="74"/>
                    <a:pt x="18" y="74"/>
                  </a:cubicBezTo>
                  <a:cubicBezTo>
                    <a:pt x="19" y="75"/>
                    <a:pt x="19" y="75"/>
                    <a:pt x="19" y="75"/>
                  </a:cubicBezTo>
                  <a:cubicBezTo>
                    <a:pt x="17" y="74"/>
                    <a:pt x="17" y="74"/>
                    <a:pt x="17" y="74"/>
                  </a:cubicBezTo>
                  <a:cubicBezTo>
                    <a:pt x="18" y="74"/>
                    <a:pt x="18" y="74"/>
                    <a:pt x="18" y="74"/>
                  </a:cubicBezTo>
                  <a:cubicBezTo>
                    <a:pt x="18" y="74"/>
                    <a:pt x="18" y="74"/>
                    <a:pt x="18" y="74"/>
                  </a:cubicBezTo>
                  <a:cubicBezTo>
                    <a:pt x="16" y="72"/>
                    <a:pt x="16" y="72"/>
                    <a:pt x="16" y="72"/>
                  </a:cubicBezTo>
                  <a:cubicBezTo>
                    <a:pt x="15" y="73"/>
                    <a:pt x="15" y="73"/>
                    <a:pt x="15" y="73"/>
                  </a:cubicBezTo>
                  <a:cubicBezTo>
                    <a:pt x="15" y="72"/>
                    <a:pt x="15" y="72"/>
                    <a:pt x="15" y="72"/>
                  </a:cubicBezTo>
                  <a:cubicBezTo>
                    <a:pt x="15" y="72"/>
                    <a:pt x="15" y="72"/>
                    <a:pt x="15" y="72"/>
                  </a:cubicBezTo>
                  <a:cubicBezTo>
                    <a:pt x="14" y="72"/>
                    <a:pt x="14" y="70"/>
                    <a:pt x="13" y="70"/>
                  </a:cubicBezTo>
                  <a:cubicBezTo>
                    <a:pt x="14" y="72"/>
                    <a:pt x="14" y="72"/>
                    <a:pt x="14" y="72"/>
                  </a:cubicBezTo>
                  <a:cubicBezTo>
                    <a:pt x="14" y="73"/>
                    <a:pt x="14" y="73"/>
                    <a:pt x="14" y="73"/>
                  </a:cubicBezTo>
                  <a:cubicBezTo>
                    <a:pt x="14" y="72"/>
                    <a:pt x="14" y="72"/>
                    <a:pt x="14" y="72"/>
                  </a:cubicBezTo>
                  <a:cubicBezTo>
                    <a:pt x="13" y="73"/>
                    <a:pt x="13" y="73"/>
                    <a:pt x="13" y="73"/>
                  </a:cubicBezTo>
                  <a:cubicBezTo>
                    <a:pt x="13" y="73"/>
                    <a:pt x="14" y="73"/>
                    <a:pt x="14" y="73"/>
                  </a:cubicBezTo>
                  <a:cubicBezTo>
                    <a:pt x="14" y="73"/>
                    <a:pt x="14" y="73"/>
                    <a:pt x="14" y="73"/>
                  </a:cubicBezTo>
                  <a:cubicBezTo>
                    <a:pt x="14" y="73"/>
                    <a:pt x="14" y="73"/>
                    <a:pt x="14" y="73"/>
                  </a:cubicBezTo>
                  <a:cubicBezTo>
                    <a:pt x="15" y="73"/>
                    <a:pt x="14" y="73"/>
                    <a:pt x="15" y="73"/>
                  </a:cubicBezTo>
                  <a:cubicBezTo>
                    <a:pt x="15" y="74"/>
                    <a:pt x="15" y="74"/>
                    <a:pt x="15" y="74"/>
                  </a:cubicBezTo>
                  <a:cubicBezTo>
                    <a:pt x="15" y="73"/>
                    <a:pt x="14" y="73"/>
                    <a:pt x="14" y="73"/>
                  </a:cubicBezTo>
                  <a:cubicBezTo>
                    <a:pt x="13" y="74"/>
                    <a:pt x="14" y="74"/>
                    <a:pt x="13" y="74"/>
                  </a:cubicBezTo>
                  <a:cubicBezTo>
                    <a:pt x="13" y="73"/>
                    <a:pt x="12" y="72"/>
                    <a:pt x="12" y="72"/>
                  </a:cubicBezTo>
                  <a:cubicBezTo>
                    <a:pt x="12" y="72"/>
                    <a:pt x="12" y="72"/>
                    <a:pt x="12" y="72"/>
                  </a:cubicBezTo>
                  <a:cubicBezTo>
                    <a:pt x="12" y="72"/>
                    <a:pt x="12" y="72"/>
                    <a:pt x="12" y="72"/>
                  </a:cubicBezTo>
                  <a:cubicBezTo>
                    <a:pt x="12" y="72"/>
                    <a:pt x="12" y="72"/>
                    <a:pt x="12" y="72"/>
                  </a:cubicBezTo>
                  <a:cubicBezTo>
                    <a:pt x="12" y="72"/>
                    <a:pt x="12" y="72"/>
                    <a:pt x="13" y="72"/>
                  </a:cubicBezTo>
                  <a:cubicBezTo>
                    <a:pt x="12" y="71"/>
                    <a:pt x="12" y="71"/>
                    <a:pt x="12" y="71"/>
                  </a:cubicBezTo>
                  <a:cubicBezTo>
                    <a:pt x="11" y="71"/>
                    <a:pt x="11" y="71"/>
                    <a:pt x="11" y="71"/>
                  </a:cubicBezTo>
                  <a:cubicBezTo>
                    <a:pt x="11" y="71"/>
                    <a:pt x="11" y="71"/>
                    <a:pt x="11" y="71"/>
                  </a:cubicBezTo>
                  <a:cubicBezTo>
                    <a:pt x="11" y="71"/>
                    <a:pt x="11" y="71"/>
                    <a:pt x="11" y="71"/>
                  </a:cubicBezTo>
                  <a:cubicBezTo>
                    <a:pt x="10" y="72"/>
                    <a:pt x="11" y="72"/>
                    <a:pt x="11" y="73"/>
                  </a:cubicBezTo>
                  <a:cubicBezTo>
                    <a:pt x="11" y="73"/>
                    <a:pt x="11" y="73"/>
                    <a:pt x="11" y="73"/>
                  </a:cubicBezTo>
                  <a:cubicBezTo>
                    <a:pt x="12" y="73"/>
                    <a:pt x="12" y="74"/>
                    <a:pt x="12" y="74"/>
                  </a:cubicBezTo>
                  <a:cubicBezTo>
                    <a:pt x="13" y="75"/>
                    <a:pt x="13" y="75"/>
                    <a:pt x="13" y="75"/>
                  </a:cubicBezTo>
                  <a:cubicBezTo>
                    <a:pt x="13" y="75"/>
                    <a:pt x="13" y="75"/>
                    <a:pt x="12" y="74"/>
                  </a:cubicBezTo>
                  <a:cubicBezTo>
                    <a:pt x="12" y="74"/>
                    <a:pt x="12" y="73"/>
                    <a:pt x="11" y="73"/>
                  </a:cubicBezTo>
                  <a:cubicBezTo>
                    <a:pt x="11" y="73"/>
                    <a:pt x="11" y="73"/>
                    <a:pt x="11" y="73"/>
                  </a:cubicBezTo>
                  <a:cubicBezTo>
                    <a:pt x="11" y="73"/>
                    <a:pt x="11" y="73"/>
                    <a:pt x="11" y="73"/>
                  </a:cubicBezTo>
                  <a:cubicBezTo>
                    <a:pt x="11" y="72"/>
                    <a:pt x="10" y="70"/>
                    <a:pt x="9" y="69"/>
                  </a:cubicBezTo>
                  <a:cubicBezTo>
                    <a:pt x="10" y="70"/>
                    <a:pt x="10" y="69"/>
                    <a:pt x="10" y="70"/>
                  </a:cubicBezTo>
                  <a:cubicBezTo>
                    <a:pt x="11" y="70"/>
                    <a:pt x="10" y="69"/>
                    <a:pt x="10" y="69"/>
                  </a:cubicBezTo>
                  <a:cubicBezTo>
                    <a:pt x="10" y="69"/>
                    <a:pt x="10" y="69"/>
                    <a:pt x="9" y="69"/>
                  </a:cubicBezTo>
                  <a:cubicBezTo>
                    <a:pt x="9" y="69"/>
                    <a:pt x="9" y="68"/>
                    <a:pt x="9" y="68"/>
                  </a:cubicBezTo>
                  <a:cubicBezTo>
                    <a:pt x="9" y="68"/>
                    <a:pt x="9" y="68"/>
                    <a:pt x="9" y="68"/>
                  </a:cubicBezTo>
                  <a:cubicBezTo>
                    <a:pt x="10" y="68"/>
                    <a:pt x="10" y="68"/>
                    <a:pt x="10" y="68"/>
                  </a:cubicBezTo>
                  <a:cubicBezTo>
                    <a:pt x="9" y="67"/>
                    <a:pt x="9" y="67"/>
                    <a:pt x="9" y="67"/>
                  </a:cubicBezTo>
                  <a:cubicBezTo>
                    <a:pt x="10" y="67"/>
                    <a:pt x="10" y="66"/>
                    <a:pt x="10" y="67"/>
                  </a:cubicBezTo>
                  <a:cubicBezTo>
                    <a:pt x="10" y="67"/>
                    <a:pt x="10" y="67"/>
                    <a:pt x="11" y="67"/>
                  </a:cubicBezTo>
                  <a:cubicBezTo>
                    <a:pt x="11" y="67"/>
                    <a:pt x="11" y="67"/>
                    <a:pt x="11" y="66"/>
                  </a:cubicBezTo>
                  <a:cubicBezTo>
                    <a:pt x="11" y="66"/>
                    <a:pt x="10" y="66"/>
                    <a:pt x="10" y="66"/>
                  </a:cubicBezTo>
                  <a:cubicBezTo>
                    <a:pt x="10" y="66"/>
                    <a:pt x="10" y="66"/>
                    <a:pt x="10" y="66"/>
                  </a:cubicBezTo>
                  <a:cubicBezTo>
                    <a:pt x="10" y="66"/>
                    <a:pt x="10" y="66"/>
                    <a:pt x="10" y="66"/>
                  </a:cubicBezTo>
                  <a:cubicBezTo>
                    <a:pt x="11" y="66"/>
                    <a:pt x="11" y="66"/>
                    <a:pt x="11" y="66"/>
                  </a:cubicBezTo>
                  <a:cubicBezTo>
                    <a:pt x="11" y="67"/>
                    <a:pt x="11" y="67"/>
                    <a:pt x="12" y="67"/>
                  </a:cubicBezTo>
                  <a:cubicBezTo>
                    <a:pt x="12" y="67"/>
                    <a:pt x="12" y="67"/>
                    <a:pt x="12" y="67"/>
                  </a:cubicBezTo>
                  <a:cubicBezTo>
                    <a:pt x="12" y="67"/>
                    <a:pt x="11" y="66"/>
                    <a:pt x="12" y="66"/>
                  </a:cubicBezTo>
                  <a:cubicBezTo>
                    <a:pt x="11" y="65"/>
                    <a:pt x="11" y="64"/>
                    <a:pt x="10" y="62"/>
                  </a:cubicBezTo>
                  <a:cubicBezTo>
                    <a:pt x="11" y="62"/>
                    <a:pt x="11" y="62"/>
                    <a:pt x="11" y="62"/>
                  </a:cubicBezTo>
                  <a:cubicBezTo>
                    <a:pt x="11" y="61"/>
                    <a:pt x="11" y="61"/>
                    <a:pt x="11" y="61"/>
                  </a:cubicBezTo>
                  <a:cubicBezTo>
                    <a:pt x="11" y="61"/>
                    <a:pt x="11" y="61"/>
                    <a:pt x="11" y="61"/>
                  </a:cubicBezTo>
                  <a:cubicBezTo>
                    <a:pt x="11" y="58"/>
                    <a:pt x="11" y="54"/>
                    <a:pt x="13" y="52"/>
                  </a:cubicBezTo>
                  <a:cubicBezTo>
                    <a:pt x="15" y="48"/>
                    <a:pt x="17" y="46"/>
                    <a:pt x="21" y="44"/>
                  </a:cubicBezTo>
                  <a:cubicBezTo>
                    <a:pt x="22" y="44"/>
                    <a:pt x="24" y="43"/>
                    <a:pt x="25" y="42"/>
                  </a:cubicBezTo>
                  <a:cubicBezTo>
                    <a:pt x="25" y="42"/>
                    <a:pt x="25" y="42"/>
                    <a:pt x="25" y="42"/>
                  </a:cubicBezTo>
                  <a:cubicBezTo>
                    <a:pt x="25" y="41"/>
                    <a:pt x="25" y="42"/>
                    <a:pt x="24" y="41"/>
                  </a:cubicBezTo>
                  <a:cubicBezTo>
                    <a:pt x="24" y="41"/>
                    <a:pt x="24" y="41"/>
                    <a:pt x="24" y="41"/>
                  </a:cubicBezTo>
                  <a:cubicBezTo>
                    <a:pt x="24" y="41"/>
                    <a:pt x="24" y="41"/>
                    <a:pt x="24" y="41"/>
                  </a:cubicBezTo>
                  <a:cubicBezTo>
                    <a:pt x="25" y="40"/>
                    <a:pt x="27" y="40"/>
                    <a:pt x="28" y="39"/>
                  </a:cubicBezTo>
                  <a:cubicBezTo>
                    <a:pt x="29" y="39"/>
                    <a:pt x="29" y="39"/>
                    <a:pt x="29" y="39"/>
                  </a:cubicBezTo>
                  <a:cubicBezTo>
                    <a:pt x="30" y="39"/>
                    <a:pt x="30" y="39"/>
                    <a:pt x="31" y="38"/>
                  </a:cubicBezTo>
                  <a:cubicBezTo>
                    <a:pt x="30" y="36"/>
                    <a:pt x="32" y="36"/>
                    <a:pt x="31" y="34"/>
                  </a:cubicBezTo>
                  <a:cubicBezTo>
                    <a:pt x="30" y="34"/>
                    <a:pt x="30" y="33"/>
                    <a:pt x="29" y="34"/>
                  </a:cubicBezTo>
                  <a:cubicBezTo>
                    <a:pt x="29" y="35"/>
                    <a:pt x="28" y="33"/>
                    <a:pt x="27" y="33"/>
                  </a:cubicBezTo>
                  <a:cubicBezTo>
                    <a:pt x="24" y="30"/>
                    <a:pt x="24" y="25"/>
                    <a:pt x="25" y="21"/>
                  </a:cubicBezTo>
                  <a:cubicBezTo>
                    <a:pt x="26" y="20"/>
                    <a:pt x="27" y="20"/>
                    <a:pt x="27" y="19"/>
                  </a:cubicBezTo>
                  <a:cubicBezTo>
                    <a:pt x="27" y="19"/>
                    <a:pt x="27" y="19"/>
                    <a:pt x="27" y="19"/>
                  </a:cubicBezTo>
                  <a:cubicBezTo>
                    <a:pt x="30" y="16"/>
                    <a:pt x="30" y="22"/>
                    <a:pt x="32" y="23"/>
                  </a:cubicBezTo>
                  <a:cubicBezTo>
                    <a:pt x="33" y="23"/>
                    <a:pt x="33" y="24"/>
                    <a:pt x="34" y="24"/>
                  </a:cubicBezTo>
                  <a:cubicBezTo>
                    <a:pt x="34" y="24"/>
                    <a:pt x="34" y="24"/>
                    <a:pt x="34" y="24"/>
                  </a:cubicBezTo>
                  <a:cubicBezTo>
                    <a:pt x="36" y="24"/>
                    <a:pt x="37" y="23"/>
                    <a:pt x="38" y="23"/>
                  </a:cubicBezTo>
                  <a:cubicBezTo>
                    <a:pt x="39" y="23"/>
                    <a:pt x="39" y="23"/>
                    <a:pt x="39" y="23"/>
                  </a:cubicBezTo>
                  <a:cubicBezTo>
                    <a:pt x="39" y="23"/>
                    <a:pt x="39" y="23"/>
                    <a:pt x="39" y="23"/>
                  </a:cubicBezTo>
                  <a:cubicBezTo>
                    <a:pt x="43" y="18"/>
                    <a:pt x="33" y="10"/>
                    <a:pt x="42" y="7"/>
                  </a:cubicBezTo>
                  <a:cubicBezTo>
                    <a:pt x="46" y="7"/>
                    <a:pt x="49" y="7"/>
                    <a:pt x="51" y="10"/>
                  </a:cubicBezTo>
                  <a:cubicBezTo>
                    <a:pt x="51" y="12"/>
                    <a:pt x="53" y="14"/>
                    <a:pt x="53" y="16"/>
                  </a:cubicBezTo>
                  <a:cubicBezTo>
                    <a:pt x="53" y="16"/>
                    <a:pt x="53" y="16"/>
                    <a:pt x="53" y="16"/>
                  </a:cubicBezTo>
                  <a:cubicBezTo>
                    <a:pt x="51" y="17"/>
                    <a:pt x="49" y="16"/>
                    <a:pt x="48" y="17"/>
                  </a:cubicBezTo>
                  <a:cubicBezTo>
                    <a:pt x="48" y="17"/>
                    <a:pt x="48" y="17"/>
                    <a:pt x="48" y="17"/>
                  </a:cubicBezTo>
                  <a:cubicBezTo>
                    <a:pt x="48" y="17"/>
                    <a:pt x="48" y="17"/>
                    <a:pt x="48" y="17"/>
                  </a:cubicBezTo>
                  <a:cubicBezTo>
                    <a:pt x="48" y="17"/>
                    <a:pt x="47" y="17"/>
                    <a:pt x="47" y="17"/>
                  </a:cubicBezTo>
                  <a:cubicBezTo>
                    <a:pt x="47" y="17"/>
                    <a:pt x="47" y="17"/>
                    <a:pt x="47" y="17"/>
                  </a:cubicBezTo>
                  <a:cubicBezTo>
                    <a:pt x="46" y="17"/>
                    <a:pt x="45" y="18"/>
                    <a:pt x="44" y="18"/>
                  </a:cubicBezTo>
                  <a:cubicBezTo>
                    <a:pt x="44" y="20"/>
                    <a:pt x="42" y="20"/>
                    <a:pt x="42" y="22"/>
                  </a:cubicBezTo>
                  <a:cubicBezTo>
                    <a:pt x="43" y="22"/>
                    <a:pt x="43" y="22"/>
                    <a:pt x="43" y="22"/>
                  </a:cubicBezTo>
                  <a:cubicBezTo>
                    <a:pt x="43" y="24"/>
                    <a:pt x="43" y="24"/>
                    <a:pt x="43" y="24"/>
                  </a:cubicBezTo>
                  <a:cubicBezTo>
                    <a:pt x="43" y="24"/>
                    <a:pt x="43" y="24"/>
                    <a:pt x="43" y="24"/>
                  </a:cubicBezTo>
                  <a:cubicBezTo>
                    <a:pt x="43" y="24"/>
                    <a:pt x="43" y="24"/>
                    <a:pt x="43" y="24"/>
                  </a:cubicBezTo>
                  <a:cubicBezTo>
                    <a:pt x="44" y="25"/>
                    <a:pt x="45" y="25"/>
                    <a:pt x="47" y="25"/>
                  </a:cubicBezTo>
                  <a:cubicBezTo>
                    <a:pt x="46" y="25"/>
                    <a:pt x="46" y="25"/>
                    <a:pt x="46" y="25"/>
                  </a:cubicBezTo>
                  <a:cubicBezTo>
                    <a:pt x="46" y="25"/>
                    <a:pt x="46" y="25"/>
                    <a:pt x="46" y="25"/>
                  </a:cubicBezTo>
                  <a:cubicBezTo>
                    <a:pt x="46" y="25"/>
                    <a:pt x="46" y="25"/>
                    <a:pt x="46" y="25"/>
                  </a:cubicBezTo>
                  <a:cubicBezTo>
                    <a:pt x="47" y="26"/>
                    <a:pt x="47" y="25"/>
                    <a:pt x="48" y="25"/>
                  </a:cubicBezTo>
                  <a:cubicBezTo>
                    <a:pt x="49" y="23"/>
                    <a:pt x="52" y="23"/>
                    <a:pt x="54" y="23"/>
                  </a:cubicBezTo>
                  <a:cubicBezTo>
                    <a:pt x="56" y="25"/>
                    <a:pt x="55" y="28"/>
                    <a:pt x="54" y="31"/>
                  </a:cubicBezTo>
                  <a:cubicBezTo>
                    <a:pt x="53" y="32"/>
                    <a:pt x="53" y="34"/>
                    <a:pt x="51" y="35"/>
                  </a:cubicBezTo>
                  <a:cubicBezTo>
                    <a:pt x="51" y="35"/>
                    <a:pt x="50" y="35"/>
                    <a:pt x="50" y="35"/>
                  </a:cubicBezTo>
                  <a:cubicBezTo>
                    <a:pt x="50" y="35"/>
                    <a:pt x="50" y="35"/>
                    <a:pt x="50" y="35"/>
                  </a:cubicBezTo>
                  <a:cubicBezTo>
                    <a:pt x="50" y="36"/>
                    <a:pt x="48" y="35"/>
                    <a:pt x="48" y="35"/>
                  </a:cubicBezTo>
                  <a:cubicBezTo>
                    <a:pt x="47" y="35"/>
                    <a:pt x="45" y="35"/>
                    <a:pt x="44" y="35"/>
                  </a:cubicBezTo>
                  <a:cubicBezTo>
                    <a:pt x="43" y="35"/>
                    <a:pt x="43" y="34"/>
                    <a:pt x="42" y="34"/>
                  </a:cubicBezTo>
                  <a:cubicBezTo>
                    <a:pt x="42" y="34"/>
                    <a:pt x="42" y="33"/>
                    <a:pt x="41" y="33"/>
                  </a:cubicBezTo>
                  <a:cubicBezTo>
                    <a:pt x="40" y="33"/>
                    <a:pt x="40" y="34"/>
                    <a:pt x="40" y="35"/>
                  </a:cubicBezTo>
                  <a:cubicBezTo>
                    <a:pt x="41" y="35"/>
                    <a:pt x="42" y="36"/>
                    <a:pt x="41" y="37"/>
                  </a:cubicBezTo>
                  <a:cubicBezTo>
                    <a:pt x="40" y="38"/>
                    <a:pt x="43" y="38"/>
                    <a:pt x="42" y="39"/>
                  </a:cubicBezTo>
                  <a:cubicBezTo>
                    <a:pt x="43" y="40"/>
                    <a:pt x="43" y="40"/>
                    <a:pt x="44" y="41"/>
                  </a:cubicBezTo>
                  <a:cubicBezTo>
                    <a:pt x="39" y="40"/>
                    <a:pt x="33" y="39"/>
                    <a:pt x="29" y="42"/>
                  </a:cubicBezTo>
                  <a:cubicBezTo>
                    <a:pt x="29" y="43"/>
                    <a:pt x="27" y="43"/>
                    <a:pt x="27" y="45"/>
                  </a:cubicBezTo>
                  <a:cubicBezTo>
                    <a:pt x="30" y="48"/>
                    <a:pt x="34" y="44"/>
                    <a:pt x="37" y="47"/>
                  </a:cubicBezTo>
                  <a:cubicBezTo>
                    <a:pt x="39" y="48"/>
                    <a:pt x="40" y="50"/>
                    <a:pt x="40" y="52"/>
                  </a:cubicBezTo>
                  <a:cubicBezTo>
                    <a:pt x="38" y="53"/>
                    <a:pt x="35" y="54"/>
                    <a:pt x="34" y="56"/>
                  </a:cubicBezTo>
                  <a:cubicBezTo>
                    <a:pt x="33" y="56"/>
                    <a:pt x="33" y="57"/>
                    <a:pt x="33" y="57"/>
                  </a:cubicBezTo>
                  <a:cubicBezTo>
                    <a:pt x="32" y="58"/>
                    <a:pt x="31" y="59"/>
                    <a:pt x="31" y="60"/>
                  </a:cubicBezTo>
                  <a:cubicBezTo>
                    <a:pt x="32" y="61"/>
                    <a:pt x="34" y="61"/>
                    <a:pt x="35" y="61"/>
                  </a:cubicBezTo>
                  <a:cubicBezTo>
                    <a:pt x="37" y="60"/>
                    <a:pt x="39" y="59"/>
                    <a:pt x="41" y="59"/>
                  </a:cubicBezTo>
                  <a:cubicBezTo>
                    <a:pt x="42" y="59"/>
                    <a:pt x="42" y="59"/>
                    <a:pt x="42" y="59"/>
                  </a:cubicBezTo>
                  <a:cubicBezTo>
                    <a:pt x="40" y="60"/>
                    <a:pt x="43" y="60"/>
                    <a:pt x="42" y="61"/>
                  </a:cubicBezTo>
                  <a:cubicBezTo>
                    <a:pt x="42" y="62"/>
                    <a:pt x="42" y="62"/>
                    <a:pt x="42" y="62"/>
                  </a:cubicBezTo>
                  <a:cubicBezTo>
                    <a:pt x="43" y="60"/>
                    <a:pt x="43" y="60"/>
                    <a:pt x="43" y="60"/>
                  </a:cubicBezTo>
                  <a:cubicBezTo>
                    <a:pt x="44" y="61"/>
                    <a:pt x="44" y="61"/>
                    <a:pt x="44" y="61"/>
                  </a:cubicBezTo>
                  <a:cubicBezTo>
                    <a:pt x="45" y="60"/>
                    <a:pt x="45" y="58"/>
                    <a:pt x="47" y="57"/>
                  </a:cubicBezTo>
                  <a:cubicBezTo>
                    <a:pt x="49" y="58"/>
                    <a:pt x="52" y="59"/>
                    <a:pt x="53" y="60"/>
                  </a:cubicBezTo>
                  <a:cubicBezTo>
                    <a:pt x="54" y="63"/>
                    <a:pt x="54" y="67"/>
                    <a:pt x="53" y="69"/>
                  </a:cubicBezTo>
                  <a:cubicBezTo>
                    <a:pt x="51" y="72"/>
                    <a:pt x="49" y="75"/>
                    <a:pt x="47" y="77"/>
                  </a:cubicBezTo>
                  <a:cubicBezTo>
                    <a:pt x="49" y="76"/>
                    <a:pt x="51" y="74"/>
                    <a:pt x="54" y="74"/>
                  </a:cubicBezTo>
                  <a:cubicBezTo>
                    <a:pt x="54" y="74"/>
                    <a:pt x="53" y="74"/>
                    <a:pt x="52" y="75"/>
                  </a:cubicBezTo>
                  <a:cubicBezTo>
                    <a:pt x="52" y="75"/>
                    <a:pt x="51" y="75"/>
                    <a:pt x="50" y="76"/>
                  </a:cubicBezTo>
                  <a:close/>
                  <a:moveTo>
                    <a:pt x="54" y="84"/>
                  </a:moveTo>
                  <a:cubicBezTo>
                    <a:pt x="53" y="84"/>
                    <a:pt x="53" y="84"/>
                    <a:pt x="53" y="84"/>
                  </a:cubicBezTo>
                  <a:cubicBezTo>
                    <a:pt x="53" y="85"/>
                    <a:pt x="54" y="84"/>
                    <a:pt x="54" y="84"/>
                  </a:cubicBezTo>
                  <a:close/>
                  <a:moveTo>
                    <a:pt x="55" y="87"/>
                  </a:moveTo>
                  <a:cubicBezTo>
                    <a:pt x="54" y="87"/>
                    <a:pt x="54" y="87"/>
                    <a:pt x="54" y="87"/>
                  </a:cubicBezTo>
                  <a:cubicBezTo>
                    <a:pt x="55" y="86"/>
                    <a:pt x="55" y="86"/>
                    <a:pt x="55" y="86"/>
                  </a:cubicBezTo>
                  <a:lnTo>
                    <a:pt x="55" y="87"/>
                  </a:lnTo>
                  <a:close/>
                  <a:moveTo>
                    <a:pt x="56" y="75"/>
                  </a:moveTo>
                  <a:cubicBezTo>
                    <a:pt x="55" y="76"/>
                    <a:pt x="54" y="76"/>
                    <a:pt x="54" y="76"/>
                  </a:cubicBezTo>
                  <a:cubicBezTo>
                    <a:pt x="54" y="76"/>
                    <a:pt x="54" y="76"/>
                    <a:pt x="54" y="76"/>
                  </a:cubicBezTo>
                  <a:cubicBezTo>
                    <a:pt x="54" y="76"/>
                    <a:pt x="54" y="76"/>
                    <a:pt x="54" y="77"/>
                  </a:cubicBezTo>
                  <a:cubicBezTo>
                    <a:pt x="53" y="77"/>
                    <a:pt x="53" y="77"/>
                    <a:pt x="52" y="78"/>
                  </a:cubicBezTo>
                  <a:cubicBezTo>
                    <a:pt x="52" y="76"/>
                    <a:pt x="53" y="77"/>
                    <a:pt x="54" y="77"/>
                  </a:cubicBezTo>
                  <a:cubicBezTo>
                    <a:pt x="54" y="76"/>
                    <a:pt x="54" y="76"/>
                    <a:pt x="54" y="76"/>
                  </a:cubicBezTo>
                  <a:cubicBezTo>
                    <a:pt x="54" y="76"/>
                    <a:pt x="54" y="76"/>
                    <a:pt x="54" y="76"/>
                  </a:cubicBezTo>
                  <a:cubicBezTo>
                    <a:pt x="55" y="74"/>
                    <a:pt x="55" y="74"/>
                    <a:pt x="55" y="74"/>
                  </a:cubicBezTo>
                  <a:cubicBezTo>
                    <a:pt x="55" y="74"/>
                    <a:pt x="55" y="74"/>
                    <a:pt x="55" y="74"/>
                  </a:cubicBezTo>
                  <a:cubicBezTo>
                    <a:pt x="56" y="74"/>
                    <a:pt x="56" y="74"/>
                    <a:pt x="56" y="74"/>
                  </a:cubicBezTo>
                  <a:cubicBezTo>
                    <a:pt x="56" y="75"/>
                    <a:pt x="55" y="75"/>
                    <a:pt x="56" y="75"/>
                  </a:cubicBezTo>
                  <a:close/>
                  <a:moveTo>
                    <a:pt x="57" y="85"/>
                  </a:moveTo>
                  <a:cubicBezTo>
                    <a:pt x="56" y="85"/>
                    <a:pt x="56" y="85"/>
                    <a:pt x="56" y="85"/>
                  </a:cubicBezTo>
                  <a:cubicBezTo>
                    <a:pt x="57" y="85"/>
                    <a:pt x="57" y="85"/>
                    <a:pt x="57" y="85"/>
                  </a:cubicBezTo>
                  <a:close/>
                  <a:moveTo>
                    <a:pt x="61" y="79"/>
                  </a:moveTo>
                  <a:cubicBezTo>
                    <a:pt x="61" y="79"/>
                    <a:pt x="61" y="79"/>
                    <a:pt x="60" y="79"/>
                  </a:cubicBezTo>
                  <a:cubicBezTo>
                    <a:pt x="60" y="79"/>
                    <a:pt x="60" y="79"/>
                    <a:pt x="60" y="79"/>
                  </a:cubicBezTo>
                  <a:cubicBezTo>
                    <a:pt x="60" y="79"/>
                    <a:pt x="60" y="79"/>
                    <a:pt x="60" y="78"/>
                  </a:cubicBezTo>
                  <a:cubicBezTo>
                    <a:pt x="60" y="78"/>
                    <a:pt x="60" y="79"/>
                    <a:pt x="60" y="79"/>
                  </a:cubicBezTo>
                  <a:cubicBezTo>
                    <a:pt x="60" y="79"/>
                    <a:pt x="60" y="79"/>
                    <a:pt x="60" y="79"/>
                  </a:cubicBezTo>
                  <a:cubicBezTo>
                    <a:pt x="61" y="79"/>
                    <a:pt x="61" y="79"/>
                    <a:pt x="61" y="79"/>
                  </a:cubicBezTo>
                  <a:close/>
                  <a:moveTo>
                    <a:pt x="79" y="73"/>
                  </a:moveTo>
                  <a:cubicBezTo>
                    <a:pt x="79" y="73"/>
                    <a:pt x="79" y="73"/>
                    <a:pt x="79" y="73"/>
                  </a:cubicBezTo>
                  <a:cubicBezTo>
                    <a:pt x="79" y="73"/>
                    <a:pt x="79" y="73"/>
                    <a:pt x="79" y="73"/>
                  </a:cubicBezTo>
                  <a:cubicBezTo>
                    <a:pt x="79" y="73"/>
                    <a:pt x="79" y="73"/>
                    <a:pt x="79" y="73"/>
                  </a:cubicBezTo>
                  <a:close/>
                  <a:moveTo>
                    <a:pt x="79" y="73"/>
                  </a:moveTo>
                  <a:cubicBezTo>
                    <a:pt x="79" y="73"/>
                    <a:pt x="80" y="73"/>
                    <a:pt x="80" y="73"/>
                  </a:cubicBezTo>
                  <a:cubicBezTo>
                    <a:pt x="80" y="73"/>
                    <a:pt x="80" y="73"/>
                    <a:pt x="79" y="73"/>
                  </a:cubicBezTo>
                  <a:close/>
                  <a:moveTo>
                    <a:pt x="85" y="70"/>
                  </a:moveTo>
                  <a:cubicBezTo>
                    <a:pt x="85" y="70"/>
                    <a:pt x="86" y="70"/>
                    <a:pt x="86" y="70"/>
                  </a:cubicBezTo>
                  <a:cubicBezTo>
                    <a:pt x="86" y="70"/>
                    <a:pt x="87" y="69"/>
                    <a:pt x="87" y="69"/>
                  </a:cubicBezTo>
                  <a:cubicBezTo>
                    <a:pt x="87" y="69"/>
                    <a:pt x="87" y="69"/>
                    <a:pt x="87" y="69"/>
                  </a:cubicBezTo>
                  <a:cubicBezTo>
                    <a:pt x="87" y="69"/>
                    <a:pt x="87" y="69"/>
                    <a:pt x="87" y="69"/>
                  </a:cubicBezTo>
                  <a:cubicBezTo>
                    <a:pt x="88" y="69"/>
                    <a:pt x="88" y="68"/>
                    <a:pt x="89" y="68"/>
                  </a:cubicBezTo>
                  <a:cubicBezTo>
                    <a:pt x="89" y="69"/>
                    <a:pt x="87" y="69"/>
                    <a:pt x="87" y="69"/>
                  </a:cubicBezTo>
                  <a:cubicBezTo>
                    <a:pt x="87" y="69"/>
                    <a:pt x="87" y="69"/>
                    <a:pt x="87" y="69"/>
                  </a:cubicBezTo>
                  <a:cubicBezTo>
                    <a:pt x="87" y="69"/>
                    <a:pt x="87" y="69"/>
                    <a:pt x="87" y="69"/>
                  </a:cubicBezTo>
                  <a:cubicBezTo>
                    <a:pt x="87" y="70"/>
                    <a:pt x="86" y="71"/>
                    <a:pt x="85" y="71"/>
                  </a:cubicBezTo>
                  <a:cubicBezTo>
                    <a:pt x="85" y="71"/>
                    <a:pt x="85" y="71"/>
                    <a:pt x="85" y="71"/>
                  </a:cubicBezTo>
                  <a:cubicBezTo>
                    <a:pt x="85" y="71"/>
                    <a:pt x="85" y="71"/>
                    <a:pt x="85" y="71"/>
                  </a:cubicBezTo>
                  <a:cubicBezTo>
                    <a:pt x="84" y="71"/>
                    <a:pt x="84" y="71"/>
                    <a:pt x="84" y="71"/>
                  </a:cubicBezTo>
                  <a:cubicBezTo>
                    <a:pt x="84" y="70"/>
                    <a:pt x="85" y="71"/>
                    <a:pt x="85" y="70"/>
                  </a:cubicBezTo>
                  <a:close/>
                  <a:moveTo>
                    <a:pt x="86" y="74"/>
                  </a:moveTo>
                  <a:cubicBezTo>
                    <a:pt x="85" y="74"/>
                    <a:pt x="85" y="74"/>
                    <a:pt x="85" y="74"/>
                  </a:cubicBezTo>
                  <a:cubicBezTo>
                    <a:pt x="85" y="74"/>
                    <a:pt x="85" y="74"/>
                    <a:pt x="85" y="74"/>
                  </a:cubicBezTo>
                  <a:lnTo>
                    <a:pt x="86" y="74"/>
                  </a:lnTo>
                  <a:close/>
                  <a:moveTo>
                    <a:pt x="85" y="72"/>
                  </a:moveTo>
                  <a:cubicBezTo>
                    <a:pt x="84" y="73"/>
                    <a:pt x="83" y="74"/>
                    <a:pt x="82" y="73"/>
                  </a:cubicBezTo>
                  <a:cubicBezTo>
                    <a:pt x="82" y="73"/>
                    <a:pt x="82" y="73"/>
                    <a:pt x="82" y="73"/>
                  </a:cubicBezTo>
                  <a:cubicBezTo>
                    <a:pt x="82" y="73"/>
                    <a:pt x="82" y="73"/>
                    <a:pt x="82" y="73"/>
                  </a:cubicBezTo>
                  <a:cubicBezTo>
                    <a:pt x="83" y="73"/>
                    <a:pt x="84" y="73"/>
                    <a:pt x="85" y="72"/>
                  </a:cubicBezTo>
                  <a:close/>
                  <a:moveTo>
                    <a:pt x="83" y="76"/>
                  </a:moveTo>
                  <a:cubicBezTo>
                    <a:pt x="83" y="76"/>
                    <a:pt x="83" y="76"/>
                    <a:pt x="83" y="76"/>
                  </a:cubicBezTo>
                  <a:cubicBezTo>
                    <a:pt x="83" y="76"/>
                    <a:pt x="83" y="76"/>
                    <a:pt x="83" y="76"/>
                  </a:cubicBezTo>
                  <a:cubicBezTo>
                    <a:pt x="83" y="76"/>
                    <a:pt x="83" y="76"/>
                    <a:pt x="83" y="76"/>
                  </a:cubicBezTo>
                  <a:cubicBezTo>
                    <a:pt x="83" y="76"/>
                    <a:pt x="83" y="76"/>
                    <a:pt x="83" y="76"/>
                  </a:cubicBezTo>
                  <a:cubicBezTo>
                    <a:pt x="82" y="76"/>
                    <a:pt x="82" y="76"/>
                    <a:pt x="82" y="76"/>
                  </a:cubicBezTo>
                  <a:cubicBezTo>
                    <a:pt x="82" y="75"/>
                    <a:pt x="82" y="75"/>
                    <a:pt x="83" y="75"/>
                  </a:cubicBezTo>
                  <a:cubicBezTo>
                    <a:pt x="83" y="75"/>
                    <a:pt x="83" y="75"/>
                    <a:pt x="83" y="75"/>
                  </a:cubicBezTo>
                  <a:lnTo>
                    <a:pt x="83" y="76"/>
                  </a:lnTo>
                  <a:close/>
                  <a:moveTo>
                    <a:pt x="83" y="75"/>
                  </a:moveTo>
                  <a:cubicBezTo>
                    <a:pt x="83" y="75"/>
                    <a:pt x="84" y="75"/>
                    <a:pt x="84" y="75"/>
                  </a:cubicBezTo>
                  <a:cubicBezTo>
                    <a:pt x="84" y="75"/>
                    <a:pt x="84" y="75"/>
                    <a:pt x="83" y="75"/>
                  </a:cubicBezTo>
                  <a:close/>
                  <a:moveTo>
                    <a:pt x="84" y="71"/>
                  </a:moveTo>
                  <a:cubicBezTo>
                    <a:pt x="83" y="71"/>
                    <a:pt x="83" y="71"/>
                    <a:pt x="83" y="71"/>
                  </a:cubicBezTo>
                  <a:cubicBezTo>
                    <a:pt x="84" y="72"/>
                    <a:pt x="84" y="72"/>
                    <a:pt x="84" y="72"/>
                  </a:cubicBezTo>
                  <a:cubicBezTo>
                    <a:pt x="83" y="71"/>
                    <a:pt x="83" y="71"/>
                    <a:pt x="83" y="71"/>
                  </a:cubicBezTo>
                  <a:lnTo>
                    <a:pt x="84" y="71"/>
                  </a:lnTo>
                  <a:close/>
                  <a:moveTo>
                    <a:pt x="81" y="72"/>
                  </a:moveTo>
                  <a:cubicBezTo>
                    <a:pt x="81" y="72"/>
                    <a:pt x="82" y="72"/>
                    <a:pt x="83" y="72"/>
                  </a:cubicBezTo>
                  <a:cubicBezTo>
                    <a:pt x="83" y="72"/>
                    <a:pt x="83" y="72"/>
                    <a:pt x="83" y="72"/>
                  </a:cubicBezTo>
                  <a:cubicBezTo>
                    <a:pt x="82" y="72"/>
                    <a:pt x="82" y="72"/>
                    <a:pt x="81" y="73"/>
                  </a:cubicBezTo>
                  <a:lnTo>
                    <a:pt x="81" y="72"/>
                  </a:lnTo>
                  <a:close/>
                  <a:moveTo>
                    <a:pt x="82" y="77"/>
                  </a:moveTo>
                  <a:cubicBezTo>
                    <a:pt x="82" y="77"/>
                    <a:pt x="83" y="76"/>
                    <a:pt x="84" y="76"/>
                  </a:cubicBezTo>
                  <a:cubicBezTo>
                    <a:pt x="85" y="76"/>
                    <a:pt x="85" y="75"/>
                    <a:pt x="86" y="75"/>
                  </a:cubicBezTo>
                  <a:cubicBezTo>
                    <a:pt x="86" y="75"/>
                    <a:pt x="86" y="75"/>
                    <a:pt x="86" y="75"/>
                  </a:cubicBezTo>
                  <a:cubicBezTo>
                    <a:pt x="85" y="75"/>
                    <a:pt x="86" y="75"/>
                    <a:pt x="86" y="74"/>
                  </a:cubicBezTo>
                  <a:cubicBezTo>
                    <a:pt x="86" y="75"/>
                    <a:pt x="86" y="75"/>
                    <a:pt x="86" y="75"/>
                  </a:cubicBezTo>
                  <a:cubicBezTo>
                    <a:pt x="86" y="75"/>
                    <a:pt x="87" y="74"/>
                    <a:pt x="87" y="74"/>
                  </a:cubicBezTo>
                  <a:cubicBezTo>
                    <a:pt x="87" y="75"/>
                    <a:pt x="87" y="75"/>
                    <a:pt x="87" y="75"/>
                  </a:cubicBezTo>
                  <a:cubicBezTo>
                    <a:pt x="88" y="74"/>
                    <a:pt x="88" y="74"/>
                    <a:pt x="88" y="74"/>
                  </a:cubicBezTo>
                  <a:cubicBezTo>
                    <a:pt x="89" y="74"/>
                    <a:pt x="89" y="74"/>
                    <a:pt x="89" y="74"/>
                  </a:cubicBezTo>
                  <a:cubicBezTo>
                    <a:pt x="88" y="75"/>
                    <a:pt x="88" y="75"/>
                    <a:pt x="88" y="75"/>
                  </a:cubicBezTo>
                  <a:cubicBezTo>
                    <a:pt x="88" y="75"/>
                    <a:pt x="88" y="75"/>
                    <a:pt x="88" y="75"/>
                  </a:cubicBezTo>
                  <a:cubicBezTo>
                    <a:pt x="88" y="75"/>
                    <a:pt x="88" y="75"/>
                    <a:pt x="88" y="75"/>
                  </a:cubicBezTo>
                  <a:cubicBezTo>
                    <a:pt x="88" y="76"/>
                    <a:pt x="88" y="76"/>
                    <a:pt x="88" y="76"/>
                  </a:cubicBezTo>
                  <a:cubicBezTo>
                    <a:pt x="87" y="76"/>
                    <a:pt x="87" y="76"/>
                    <a:pt x="87" y="76"/>
                  </a:cubicBezTo>
                  <a:cubicBezTo>
                    <a:pt x="87" y="76"/>
                    <a:pt x="88" y="76"/>
                    <a:pt x="88" y="75"/>
                  </a:cubicBezTo>
                  <a:cubicBezTo>
                    <a:pt x="88" y="75"/>
                    <a:pt x="88" y="75"/>
                    <a:pt x="88" y="75"/>
                  </a:cubicBezTo>
                  <a:cubicBezTo>
                    <a:pt x="88" y="75"/>
                    <a:pt x="87" y="75"/>
                    <a:pt x="87" y="76"/>
                  </a:cubicBezTo>
                  <a:cubicBezTo>
                    <a:pt x="87" y="76"/>
                    <a:pt x="87" y="76"/>
                    <a:pt x="87" y="76"/>
                  </a:cubicBezTo>
                  <a:cubicBezTo>
                    <a:pt x="87" y="76"/>
                    <a:pt x="86" y="76"/>
                    <a:pt x="85" y="77"/>
                  </a:cubicBezTo>
                  <a:cubicBezTo>
                    <a:pt x="85" y="77"/>
                    <a:pt x="85" y="77"/>
                    <a:pt x="85" y="77"/>
                  </a:cubicBezTo>
                  <a:cubicBezTo>
                    <a:pt x="85" y="77"/>
                    <a:pt x="85" y="77"/>
                    <a:pt x="85" y="77"/>
                  </a:cubicBezTo>
                  <a:cubicBezTo>
                    <a:pt x="85" y="77"/>
                    <a:pt x="85" y="77"/>
                    <a:pt x="85" y="77"/>
                  </a:cubicBezTo>
                  <a:cubicBezTo>
                    <a:pt x="85" y="77"/>
                    <a:pt x="85" y="77"/>
                    <a:pt x="85" y="77"/>
                  </a:cubicBezTo>
                  <a:cubicBezTo>
                    <a:pt x="85" y="76"/>
                    <a:pt x="85" y="76"/>
                    <a:pt x="85" y="76"/>
                  </a:cubicBezTo>
                  <a:cubicBezTo>
                    <a:pt x="85" y="77"/>
                    <a:pt x="85" y="77"/>
                    <a:pt x="85" y="77"/>
                  </a:cubicBezTo>
                  <a:cubicBezTo>
                    <a:pt x="85" y="77"/>
                    <a:pt x="85" y="77"/>
                    <a:pt x="85" y="77"/>
                  </a:cubicBezTo>
                  <a:cubicBezTo>
                    <a:pt x="86" y="76"/>
                    <a:pt x="86" y="76"/>
                    <a:pt x="86" y="76"/>
                  </a:cubicBezTo>
                  <a:cubicBezTo>
                    <a:pt x="85" y="76"/>
                    <a:pt x="84" y="77"/>
                    <a:pt x="83" y="77"/>
                  </a:cubicBezTo>
                  <a:cubicBezTo>
                    <a:pt x="83" y="77"/>
                    <a:pt x="83" y="77"/>
                    <a:pt x="84" y="77"/>
                  </a:cubicBezTo>
                  <a:cubicBezTo>
                    <a:pt x="83" y="77"/>
                    <a:pt x="82" y="78"/>
                    <a:pt x="82" y="77"/>
                  </a:cubicBezTo>
                  <a:close/>
                  <a:moveTo>
                    <a:pt x="89" y="77"/>
                  </a:moveTo>
                  <a:cubicBezTo>
                    <a:pt x="87" y="78"/>
                    <a:pt x="85" y="78"/>
                    <a:pt x="83" y="79"/>
                  </a:cubicBezTo>
                  <a:cubicBezTo>
                    <a:pt x="85" y="77"/>
                    <a:pt x="87" y="77"/>
                    <a:pt x="89" y="76"/>
                  </a:cubicBezTo>
                  <a:cubicBezTo>
                    <a:pt x="89" y="76"/>
                    <a:pt x="89" y="76"/>
                    <a:pt x="89" y="76"/>
                  </a:cubicBezTo>
                  <a:cubicBezTo>
                    <a:pt x="89" y="76"/>
                    <a:pt x="89" y="77"/>
                    <a:pt x="89" y="77"/>
                  </a:cubicBezTo>
                  <a:close/>
                  <a:moveTo>
                    <a:pt x="97" y="72"/>
                  </a:moveTo>
                  <a:cubicBezTo>
                    <a:pt x="97" y="72"/>
                    <a:pt x="97" y="72"/>
                    <a:pt x="98" y="72"/>
                  </a:cubicBezTo>
                  <a:cubicBezTo>
                    <a:pt x="97" y="73"/>
                    <a:pt x="97" y="73"/>
                    <a:pt x="97" y="73"/>
                  </a:cubicBezTo>
                  <a:cubicBezTo>
                    <a:pt x="97" y="73"/>
                    <a:pt x="97" y="73"/>
                    <a:pt x="97" y="72"/>
                  </a:cubicBezTo>
                  <a:close/>
                  <a:moveTo>
                    <a:pt x="98" y="74"/>
                  </a:moveTo>
                  <a:cubicBezTo>
                    <a:pt x="98" y="74"/>
                    <a:pt x="98" y="74"/>
                    <a:pt x="98" y="73"/>
                  </a:cubicBezTo>
                  <a:cubicBezTo>
                    <a:pt x="98" y="73"/>
                    <a:pt x="98" y="73"/>
                    <a:pt x="98" y="73"/>
                  </a:cubicBezTo>
                  <a:cubicBezTo>
                    <a:pt x="97" y="74"/>
                    <a:pt x="97" y="74"/>
                    <a:pt x="97" y="74"/>
                  </a:cubicBezTo>
                  <a:cubicBezTo>
                    <a:pt x="97" y="73"/>
                    <a:pt x="97" y="73"/>
                    <a:pt x="98" y="73"/>
                  </a:cubicBezTo>
                  <a:cubicBezTo>
                    <a:pt x="98" y="73"/>
                    <a:pt x="98" y="73"/>
                    <a:pt x="98" y="73"/>
                  </a:cubicBezTo>
                  <a:cubicBezTo>
                    <a:pt x="98" y="74"/>
                    <a:pt x="99" y="73"/>
                    <a:pt x="99" y="73"/>
                  </a:cubicBezTo>
                  <a:lnTo>
                    <a:pt x="98" y="74"/>
                  </a:ln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35"/>
            <p:cNvSpPr>
              <a:spLocks noEditPoints="1"/>
            </p:cNvSpPr>
            <p:nvPr/>
          </p:nvSpPr>
          <p:spPr bwMode="auto">
            <a:xfrm>
              <a:off x="3691392" y="3010581"/>
              <a:ext cx="2828925" cy="1133475"/>
            </a:xfrm>
            <a:custGeom>
              <a:avLst/>
              <a:gdLst>
                <a:gd name="T0" fmla="*/ 84 w 90"/>
                <a:gd name="T1" fmla="*/ 6 h 36"/>
                <a:gd name="T2" fmla="*/ 76 w 90"/>
                <a:gd name="T3" fmla="*/ 2 h 36"/>
                <a:gd name="T4" fmla="*/ 65 w 90"/>
                <a:gd name="T5" fmla="*/ 0 h 36"/>
                <a:gd name="T6" fmla="*/ 54 w 90"/>
                <a:gd name="T7" fmla="*/ 2 h 36"/>
                <a:gd name="T8" fmla="*/ 49 w 90"/>
                <a:gd name="T9" fmla="*/ 4 h 36"/>
                <a:gd name="T10" fmla="*/ 44 w 90"/>
                <a:gd name="T11" fmla="*/ 7 h 36"/>
                <a:gd name="T12" fmla="*/ 41 w 90"/>
                <a:gd name="T13" fmla="*/ 9 h 36"/>
                <a:gd name="T14" fmla="*/ 36 w 90"/>
                <a:gd name="T15" fmla="*/ 12 h 36"/>
                <a:gd name="T16" fmla="*/ 36 w 90"/>
                <a:gd name="T17" fmla="*/ 8 h 36"/>
                <a:gd name="T18" fmla="*/ 27 w 90"/>
                <a:gd name="T19" fmla="*/ 15 h 36"/>
                <a:gd name="T20" fmla="*/ 31 w 90"/>
                <a:gd name="T21" fmla="*/ 15 h 36"/>
                <a:gd name="T22" fmla="*/ 12 w 90"/>
                <a:gd name="T23" fmla="*/ 29 h 36"/>
                <a:gd name="T24" fmla="*/ 8 w 90"/>
                <a:gd name="T25" fmla="*/ 30 h 36"/>
                <a:gd name="T26" fmla="*/ 1 w 90"/>
                <a:gd name="T27" fmla="*/ 33 h 36"/>
                <a:gd name="T28" fmla="*/ 7 w 90"/>
                <a:gd name="T29" fmla="*/ 34 h 36"/>
                <a:gd name="T30" fmla="*/ 21 w 90"/>
                <a:gd name="T31" fmla="*/ 34 h 36"/>
                <a:gd name="T32" fmla="*/ 30 w 90"/>
                <a:gd name="T33" fmla="*/ 31 h 36"/>
                <a:gd name="T34" fmla="*/ 40 w 90"/>
                <a:gd name="T35" fmla="*/ 24 h 36"/>
                <a:gd name="T36" fmla="*/ 43 w 90"/>
                <a:gd name="T37" fmla="*/ 22 h 36"/>
                <a:gd name="T38" fmla="*/ 47 w 90"/>
                <a:gd name="T39" fmla="*/ 16 h 36"/>
                <a:gd name="T40" fmla="*/ 68 w 90"/>
                <a:gd name="T41" fmla="*/ 6 h 36"/>
                <a:gd name="T42" fmla="*/ 87 w 90"/>
                <a:gd name="T43" fmla="*/ 9 h 36"/>
                <a:gd name="T44" fmla="*/ 20 w 90"/>
                <a:gd name="T45" fmla="*/ 26 h 36"/>
                <a:gd name="T46" fmla="*/ 41 w 90"/>
                <a:gd name="T47" fmla="*/ 15 h 36"/>
                <a:gd name="T48" fmla="*/ 38 w 90"/>
                <a:gd name="T49" fmla="*/ 17 h 36"/>
                <a:gd name="T50" fmla="*/ 34 w 90"/>
                <a:gd name="T51" fmla="*/ 11 h 36"/>
                <a:gd name="T52" fmla="*/ 34 w 90"/>
                <a:gd name="T53" fmla="*/ 14 h 36"/>
                <a:gd name="T54" fmla="*/ 35 w 90"/>
                <a:gd name="T55" fmla="*/ 21 h 36"/>
                <a:gd name="T56" fmla="*/ 34 w 90"/>
                <a:gd name="T57" fmla="*/ 22 h 36"/>
                <a:gd name="T58" fmla="*/ 34 w 90"/>
                <a:gd name="T59" fmla="*/ 16 h 36"/>
                <a:gd name="T60" fmla="*/ 31 w 90"/>
                <a:gd name="T61" fmla="*/ 18 h 36"/>
                <a:gd name="T62" fmla="*/ 32 w 90"/>
                <a:gd name="T63" fmla="*/ 18 h 36"/>
                <a:gd name="T64" fmla="*/ 32 w 90"/>
                <a:gd name="T65" fmla="*/ 19 h 36"/>
                <a:gd name="T66" fmla="*/ 39 w 90"/>
                <a:gd name="T67" fmla="*/ 25 h 36"/>
                <a:gd name="T68" fmla="*/ 39 w 90"/>
                <a:gd name="T69" fmla="*/ 20 h 36"/>
                <a:gd name="T70" fmla="*/ 36 w 90"/>
                <a:gd name="T71" fmla="*/ 23 h 36"/>
                <a:gd name="T72" fmla="*/ 35 w 90"/>
                <a:gd name="T73" fmla="*/ 23 h 36"/>
                <a:gd name="T74" fmla="*/ 40 w 90"/>
                <a:gd name="T75" fmla="*/ 19 h 36"/>
                <a:gd name="T76" fmla="*/ 44 w 90"/>
                <a:gd name="T77" fmla="*/ 16 h 36"/>
                <a:gd name="T78" fmla="*/ 55 w 90"/>
                <a:gd name="T79" fmla="*/ 3 h 36"/>
                <a:gd name="T80" fmla="*/ 56 w 90"/>
                <a:gd name="T81" fmla="*/ 4 h 36"/>
                <a:gd name="T82" fmla="*/ 53 w 90"/>
                <a:gd name="T83" fmla="*/ 5 h 36"/>
                <a:gd name="T84" fmla="*/ 52 w 90"/>
                <a:gd name="T85" fmla="*/ 6 h 36"/>
                <a:gd name="T86" fmla="*/ 47 w 90"/>
                <a:gd name="T87" fmla="*/ 12 h 36"/>
                <a:gd name="T88" fmla="*/ 48 w 90"/>
                <a:gd name="T89" fmla="*/ 5 h 36"/>
                <a:gd name="T90" fmla="*/ 51 w 90"/>
                <a:gd name="T91" fmla="*/ 10 h 36"/>
                <a:gd name="T92" fmla="*/ 50 w 90"/>
                <a:gd name="T93" fmla="*/ 9 h 36"/>
                <a:gd name="T94" fmla="*/ 50 w 90"/>
                <a:gd name="T95" fmla="*/ 9 h 36"/>
                <a:gd name="T96" fmla="*/ 54 w 90"/>
                <a:gd name="T97" fmla="*/ 8 h 36"/>
                <a:gd name="T98" fmla="*/ 52 w 90"/>
                <a:gd name="T99" fmla="*/ 8 h 36"/>
                <a:gd name="T100" fmla="*/ 55 w 90"/>
                <a:gd name="T101" fmla="*/ 7 h 36"/>
                <a:gd name="T102" fmla="*/ 56 w 90"/>
                <a:gd name="T103" fmla="*/ 6 h 36"/>
                <a:gd name="T104" fmla="*/ 56 w 90"/>
                <a:gd name="T105" fmla="*/ 6 h 36"/>
                <a:gd name="T106" fmla="*/ 58 w 90"/>
                <a:gd name="T107" fmla="*/ 7 h 36"/>
                <a:gd name="T108" fmla="*/ 63 w 90"/>
                <a:gd name="T10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 h="36">
                  <a:moveTo>
                    <a:pt x="90" y="10"/>
                  </a:moveTo>
                  <a:cubicBezTo>
                    <a:pt x="90" y="10"/>
                    <a:pt x="90" y="10"/>
                    <a:pt x="89" y="10"/>
                  </a:cubicBezTo>
                  <a:cubicBezTo>
                    <a:pt x="89" y="10"/>
                    <a:pt x="89" y="10"/>
                    <a:pt x="89" y="10"/>
                  </a:cubicBezTo>
                  <a:cubicBezTo>
                    <a:pt x="87" y="9"/>
                    <a:pt x="86" y="7"/>
                    <a:pt x="85" y="6"/>
                  </a:cubicBezTo>
                  <a:cubicBezTo>
                    <a:pt x="84" y="6"/>
                    <a:pt x="84" y="6"/>
                    <a:pt x="84" y="6"/>
                  </a:cubicBezTo>
                  <a:cubicBezTo>
                    <a:pt x="84" y="6"/>
                    <a:pt x="84" y="6"/>
                    <a:pt x="84" y="5"/>
                  </a:cubicBezTo>
                  <a:cubicBezTo>
                    <a:pt x="83" y="6"/>
                    <a:pt x="83" y="4"/>
                    <a:pt x="82" y="5"/>
                  </a:cubicBezTo>
                  <a:cubicBezTo>
                    <a:pt x="81" y="4"/>
                    <a:pt x="81" y="4"/>
                    <a:pt x="80" y="4"/>
                  </a:cubicBezTo>
                  <a:cubicBezTo>
                    <a:pt x="80" y="3"/>
                    <a:pt x="80" y="3"/>
                    <a:pt x="80" y="4"/>
                  </a:cubicBezTo>
                  <a:cubicBezTo>
                    <a:pt x="78" y="4"/>
                    <a:pt x="78" y="2"/>
                    <a:pt x="76" y="2"/>
                  </a:cubicBezTo>
                  <a:cubicBezTo>
                    <a:pt x="75" y="2"/>
                    <a:pt x="73" y="1"/>
                    <a:pt x="72" y="1"/>
                  </a:cubicBezTo>
                  <a:cubicBezTo>
                    <a:pt x="72" y="1"/>
                    <a:pt x="72" y="1"/>
                    <a:pt x="71" y="1"/>
                  </a:cubicBezTo>
                  <a:cubicBezTo>
                    <a:pt x="70" y="1"/>
                    <a:pt x="67" y="0"/>
                    <a:pt x="66" y="0"/>
                  </a:cubicBezTo>
                  <a:cubicBezTo>
                    <a:pt x="66" y="1"/>
                    <a:pt x="65" y="0"/>
                    <a:pt x="65" y="0"/>
                  </a:cubicBezTo>
                  <a:cubicBezTo>
                    <a:pt x="65" y="0"/>
                    <a:pt x="65" y="0"/>
                    <a:pt x="65" y="0"/>
                  </a:cubicBezTo>
                  <a:cubicBezTo>
                    <a:pt x="62" y="1"/>
                    <a:pt x="59" y="0"/>
                    <a:pt x="56" y="2"/>
                  </a:cubicBezTo>
                  <a:cubicBezTo>
                    <a:pt x="56" y="2"/>
                    <a:pt x="56" y="2"/>
                    <a:pt x="56" y="2"/>
                  </a:cubicBezTo>
                  <a:cubicBezTo>
                    <a:pt x="57" y="2"/>
                    <a:pt x="57" y="2"/>
                    <a:pt x="57" y="2"/>
                  </a:cubicBezTo>
                  <a:cubicBezTo>
                    <a:pt x="56" y="2"/>
                    <a:pt x="55" y="3"/>
                    <a:pt x="54" y="2"/>
                  </a:cubicBezTo>
                  <a:cubicBezTo>
                    <a:pt x="54" y="2"/>
                    <a:pt x="54" y="2"/>
                    <a:pt x="54" y="2"/>
                  </a:cubicBezTo>
                  <a:cubicBezTo>
                    <a:pt x="53" y="2"/>
                    <a:pt x="52" y="3"/>
                    <a:pt x="51" y="3"/>
                  </a:cubicBezTo>
                  <a:cubicBezTo>
                    <a:pt x="51" y="3"/>
                    <a:pt x="51" y="3"/>
                    <a:pt x="52" y="4"/>
                  </a:cubicBezTo>
                  <a:cubicBezTo>
                    <a:pt x="52" y="4"/>
                    <a:pt x="51" y="4"/>
                    <a:pt x="50" y="4"/>
                  </a:cubicBezTo>
                  <a:cubicBezTo>
                    <a:pt x="50" y="4"/>
                    <a:pt x="50" y="4"/>
                    <a:pt x="50" y="4"/>
                  </a:cubicBezTo>
                  <a:cubicBezTo>
                    <a:pt x="49" y="4"/>
                    <a:pt x="49" y="3"/>
                    <a:pt x="49" y="4"/>
                  </a:cubicBezTo>
                  <a:cubicBezTo>
                    <a:pt x="48" y="4"/>
                    <a:pt x="48" y="4"/>
                    <a:pt x="48" y="4"/>
                  </a:cubicBezTo>
                  <a:cubicBezTo>
                    <a:pt x="48" y="5"/>
                    <a:pt x="48" y="5"/>
                    <a:pt x="47" y="5"/>
                  </a:cubicBezTo>
                  <a:cubicBezTo>
                    <a:pt x="47" y="4"/>
                    <a:pt x="46" y="5"/>
                    <a:pt x="45" y="5"/>
                  </a:cubicBezTo>
                  <a:cubicBezTo>
                    <a:pt x="46" y="5"/>
                    <a:pt x="46" y="5"/>
                    <a:pt x="47" y="5"/>
                  </a:cubicBezTo>
                  <a:cubicBezTo>
                    <a:pt x="46" y="6"/>
                    <a:pt x="45" y="6"/>
                    <a:pt x="44" y="7"/>
                  </a:cubicBezTo>
                  <a:cubicBezTo>
                    <a:pt x="44" y="7"/>
                    <a:pt x="42" y="8"/>
                    <a:pt x="42" y="8"/>
                  </a:cubicBezTo>
                  <a:cubicBezTo>
                    <a:pt x="42" y="9"/>
                    <a:pt x="42" y="8"/>
                    <a:pt x="41" y="9"/>
                  </a:cubicBezTo>
                  <a:cubicBezTo>
                    <a:pt x="41" y="9"/>
                    <a:pt x="41" y="9"/>
                    <a:pt x="41" y="9"/>
                  </a:cubicBezTo>
                  <a:cubicBezTo>
                    <a:pt x="41" y="9"/>
                    <a:pt x="41" y="9"/>
                    <a:pt x="41" y="9"/>
                  </a:cubicBezTo>
                  <a:cubicBezTo>
                    <a:pt x="41" y="9"/>
                    <a:pt x="41" y="9"/>
                    <a:pt x="41" y="9"/>
                  </a:cubicBezTo>
                  <a:cubicBezTo>
                    <a:pt x="40" y="9"/>
                    <a:pt x="40" y="10"/>
                    <a:pt x="39" y="10"/>
                  </a:cubicBezTo>
                  <a:cubicBezTo>
                    <a:pt x="40" y="9"/>
                    <a:pt x="40" y="9"/>
                    <a:pt x="40" y="9"/>
                  </a:cubicBezTo>
                  <a:cubicBezTo>
                    <a:pt x="40" y="9"/>
                    <a:pt x="40" y="9"/>
                    <a:pt x="40" y="9"/>
                  </a:cubicBezTo>
                  <a:cubicBezTo>
                    <a:pt x="38" y="10"/>
                    <a:pt x="37" y="11"/>
                    <a:pt x="36" y="12"/>
                  </a:cubicBezTo>
                  <a:cubicBezTo>
                    <a:pt x="36" y="12"/>
                    <a:pt x="36" y="12"/>
                    <a:pt x="36" y="12"/>
                  </a:cubicBezTo>
                  <a:cubicBezTo>
                    <a:pt x="36" y="11"/>
                    <a:pt x="36" y="11"/>
                    <a:pt x="37" y="11"/>
                  </a:cubicBezTo>
                  <a:cubicBezTo>
                    <a:pt x="36" y="11"/>
                    <a:pt x="36" y="11"/>
                    <a:pt x="36" y="11"/>
                  </a:cubicBezTo>
                  <a:cubicBezTo>
                    <a:pt x="36" y="11"/>
                    <a:pt x="36" y="11"/>
                    <a:pt x="36" y="11"/>
                  </a:cubicBezTo>
                  <a:cubicBezTo>
                    <a:pt x="36" y="10"/>
                    <a:pt x="35" y="10"/>
                    <a:pt x="35" y="10"/>
                  </a:cubicBezTo>
                  <a:cubicBezTo>
                    <a:pt x="35" y="9"/>
                    <a:pt x="36" y="8"/>
                    <a:pt x="36" y="8"/>
                  </a:cubicBezTo>
                  <a:cubicBezTo>
                    <a:pt x="36" y="8"/>
                    <a:pt x="36" y="7"/>
                    <a:pt x="35" y="7"/>
                  </a:cubicBezTo>
                  <a:cubicBezTo>
                    <a:pt x="36" y="8"/>
                    <a:pt x="35" y="8"/>
                    <a:pt x="35" y="9"/>
                  </a:cubicBezTo>
                  <a:cubicBezTo>
                    <a:pt x="34" y="8"/>
                    <a:pt x="34" y="8"/>
                    <a:pt x="34" y="8"/>
                  </a:cubicBezTo>
                  <a:cubicBezTo>
                    <a:pt x="33" y="11"/>
                    <a:pt x="31" y="12"/>
                    <a:pt x="29" y="14"/>
                  </a:cubicBezTo>
                  <a:cubicBezTo>
                    <a:pt x="29" y="14"/>
                    <a:pt x="27" y="14"/>
                    <a:pt x="27" y="15"/>
                  </a:cubicBezTo>
                  <a:cubicBezTo>
                    <a:pt x="28" y="15"/>
                    <a:pt x="28" y="15"/>
                    <a:pt x="29" y="15"/>
                  </a:cubicBezTo>
                  <a:cubicBezTo>
                    <a:pt x="29" y="15"/>
                    <a:pt x="29" y="14"/>
                    <a:pt x="29" y="15"/>
                  </a:cubicBezTo>
                  <a:cubicBezTo>
                    <a:pt x="29" y="15"/>
                    <a:pt x="29" y="15"/>
                    <a:pt x="28" y="15"/>
                  </a:cubicBezTo>
                  <a:cubicBezTo>
                    <a:pt x="28" y="16"/>
                    <a:pt x="28" y="16"/>
                    <a:pt x="28" y="16"/>
                  </a:cubicBezTo>
                  <a:cubicBezTo>
                    <a:pt x="29" y="17"/>
                    <a:pt x="30" y="15"/>
                    <a:pt x="31" y="15"/>
                  </a:cubicBezTo>
                  <a:cubicBezTo>
                    <a:pt x="33" y="15"/>
                    <a:pt x="34" y="13"/>
                    <a:pt x="35" y="13"/>
                  </a:cubicBezTo>
                  <a:cubicBezTo>
                    <a:pt x="31" y="19"/>
                    <a:pt x="27" y="22"/>
                    <a:pt x="21" y="26"/>
                  </a:cubicBezTo>
                  <a:cubicBezTo>
                    <a:pt x="18" y="27"/>
                    <a:pt x="16" y="28"/>
                    <a:pt x="13" y="28"/>
                  </a:cubicBezTo>
                  <a:cubicBezTo>
                    <a:pt x="13" y="28"/>
                    <a:pt x="12" y="29"/>
                    <a:pt x="12" y="29"/>
                  </a:cubicBezTo>
                  <a:cubicBezTo>
                    <a:pt x="12" y="29"/>
                    <a:pt x="12" y="29"/>
                    <a:pt x="12" y="29"/>
                  </a:cubicBezTo>
                  <a:cubicBezTo>
                    <a:pt x="12" y="29"/>
                    <a:pt x="12" y="29"/>
                    <a:pt x="12" y="29"/>
                  </a:cubicBezTo>
                  <a:cubicBezTo>
                    <a:pt x="11" y="29"/>
                    <a:pt x="11" y="29"/>
                    <a:pt x="11" y="29"/>
                  </a:cubicBezTo>
                  <a:cubicBezTo>
                    <a:pt x="11" y="29"/>
                    <a:pt x="11" y="29"/>
                    <a:pt x="11" y="29"/>
                  </a:cubicBezTo>
                  <a:cubicBezTo>
                    <a:pt x="11" y="29"/>
                    <a:pt x="11" y="29"/>
                    <a:pt x="11" y="29"/>
                  </a:cubicBezTo>
                  <a:cubicBezTo>
                    <a:pt x="10" y="28"/>
                    <a:pt x="9" y="31"/>
                    <a:pt x="8" y="30"/>
                  </a:cubicBezTo>
                  <a:cubicBezTo>
                    <a:pt x="8" y="30"/>
                    <a:pt x="8" y="30"/>
                    <a:pt x="8" y="30"/>
                  </a:cubicBezTo>
                  <a:cubicBezTo>
                    <a:pt x="6" y="31"/>
                    <a:pt x="5" y="31"/>
                    <a:pt x="3" y="31"/>
                  </a:cubicBezTo>
                  <a:cubicBezTo>
                    <a:pt x="2" y="31"/>
                    <a:pt x="2" y="31"/>
                    <a:pt x="2" y="31"/>
                  </a:cubicBezTo>
                  <a:cubicBezTo>
                    <a:pt x="1" y="31"/>
                    <a:pt x="0" y="32"/>
                    <a:pt x="0" y="33"/>
                  </a:cubicBezTo>
                  <a:cubicBezTo>
                    <a:pt x="0" y="33"/>
                    <a:pt x="0" y="33"/>
                    <a:pt x="1" y="33"/>
                  </a:cubicBezTo>
                  <a:cubicBezTo>
                    <a:pt x="1" y="33"/>
                    <a:pt x="1" y="33"/>
                    <a:pt x="1" y="33"/>
                  </a:cubicBezTo>
                  <a:cubicBezTo>
                    <a:pt x="2" y="33"/>
                    <a:pt x="2" y="33"/>
                    <a:pt x="2" y="33"/>
                  </a:cubicBezTo>
                  <a:cubicBezTo>
                    <a:pt x="2" y="34"/>
                    <a:pt x="2" y="34"/>
                    <a:pt x="2" y="34"/>
                  </a:cubicBezTo>
                  <a:cubicBezTo>
                    <a:pt x="2" y="34"/>
                    <a:pt x="2" y="34"/>
                    <a:pt x="2" y="34"/>
                  </a:cubicBezTo>
                  <a:cubicBezTo>
                    <a:pt x="3" y="35"/>
                    <a:pt x="5" y="34"/>
                    <a:pt x="7" y="34"/>
                  </a:cubicBezTo>
                  <a:cubicBezTo>
                    <a:pt x="7" y="35"/>
                    <a:pt x="5" y="35"/>
                    <a:pt x="6" y="35"/>
                  </a:cubicBezTo>
                  <a:cubicBezTo>
                    <a:pt x="7" y="35"/>
                    <a:pt x="7" y="35"/>
                    <a:pt x="7" y="35"/>
                  </a:cubicBezTo>
                  <a:cubicBezTo>
                    <a:pt x="7" y="36"/>
                    <a:pt x="6" y="35"/>
                    <a:pt x="6" y="36"/>
                  </a:cubicBezTo>
                  <a:cubicBezTo>
                    <a:pt x="6" y="36"/>
                    <a:pt x="6" y="36"/>
                    <a:pt x="6" y="36"/>
                  </a:cubicBezTo>
                  <a:cubicBezTo>
                    <a:pt x="12" y="36"/>
                    <a:pt x="16" y="35"/>
                    <a:pt x="21" y="34"/>
                  </a:cubicBezTo>
                  <a:cubicBezTo>
                    <a:pt x="21" y="34"/>
                    <a:pt x="21" y="34"/>
                    <a:pt x="21" y="34"/>
                  </a:cubicBezTo>
                  <a:cubicBezTo>
                    <a:pt x="23" y="34"/>
                    <a:pt x="24" y="33"/>
                    <a:pt x="26" y="33"/>
                  </a:cubicBezTo>
                  <a:cubicBezTo>
                    <a:pt x="26" y="34"/>
                    <a:pt x="25" y="34"/>
                    <a:pt x="26" y="34"/>
                  </a:cubicBezTo>
                  <a:cubicBezTo>
                    <a:pt x="26" y="33"/>
                    <a:pt x="26" y="33"/>
                    <a:pt x="26" y="33"/>
                  </a:cubicBezTo>
                  <a:cubicBezTo>
                    <a:pt x="28" y="32"/>
                    <a:pt x="29" y="32"/>
                    <a:pt x="30" y="31"/>
                  </a:cubicBezTo>
                  <a:cubicBezTo>
                    <a:pt x="30" y="31"/>
                    <a:pt x="30" y="31"/>
                    <a:pt x="30" y="31"/>
                  </a:cubicBezTo>
                  <a:cubicBezTo>
                    <a:pt x="33" y="30"/>
                    <a:pt x="37" y="29"/>
                    <a:pt x="39" y="26"/>
                  </a:cubicBezTo>
                  <a:cubicBezTo>
                    <a:pt x="39" y="27"/>
                    <a:pt x="39" y="27"/>
                    <a:pt x="39" y="27"/>
                  </a:cubicBezTo>
                  <a:cubicBezTo>
                    <a:pt x="40" y="26"/>
                    <a:pt x="40" y="25"/>
                    <a:pt x="41" y="24"/>
                  </a:cubicBezTo>
                  <a:cubicBezTo>
                    <a:pt x="40" y="24"/>
                    <a:pt x="40" y="24"/>
                    <a:pt x="40" y="24"/>
                  </a:cubicBezTo>
                  <a:cubicBezTo>
                    <a:pt x="41" y="23"/>
                    <a:pt x="42" y="23"/>
                    <a:pt x="42" y="22"/>
                  </a:cubicBezTo>
                  <a:cubicBezTo>
                    <a:pt x="43" y="22"/>
                    <a:pt x="43" y="22"/>
                    <a:pt x="43" y="22"/>
                  </a:cubicBezTo>
                  <a:cubicBezTo>
                    <a:pt x="42" y="23"/>
                    <a:pt x="42" y="23"/>
                    <a:pt x="42" y="23"/>
                  </a:cubicBezTo>
                  <a:cubicBezTo>
                    <a:pt x="43" y="23"/>
                    <a:pt x="43" y="23"/>
                    <a:pt x="43" y="23"/>
                  </a:cubicBezTo>
                  <a:cubicBezTo>
                    <a:pt x="43" y="23"/>
                    <a:pt x="43" y="22"/>
                    <a:pt x="43" y="22"/>
                  </a:cubicBezTo>
                  <a:cubicBezTo>
                    <a:pt x="43" y="22"/>
                    <a:pt x="43" y="22"/>
                    <a:pt x="44" y="22"/>
                  </a:cubicBezTo>
                  <a:cubicBezTo>
                    <a:pt x="44" y="21"/>
                    <a:pt x="45" y="22"/>
                    <a:pt x="45" y="21"/>
                  </a:cubicBezTo>
                  <a:cubicBezTo>
                    <a:pt x="46" y="20"/>
                    <a:pt x="46" y="19"/>
                    <a:pt x="47" y="18"/>
                  </a:cubicBezTo>
                  <a:cubicBezTo>
                    <a:pt x="47" y="18"/>
                    <a:pt x="46" y="19"/>
                    <a:pt x="45" y="19"/>
                  </a:cubicBezTo>
                  <a:cubicBezTo>
                    <a:pt x="45" y="18"/>
                    <a:pt x="47" y="17"/>
                    <a:pt x="47" y="16"/>
                  </a:cubicBezTo>
                  <a:cubicBezTo>
                    <a:pt x="48" y="16"/>
                    <a:pt x="47" y="17"/>
                    <a:pt x="48" y="17"/>
                  </a:cubicBezTo>
                  <a:cubicBezTo>
                    <a:pt x="48" y="17"/>
                    <a:pt x="48" y="16"/>
                    <a:pt x="48" y="16"/>
                  </a:cubicBezTo>
                  <a:cubicBezTo>
                    <a:pt x="51" y="14"/>
                    <a:pt x="55" y="12"/>
                    <a:pt x="58" y="9"/>
                  </a:cubicBezTo>
                  <a:cubicBezTo>
                    <a:pt x="61" y="8"/>
                    <a:pt x="64" y="7"/>
                    <a:pt x="67" y="7"/>
                  </a:cubicBezTo>
                  <a:cubicBezTo>
                    <a:pt x="67" y="7"/>
                    <a:pt x="68" y="6"/>
                    <a:pt x="68" y="6"/>
                  </a:cubicBezTo>
                  <a:cubicBezTo>
                    <a:pt x="68" y="6"/>
                    <a:pt x="71" y="6"/>
                    <a:pt x="72" y="6"/>
                  </a:cubicBezTo>
                  <a:cubicBezTo>
                    <a:pt x="73" y="6"/>
                    <a:pt x="74" y="6"/>
                    <a:pt x="74" y="7"/>
                  </a:cubicBezTo>
                  <a:cubicBezTo>
                    <a:pt x="74" y="7"/>
                    <a:pt x="74" y="7"/>
                    <a:pt x="74" y="7"/>
                  </a:cubicBezTo>
                  <a:cubicBezTo>
                    <a:pt x="78" y="7"/>
                    <a:pt x="82" y="8"/>
                    <a:pt x="86" y="9"/>
                  </a:cubicBezTo>
                  <a:cubicBezTo>
                    <a:pt x="86" y="9"/>
                    <a:pt x="87" y="10"/>
                    <a:pt x="87" y="9"/>
                  </a:cubicBezTo>
                  <a:cubicBezTo>
                    <a:pt x="88" y="10"/>
                    <a:pt x="89" y="10"/>
                    <a:pt x="89" y="11"/>
                  </a:cubicBezTo>
                  <a:cubicBezTo>
                    <a:pt x="89" y="10"/>
                    <a:pt x="90" y="11"/>
                    <a:pt x="90" y="11"/>
                  </a:cubicBezTo>
                  <a:cubicBezTo>
                    <a:pt x="90" y="11"/>
                    <a:pt x="90" y="11"/>
                    <a:pt x="90" y="11"/>
                  </a:cubicBezTo>
                  <a:cubicBezTo>
                    <a:pt x="90" y="10"/>
                    <a:pt x="90" y="10"/>
                    <a:pt x="90" y="10"/>
                  </a:cubicBezTo>
                  <a:close/>
                  <a:moveTo>
                    <a:pt x="20" y="26"/>
                  </a:moveTo>
                  <a:cubicBezTo>
                    <a:pt x="21" y="25"/>
                    <a:pt x="21" y="25"/>
                    <a:pt x="21" y="25"/>
                  </a:cubicBezTo>
                  <a:cubicBezTo>
                    <a:pt x="21" y="25"/>
                    <a:pt x="21" y="25"/>
                    <a:pt x="21" y="25"/>
                  </a:cubicBezTo>
                  <a:lnTo>
                    <a:pt x="20" y="26"/>
                  </a:lnTo>
                  <a:close/>
                  <a:moveTo>
                    <a:pt x="40" y="15"/>
                  </a:moveTo>
                  <a:cubicBezTo>
                    <a:pt x="41" y="15"/>
                    <a:pt x="41" y="15"/>
                    <a:pt x="41" y="15"/>
                  </a:cubicBezTo>
                  <a:cubicBezTo>
                    <a:pt x="41" y="16"/>
                    <a:pt x="39" y="17"/>
                    <a:pt x="38" y="18"/>
                  </a:cubicBezTo>
                  <a:cubicBezTo>
                    <a:pt x="38" y="18"/>
                    <a:pt x="38" y="18"/>
                    <a:pt x="38" y="17"/>
                  </a:cubicBezTo>
                  <a:cubicBezTo>
                    <a:pt x="38" y="18"/>
                    <a:pt x="38" y="18"/>
                    <a:pt x="38" y="18"/>
                  </a:cubicBezTo>
                  <a:cubicBezTo>
                    <a:pt x="39" y="17"/>
                    <a:pt x="39" y="17"/>
                    <a:pt x="39" y="17"/>
                  </a:cubicBezTo>
                  <a:cubicBezTo>
                    <a:pt x="38" y="17"/>
                    <a:pt x="38" y="17"/>
                    <a:pt x="38" y="17"/>
                  </a:cubicBezTo>
                  <a:cubicBezTo>
                    <a:pt x="40" y="15"/>
                    <a:pt x="40" y="15"/>
                    <a:pt x="40" y="15"/>
                  </a:cubicBezTo>
                  <a:close/>
                  <a:moveTo>
                    <a:pt x="34" y="11"/>
                  </a:moveTo>
                  <a:cubicBezTo>
                    <a:pt x="35" y="10"/>
                    <a:pt x="35" y="10"/>
                    <a:pt x="35" y="10"/>
                  </a:cubicBezTo>
                  <a:cubicBezTo>
                    <a:pt x="35" y="10"/>
                    <a:pt x="35" y="10"/>
                    <a:pt x="35" y="10"/>
                  </a:cubicBezTo>
                  <a:lnTo>
                    <a:pt x="34" y="11"/>
                  </a:lnTo>
                  <a:close/>
                  <a:moveTo>
                    <a:pt x="39" y="10"/>
                  </a:moveTo>
                  <a:cubicBezTo>
                    <a:pt x="40" y="10"/>
                    <a:pt x="40" y="10"/>
                    <a:pt x="40" y="10"/>
                  </a:cubicBezTo>
                  <a:cubicBezTo>
                    <a:pt x="38" y="11"/>
                    <a:pt x="37" y="13"/>
                    <a:pt x="35" y="14"/>
                  </a:cubicBezTo>
                  <a:cubicBezTo>
                    <a:pt x="36" y="13"/>
                    <a:pt x="38" y="11"/>
                    <a:pt x="39" y="10"/>
                  </a:cubicBezTo>
                  <a:close/>
                  <a:moveTo>
                    <a:pt x="34" y="14"/>
                  </a:moveTo>
                  <a:cubicBezTo>
                    <a:pt x="34" y="15"/>
                    <a:pt x="34" y="15"/>
                    <a:pt x="34" y="15"/>
                  </a:cubicBezTo>
                  <a:cubicBezTo>
                    <a:pt x="34" y="15"/>
                    <a:pt x="34" y="15"/>
                    <a:pt x="34" y="15"/>
                  </a:cubicBezTo>
                  <a:lnTo>
                    <a:pt x="34" y="14"/>
                  </a:lnTo>
                  <a:close/>
                  <a:moveTo>
                    <a:pt x="35" y="21"/>
                  </a:move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4" y="22"/>
                    <a:pt x="34" y="22"/>
                    <a:pt x="34" y="22"/>
                  </a:cubicBezTo>
                  <a:cubicBezTo>
                    <a:pt x="34" y="22"/>
                    <a:pt x="34" y="22"/>
                    <a:pt x="34" y="22"/>
                  </a:cubicBezTo>
                  <a:cubicBezTo>
                    <a:pt x="34" y="22"/>
                    <a:pt x="34" y="22"/>
                    <a:pt x="34" y="22"/>
                  </a:cubicBezTo>
                  <a:cubicBezTo>
                    <a:pt x="34" y="22"/>
                    <a:pt x="34" y="21"/>
                    <a:pt x="35" y="21"/>
                  </a:cubicBezTo>
                  <a:close/>
                  <a:moveTo>
                    <a:pt x="34" y="16"/>
                  </a:moveTo>
                  <a:cubicBezTo>
                    <a:pt x="34" y="16"/>
                    <a:pt x="34" y="16"/>
                    <a:pt x="34" y="16"/>
                  </a:cubicBezTo>
                  <a:cubicBezTo>
                    <a:pt x="33" y="16"/>
                    <a:pt x="33" y="16"/>
                    <a:pt x="33" y="16"/>
                  </a:cubicBezTo>
                  <a:lnTo>
                    <a:pt x="34" y="16"/>
                  </a:lnTo>
                  <a:close/>
                  <a:moveTo>
                    <a:pt x="32" y="18"/>
                  </a:moveTo>
                  <a:cubicBezTo>
                    <a:pt x="31" y="18"/>
                    <a:pt x="31" y="18"/>
                    <a:pt x="31" y="18"/>
                  </a:cubicBezTo>
                  <a:cubicBezTo>
                    <a:pt x="31" y="18"/>
                    <a:pt x="31" y="18"/>
                    <a:pt x="31" y="18"/>
                  </a:cubicBezTo>
                  <a:cubicBezTo>
                    <a:pt x="30" y="20"/>
                    <a:pt x="28" y="22"/>
                    <a:pt x="26" y="23"/>
                  </a:cubicBezTo>
                  <a:cubicBezTo>
                    <a:pt x="27" y="21"/>
                    <a:pt x="30" y="20"/>
                    <a:pt x="31" y="18"/>
                  </a:cubicBezTo>
                  <a:cubicBezTo>
                    <a:pt x="31" y="18"/>
                    <a:pt x="31" y="18"/>
                    <a:pt x="31" y="18"/>
                  </a:cubicBezTo>
                  <a:cubicBezTo>
                    <a:pt x="31" y="18"/>
                    <a:pt x="31" y="18"/>
                    <a:pt x="31" y="18"/>
                  </a:cubicBezTo>
                  <a:cubicBezTo>
                    <a:pt x="32" y="18"/>
                    <a:pt x="32" y="18"/>
                    <a:pt x="32" y="18"/>
                  </a:cubicBezTo>
                  <a:close/>
                  <a:moveTo>
                    <a:pt x="32" y="19"/>
                  </a:moveTo>
                  <a:cubicBezTo>
                    <a:pt x="33" y="18"/>
                    <a:pt x="33" y="18"/>
                    <a:pt x="33" y="18"/>
                  </a:cubicBezTo>
                  <a:cubicBezTo>
                    <a:pt x="33" y="18"/>
                    <a:pt x="32" y="18"/>
                    <a:pt x="32" y="19"/>
                  </a:cubicBezTo>
                  <a:cubicBezTo>
                    <a:pt x="33" y="19"/>
                    <a:pt x="33" y="19"/>
                    <a:pt x="33" y="19"/>
                  </a:cubicBezTo>
                  <a:lnTo>
                    <a:pt x="32" y="19"/>
                  </a:lnTo>
                  <a:close/>
                  <a:moveTo>
                    <a:pt x="39" y="25"/>
                  </a:moveTo>
                  <a:cubicBezTo>
                    <a:pt x="38" y="26"/>
                    <a:pt x="38" y="26"/>
                    <a:pt x="38" y="26"/>
                  </a:cubicBezTo>
                  <a:cubicBezTo>
                    <a:pt x="39" y="26"/>
                    <a:pt x="39" y="25"/>
                    <a:pt x="39" y="25"/>
                  </a:cubicBezTo>
                  <a:cubicBezTo>
                    <a:pt x="40" y="24"/>
                    <a:pt x="40" y="24"/>
                    <a:pt x="40" y="24"/>
                  </a:cubicBezTo>
                  <a:cubicBezTo>
                    <a:pt x="40" y="25"/>
                    <a:pt x="40" y="25"/>
                    <a:pt x="39" y="25"/>
                  </a:cubicBezTo>
                  <a:close/>
                  <a:moveTo>
                    <a:pt x="44" y="16"/>
                  </a:moveTo>
                  <a:cubicBezTo>
                    <a:pt x="41" y="19"/>
                    <a:pt x="41" y="19"/>
                    <a:pt x="41" y="19"/>
                  </a:cubicBezTo>
                  <a:cubicBezTo>
                    <a:pt x="40" y="19"/>
                    <a:pt x="40" y="19"/>
                    <a:pt x="40" y="19"/>
                  </a:cubicBezTo>
                  <a:cubicBezTo>
                    <a:pt x="40" y="20"/>
                    <a:pt x="40" y="20"/>
                    <a:pt x="40" y="21"/>
                  </a:cubicBezTo>
                  <a:cubicBezTo>
                    <a:pt x="39" y="20"/>
                    <a:pt x="39" y="20"/>
                    <a:pt x="39" y="20"/>
                  </a:cubicBezTo>
                  <a:cubicBezTo>
                    <a:pt x="39" y="22"/>
                    <a:pt x="37" y="22"/>
                    <a:pt x="37" y="23"/>
                  </a:cubicBezTo>
                  <a:cubicBezTo>
                    <a:pt x="37" y="23"/>
                    <a:pt x="37" y="23"/>
                    <a:pt x="37" y="23"/>
                  </a:cubicBezTo>
                  <a:cubicBezTo>
                    <a:pt x="36" y="24"/>
                    <a:pt x="36" y="24"/>
                    <a:pt x="36" y="24"/>
                  </a:cubicBezTo>
                  <a:cubicBezTo>
                    <a:pt x="36" y="24"/>
                    <a:pt x="37" y="23"/>
                    <a:pt x="37" y="23"/>
                  </a:cubicBezTo>
                  <a:cubicBezTo>
                    <a:pt x="36" y="23"/>
                    <a:pt x="36" y="23"/>
                    <a:pt x="36" y="23"/>
                  </a:cubicBezTo>
                  <a:cubicBezTo>
                    <a:pt x="35" y="24"/>
                    <a:pt x="34" y="25"/>
                    <a:pt x="33" y="26"/>
                  </a:cubicBezTo>
                  <a:cubicBezTo>
                    <a:pt x="33" y="25"/>
                    <a:pt x="33" y="25"/>
                    <a:pt x="33" y="25"/>
                  </a:cubicBezTo>
                  <a:cubicBezTo>
                    <a:pt x="34" y="25"/>
                    <a:pt x="34" y="24"/>
                    <a:pt x="35" y="24"/>
                  </a:cubicBezTo>
                  <a:cubicBezTo>
                    <a:pt x="35" y="24"/>
                    <a:pt x="35" y="24"/>
                    <a:pt x="35" y="23"/>
                  </a:cubicBezTo>
                  <a:cubicBezTo>
                    <a:pt x="35" y="23"/>
                    <a:pt x="35" y="23"/>
                    <a:pt x="35" y="23"/>
                  </a:cubicBezTo>
                  <a:cubicBezTo>
                    <a:pt x="35" y="23"/>
                    <a:pt x="37" y="23"/>
                    <a:pt x="37" y="21"/>
                  </a:cubicBezTo>
                  <a:cubicBezTo>
                    <a:pt x="37" y="22"/>
                    <a:pt x="37" y="22"/>
                    <a:pt x="37" y="22"/>
                  </a:cubicBezTo>
                  <a:cubicBezTo>
                    <a:pt x="37" y="21"/>
                    <a:pt x="40" y="21"/>
                    <a:pt x="39" y="20"/>
                  </a:cubicBezTo>
                  <a:cubicBezTo>
                    <a:pt x="40" y="20"/>
                    <a:pt x="40" y="19"/>
                    <a:pt x="40" y="18"/>
                  </a:cubicBezTo>
                  <a:cubicBezTo>
                    <a:pt x="40" y="19"/>
                    <a:pt x="40" y="19"/>
                    <a:pt x="40" y="19"/>
                  </a:cubicBezTo>
                  <a:cubicBezTo>
                    <a:pt x="41" y="17"/>
                    <a:pt x="42" y="17"/>
                    <a:pt x="44" y="16"/>
                  </a:cubicBezTo>
                  <a:cubicBezTo>
                    <a:pt x="44" y="15"/>
                    <a:pt x="44" y="15"/>
                    <a:pt x="44" y="15"/>
                  </a:cubicBezTo>
                  <a:cubicBezTo>
                    <a:pt x="44" y="15"/>
                    <a:pt x="44" y="15"/>
                    <a:pt x="44" y="16"/>
                  </a:cubicBezTo>
                  <a:cubicBezTo>
                    <a:pt x="43" y="16"/>
                    <a:pt x="43" y="16"/>
                    <a:pt x="43" y="16"/>
                  </a:cubicBezTo>
                  <a:lnTo>
                    <a:pt x="44" y="16"/>
                  </a:lnTo>
                  <a:close/>
                  <a:moveTo>
                    <a:pt x="59" y="3"/>
                  </a:moveTo>
                  <a:cubicBezTo>
                    <a:pt x="58" y="4"/>
                    <a:pt x="58" y="3"/>
                    <a:pt x="58" y="3"/>
                  </a:cubicBezTo>
                  <a:cubicBezTo>
                    <a:pt x="58" y="3"/>
                    <a:pt x="58" y="3"/>
                    <a:pt x="59" y="3"/>
                  </a:cubicBezTo>
                  <a:close/>
                  <a:moveTo>
                    <a:pt x="55" y="3"/>
                  </a:moveTo>
                  <a:cubicBezTo>
                    <a:pt x="55" y="3"/>
                    <a:pt x="55" y="3"/>
                    <a:pt x="55" y="3"/>
                  </a:cubicBezTo>
                  <a:cubicBezTo>
                    <a:pt x="55" y="4"/>
                    <a:pt x="55" y="4"/>
                    <a:pt x="55" y="4"/>
                  </a:cubicBezTo>
                  <a:lnTo>
                    <a:pt x="55" y="3"/>
                  </a:lnTo>
                  <a:close/>
                  <a:moveTo>
                    <a:pt x="56" y="4"/>
                  </a:moveTo>
                  <a:cubicBezTo>
                    <a:pt x="56" y="4"/>
                    <a:pt x="56" y="4"/>
                    <a:pt x="56" y="4"/>
                  </a:cubicBezTo>
                  <a:cubicBezTo>
                    <a:pt x="56" y="4"/>
                    <a:pt x="56" y="4"/>
                    <a:pt x="56" y="4"/>
                  </a:cubicBezTo>
                  <a:cubicBezTo>
                    <a:pt x="56" y="4"/>
                    <a:pt x="56" y="4"/>
                    <a:pt x="56" y="4"/>
                  </a:cubicBezTo>
                  <a:cubicBezTo>
                    <a:pt x="56" y="5"/>
                    <a:pt x="56" y="5"/>
                    <a:pt x="56" y="5"/>
                  </a:cubicBezTo>
                  <a:cubicBezTo>
                    <a:pt x="55" y="5"/>
                    <a:pt x="55" y="5"/>
                    <a:pt x="55" y="5"/>
                  </a:cubicBezTo>
                  <a:cubicBezTo>
                    <a:pt x="56" y="5"/>
                    <a:pt x="55" y="5"/>
                    <a:pt x="55" y="4"/>
                  </a:cubicBezTo>
                  <a:cubicBezTo>
                    <a:pt x="55" y="5"/>
                    <a:pt x="54" y="5"/>
                    <a:pt x="53" y="5"/>
                  </a:cubicBezTo>
                  <a:cubicBezTo>
                    <a:pt x="53" y="5"/>
                    <a:pt x="56" y="5"/>
                    <a:pt x="56" y="4"/>
                  </a:cubicBezTo>
                  <a:close/>
                  <a:moveTo>
                    <a:pt x="52" y="6"/>
                  </a:moveTo>
                  <a:cubicBezTo>
                    <a:pt x="52" y="6"/>
                    <a:pt x="51" y="6"/>
                    <a:pt x="51" y="7"/>
                  </a:cubicBezTo>
                  <a:cubicBezTo>
                    <a:pt x="51" y="7"/>
                    <a:pt x="51" y="7"/>
                    <a:pt x="50" y="7"/>
                  </a:cubicBezTo>
                  <a:cubicBezTo>
                    <a:pt x="51" y="7"/>
                    <a:pt x="51" y="6"/>
                    <a:pt x="52" y="6"/>
                  </a:cubicBezTo>
                  <a:close/>
                  <a:moveTo>
                    <a:pt x="48" y="6"/>
                  </a:moveTo>
                  <a:cubicBezTo>
                    <a:pt x="48" y="7"/>
                    <a:pt x="48" y="7"/>
                    <a:pt x="48" y="7"/>
                  </a:cubicBezTo>
                  <a:cubicBezTo>
                    <a:pt x="47" y="7"/>
                    <a:pt x="47" y="7"/>
                    <a:pt x="47" y="7"/>
                  </a:cubicBezTo>
                  <a:lnTo>
                    <a:pt x="48" y="6"/>
                  </a:lnTo>
                  <a:close/>
                  <a:moveTo>
                    <a:pt x="47" y="12"/>
                  </a:moveTo>
                  <a:cubicBezTo>
                    <a:pt x="47" y="12"/>
                    <a:pt x="47" y="12"/>
                    <a:pt x="47" y="12"/>
                  </a:cubicBezTo>
                  <a:cubicBezTo>
                    <a:pt x="47" y="12"/>
                    <a:pt x="47" y="12"/>
                    <a:pt x="47" y="12"/>
                  </a:cubicBezTo>
                  <a:cubicBezTo>
                    <a:pt x="49" y="10"/>
                    <a:pt x="49" y="10"/>
                    <a:pt x="49" y="10"/>
                  </a:cubicBezTo>
                  <a:lnTo>
                    <a:pt x="47" y="12"/>
                  </a:lnTo>
                  <a:close/>
                  <a:moveTo>
                    <a:pt x="48" y="5"/>
                  </a:moveTo>
                  <a:cubicBezTo>
                    <a:pt x="48" y="5"/>
                    <a:pt x="48" y="6"/>
                    <a:pt x="48" y="5"/>
                  </a:cubicBezTo>
                  <a:cubicBezTo>
                    <a:pt x="48" y="5"/>
                    <a:pt x="48" y="5"/>
                    <a:pt x="48" y="5"/>
                  </a:cubicBezTo>
                  <a:cubicBezTo>
                    <a:pt x="48" y="5"/>
                    <a:pt x="48" y="5"/>
                    <a:pt x="49" y="5"/>
                  </a:cubicBezTo>
                  <a:lnTo>
                    <a:pt x="48" y="5"/>
                  </a:lnTo>
                  <a:close/>
                  <a:moveTo>
                    <a:pt x="51" y="10"/>
                  </a:moveTo>
                  <a:cubicBezTo>
                    <a:pt x="51" y="9"/>
                    <a:pt x="51" y="9"/>
                    <a:pt x="51" y="9"/>
                  </a:cubicBezTo>
                  <a:cubicBezTo>
                    <a:pt x="51" y="9"/>
                    <a:pt x="50" y="10"/>
                    <a:pt x="49" y="10"/>
                  </a:cubicBezTo>
                  <a:cubicBezTo>
                    <a:pt x="49" y="10"/>
                    <a:pt x="50" y="10"/>
                    <a:pt x="50" y="9"/>
                  </a:cubicBezTo>
                  <a:cubicBezTo>
                    <a:pt x="49"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1" y="9"/>
                    <a:pt x="51" y="9"/>
                    <a:pt x="51" y="9"/>
                  </a:cubicBezTo>
                  <a:cubicBezTo>
                    <a:pt x="50" y="9"/>
                    <a:pt x="50" y="9"/>
                    <a:pt x="50" y="9"/>
                  </a:cubicBezTo>
                  <a:cubicBezTo>
                    <a:pt x="52" y="8"/>
                    <a:pt x="52" y="8"/>
                    <a:pt x="52" y="8"/>
                  </a:cubicBezTo>
                  <a:cubicBezTo>
                    <a:pt x="51" y="8"/>
                    <a:pt x="51" y="8"/>
                    <a:pt x="51" y="8"/>
                  </a:cubicBezTo>
                  <a:cubicBezTo>
                    <a:pt x="51" y="9"/>
                    <a:pt x="52" y="9"/>
                    <a:pt x="52" y="9"/>
                  </a:cubicBezTo>
                  <a:lnTo>
                    <a:pt x="51" y="10"/>
                  </a:lnTo>
                  <a:close/>
                  <a:moveTo>
                    <a:pt x="54" y="8"/>
                  </a:moveTo>
                  <a:cubicBezTo>
                    <a:pt x="54" y="8"/>
                    <a:pt x="54" y="8"/>
                    <a:pt x="54" y="8"/>
                  </a:cubicBezTo>
                  <a:cubicBezTo>
                    <a:pt x="53" y="8"/>
                    <a:pt x="53" y="8"/>
                    <a:pt x="53" y="8"/>
                  </a:cubicBezTo>
                  <a:cubicBezTo>
                    <a:pt x="52" y="9"/>
                    <a:pt x="52" y="9"/>
                    <a:pt x="52" y="9"/>
                  </a:cubicBezTo>
                  <a:cubicBezTo>
                    <a:pt x="53" y="9"/>
                    <a:pt x="52" y="8"/>
                    <a:pt x="52" y="8"/>
                  </a:cubicBezTo>
                  <a:cubicBezTo>
                    <a:pt x="52" y="8"/>
                    <a:pt x="52" y="8"/>
                    <a:pt x="52" y="8"/>
                  </a:cubicBezTo>
                  <a:cubicBezTo>
                    <a:pt x="53" y="7"/>
                    <a:pt x="53" y="7"/>
                    <a:pt x="53" y="7"/>
                  </a:cubicBezTo>
                  <a:cubicBezTo>
                    <a:pt x="52" y="8"/>
                    <a:pt x="52" y="8"/>
                    <a:pt x="52" y="8"/>
                  </a:cubicBezTo>
                  <a:cubicBezTo>
                    <a:pt x="53" y="8"/>
                    <a:pt x="54" y="7"/>
                    <a:pt x="55" y="7"/>
                  </a:cubicBezTo>
                  <a:cubicBezTo>
                    <a:pt x="55" y="7"/>
                    <a:pt x="54" y="8"/>
                    <a:pt x="54" y="8"/>
                  </a:cubicBezTo>
                  <a:close/>
                  <a:moveTo>
                    <a:pt x="55" y="7"/>
                  </a:moveTo>
                  <a:cubicBezTo>
                    <a:pt x="54" y="7"/>
                    <a:pt x="54" y="7"/>
                    <a:pt x="54" y="7"/>
                  </a:cubicBezTo>
                  <a:cubicBezTo>
                    <a:pt x="54" y="6"/>
                    <a:pt x="54" y="6"/>
                    <a:pt x="54" y="6"/>
                  </a:cubicBezTo>
                  <a:cubicBezTo>
                    <a:pt x="55" y="6"/>
                    <a:pt x="55" y="6"/>
                    <a:pt x="55" y="6"/>
                  </a:cubicBezTo>
                  <a:cubicBezTo>
                    <a:pt x="55" y="6"/>
                    <a:pt x="55" y="6"/>
                    <a:pt x="55" y="7"/>
                  </a:cubicBezTo>
                  <a:close/>
                  <a:moveTo>
                    <a:pt x="56" y="6"/>
                  </a:moveTo>
                  <a:cubicBezTo>
                    <a:pt x="56" y="7"/>
                    <a:pt x="56" y="7"/>
                    <a:pt x="56" y="7"/>
                  </a:cubicBezTo>
                  <a:cubicBezTo>
                    <a:pt x="56" y="7"/>
                    <a:pt x="56" y="7"/>
                    <a:pt x="56" y="7"/>
                  </a:cubicBezTo>
                  <a:cubicBezTo>
                    <a:pt x="55" y="8"/>
                    <a:pt x="56" y="7"/>
                    <a:pt x="55" y="7"/>
                  </a:cubicBezTo>
                  <a:cubicBezTo>
                    <a:pt x="55" y="5"/>
                    <a:pt x="57" y="7"/>
                    <a:pt x="57" y="5"/>
                  </a:cubicBezTo>
                  <a:cubicBezTo>
                    <a:pt x="57" y="6"/>
                    <a:pt x="57" y="7"/>
                    <a:pt x="56" y="6"/>
                  </a:cubicBezTo>
                  <a:close/>
                  <a:moveTo>
                    <a:pt x="58" y="7"/>
                  </a:moveTo>
                  <a:cubicBezTo>
                    <a:pt x="58" y="7"/>
                    <a:pt x="58" y="7"/>
                    <a:pt x="58" y="7"/>
                  </a:cubicBezTo>
                  <a:cubicBezTo>
                    <a:pt x="58" y="7"/>
                    <a:pt x="58" y="7"/>
                    <a:pt x="58" y="7"/>
                  </a:cubicBezTo>
                  <a:cubicBezTo>
                    <a:pt x="59" y="7"/>
                    <a:pt x="59" y="7"/>
                    <a:pt x="59" y="7"/>
                  </a:cubicBezTo>
                  <a:cubicBezTo>
                    <a:pt x="58" y="7"/>
                    <a:pt x="58" y="7"/>
                    <a:pt x="58" y="7"/>
                  </a:cubicBezTo>
                  <a:close/>
                  <a:moveTo>
                    <a:pt x="57" y="6"/>
                  </a:moveTo>
                  <a:cubicBezTo>
                    <a:pt x="58" y="6"/>
                    <a:pt x="59" y="6"/>
                    <a:pt x="60" y="5"/>
                  </a:cubicBezTo>
                  <a:cubicBezTo>
                    <a:pt x="59" y="6"/>
                    <a:pt x="58" y="6"/>
                    <a:pt x="57" y="6"/>
                  </a:cubicBezTo>
                  <a:close/>
                  <a:moveTo>
                    <a:pt x="60" y="5"/>
                  </a:moveTo>
                  <a:cubicBezTo>
                    <a:pt x="61" y="4"/>
                    <a:pt x="62" y="4"/>
                    <a:pt x="63" y="4"/>
                  </a:cubicBezTo>
                  <a:cubicBezTo>
                    <a:pt x="62" y="5"/>
                    <a:pt x="61" y="4"/>
                    <a:pt x="60" y="5"/>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0" name="文本框 19"/>
          <p:cNvSpPr txBox="1"/>
          <p:nvPr/>
        </p:nvSpPr>
        <p:spPr>
          <a:xfrm>
            <a:off x="1014545" y="1796874"/>
            <a:ext cx="5798286" cy="1477328"/>
          </a:xfrm>
          <a:prstGeom prst="rect">
            <a:avLst/>
          </a:prstGeom>
          <a:noFill/>
        </p:spPr>
        <p:txBody>
          <a:bodyPr wrap="square" rtlCol="0">
            <a:spAutoFit/>
          </a:bodyPr>
          <a:lstStyle/>
          <a:p>
            <a:r>
              <a:rPr lang="zh-CN" altLang="en-US" dirty="0">
                <a:latin typeface="方正隶变简体" panose="03000509000000000000" pitchFamily="65" charset="-122"/>
                <a:ea typeface="方正隶变简体" panose="03000509000000000000" pitchFamily="65" charset="-122"/>
              </a:rPr>
              <a:t>由从望京门延伸到整个宁波城。这一部分以历史上宁波城墙的兴修、增葺、毁弃、拆除为主线，以城市空间布局变化为表现内容，以港口和“海上丝绸之路”发展为背景，表现在特定的地理环境和时代背景下，城市选址、规划、布局及城市风貌呈现出的不同特点。</a:t>
            </a:r>
            <a:endParaRPr lang="en-US" altLang="zh-CN" dirty="0">
              <a:latin typeface="方正隶变简体" panose="03000509000000000000" pitchFamily="65" charset="-122"/>
              <a:ea typeface="方正隶变简体" panose="03000509000000000000" pitchFamily="65" charset="-122"/>
            </a:endParaRPr>
          </a:p>
        </p:txBody>
      </p:sp>
      <p:sp>
        <p:nvSpPr>
          <p:cNvPr id="21" name="文本框 20"/>
          <p:cNvSpPr txBox="1"/>
          <p:nvPr/>
        </p:nvSpPr>
        <p:spPr>
          <a:xfrm>
            <a:off x="3047074" y="3319274"/>
            <a:ext cx="6097851" cy="1754326"/>
          </a:xfrm>
          <a:prstGeom prst="rect">
            <a:avLst/>
          </a:prstGeom>
          <a:noFill/>
        </p:spPr>
        <p:txBody>
          <a:bodyPr wrap="square" rtlCol="0">
            <a:spAutoFit/>
          </a:bodyPr>
          <a:lstStyle/>
          <a:p>
            <a:r>
              <a:rPr lang="zh-CN" altLang="en-US" dirty="0">
                <a:latin typeface="方正隶变简体" panose="03000509000000000000" pitchFamily="65" charset="-122"/>
                <a:ea typeface="方正隶变简体" panose="03000509000000000000" pitchFamily="65" charset="-122"/>
              </a:rPr>
              <a:t>明州罗城建造于唐末，黄晟担任刺史时为了保护当地居民免于战乱。城墙在北宋时期和南宋时期进行过多次重修和加固，并达到历史巅峰。元代时期出现了曾经将全国城墙拆除的情况，但随后因紧急情况需要而重筑。明清时期基本上在元代的基础上进行了重修并维持至民国。望京门城墙段的建筑历史跨越千年，见证了多个时代的更迭。</a:t>
            </a:r>
            <a:endParaRPr lang="en-US" altLang="zh-CN" dirty="0">
              <a:latin typeface="方正隶变简体" panose="03000509000000000000" pitchFamily="65" charset="-122"/>
              <a:ea typeface="方正隶变简体" panose="03000509000000000000" pitchFamily="65" charset="-122"/>
            </a:endParaRPr>
          </a:p>
        </p:txBody>
      </p:sp>
      <p:sp>
        <p:nvSpPr>
          <p:cNvPr id="22" name="文本框 21"/>
          <p:cNvSpPr txBox="1"/>
          <p:nvPr/>
        </p:nvSpPr>
        <p:spPr>
          <a:xfrm>
            <a:off x="4166639" y="5203347"/>
            <a:ext cx="7847361" cy="1477328"/>
          </a:xfrm>
          <a:prstGeom prst="rect">
            <a:avLst/>
          </a:prstGeom>
          <a:noFill/>
        </p:spPr>
        <p:txBody>
          <a:bodyPr wrap="square" rtlCol="0">
            <a:spAutoFit/>
          </a:bodyPr>
          <a:lstStyle/>
          <a:p>
            <a:r>
              <a:rPr lang="zh-CN" altLang="en-US" dirty="0">
                <a:latin typeface="方正隶变简体" panose="03000509000000000000" pitchFamily="65" charset="-122"/>
                <a:ea typeface="方正隶变简体" panose="03000509000000000000" pitchFamily="65" charset="-122"/>
              </a:rPr>
              <a:t>读遗址，是要靠想象的。“历史风雨中，罗城曾长久保护着这座城市和城市里的子民。” 明州罗城虽然不在了，但有这样一段城墙遗址留下来，实证千年府治，为历史文化名城保留一丝记忆，让大家望得见历史，看得见乡愁。</a:t>
            </a:r>
          </a:p>
          <a:p>
            <a:r>
              <a:rPr lang="zh-CN" altLang="en-US" dirty="0">
                <a:latin typeface="方正隶变简体" panose="03000509000000000000" pitchFamily="65" charset="-122"/>
                <a:ea typeface="方正隶变简体" panose="03000509000000000000" pitchFamily="65" charset="-122"/>
              </a:rPr>
              <a:t>望京门城墙遗址博物馆的建成，凝聚了太多人的期望。俞岚说，博物馆开馆后，这里也将成为大众回望历史的原点，从中看到历史发展的脉络。</a:t>
            </a:r>
          </a:p>
        </p:txBody>
      </p:sp>
      <p:grpSp>
        <p:nvGrpSpPr>
          <p:cNvPr id="23" name="组合 22"/>
          <p:cNvGrpSpPr/>
          <p:nvPr/>
        </p:nvGrpSpPr>
        <p:grpSpPr>
          <a:xfrm>
            <a:off x="695325" y="564041"/>
            <a:ext cx="1103086" cy="1103086"/>
            <a:chOff x="1161143" y="1538514"/>
            <a:chExt cx="1103086" cy="1103086"/>
          </a:xfrm>
        </p:grpSpPr>
        <p:sp>
          <p:nvSpPr>
            <p:cNvPr id="24" name="圆角矩形 23"/>
            <p:cNvSpPr/>
            <p:nvPr/>
          </p:nvSpPr>
          <p:spPr>
            <a:xfrm>
              <a:off x="1161143" y="1538514"/>
              <a:ext cx="1103086" cy="1103086"/>
            </a:xfrm>
            <a:prstGeom prst="roundRect">
              <a:avLst>
                <a:gd name="adj" fmla="val 5729"/>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42571" y="1660044"/>
              <a:ext cx="740229" cy="830997"/>
            </a:xfrm>
            <a:prstGeom prst="rect">
              <a:avLst/>
            </a:prstGeom>
            <a:noFill/>
          </p:spPr>
          <p:txBody>
            <a:bodyPr wrap="square" rtlCol="0">
              <a:spAutoFit/>
            </a:bodyPr>
            <a:lstStyle/>
            <a:p>
              <a:pPr algn="ctr"/>
              <a:r>
                <a:rPr lang="zh-CN" altLang="en-US" sz="4800" dirty="0">
                  <a:solidFill>
                    <a:schemeClr val="bg1"/>
                  </a:solidFill>
                  <a:latin typeface="汉仪颜楷繁" panose="02010609000101010101" pitchFamily="49" charset="-122"/>
                  <a:ea typeface="汉仪颜楷繁" panose="02010609000101010101" pitchFamily="49" charset="-122"/>
                </a:rPr>
                <a:t>题</a:t>
              </a:r>
            </a:p>
          </p:txBody>
        </p:sp>
      </p:grpSp>
      <p:sp>
        <p:nvSpPr>
          <p:cNvPr id="26" name="文本框 25"/>
          <p:cNvSpPr txBox="1"/>
          <p:nvPr/>
        </p:nvSpPr>
        <p:spPr>
          <a:xfrm>
            <a:off x="1520446" y="767674"/>
            <a:ext cx="2875190" cy="707886"/>
          </a:xfrm>
          <a:prstGeom prst="rect">
            <a:avLst/>
          </a:prstGeom>
          <a:noFill/>
        </p:spPr>
        <p:txBody>
          <a:bodyPr wrap="square" rtlCol="0">
            <a:spAutoFit/>
          </a:bodyPr>
          <a:lstStyle/>
          <a:p>
            <a:pPr algn="ctr"/>
            <a:r>
              <a:rPr lang="zh-CN" altLang="en-US" sz="4000" dirty="0">
                <a:latin typeface="华文新魏" panose="02010800040101010101" pitchFamily="2" charset="-122"/>
                <a:ea typeface="华文新魏" panose="02010800040101010101" pitchFamily="2" charset="-122"/>
              </a:rPr>
              <a:t>城纪千年</a:t>
            </a:r>
          </a:p>
        </p:txBody>
      </p:sp>
    </p:spTree>
    <p:extLst>
      <p:ext uri="{BB962C8B-B14F-4D97-AF65-F5344CB8AC3E}">
        <p14:creationId xmlns:p14="http://schemas.microsoft.com/office/powerpoint/2010/main" val="2824262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ppt_x</p:attrName>
                                        </p:attrNameLst>
                                      </p:cBhvr>
                                      <p:tavLst>
                                        <p:tav tm="0">
                                          <p:val>
                                            <p:strVal val="#ppt_x"/>
                                          </p:val>
                                        </p:tav>
                                        <p:tav tm="100000">
                                          <p:val>
                                            <p:strVal val="#ppt_x"/>
                                          </p:val>
                                        </p:tav>
                                      </p:tavLst>
                                    </p:anim>
                                    <p:anim calcmode="lin" valueType="num">
                                      <p:cBhvr>
                                        <p:cTn id="9" dur="750" fill="hold"/>
                                        <p:tgtEl>
                                          <p:spTgt spid="2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60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par>
                                <p:cTn id="13" presetID="22" presetClass="entr" presetSubtype="8" fill="hold" grpId="0" nodeType="withEffect">
                                  <p:stCondLst>
                                    <p:cond delay="190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par>
                                <p:cTn id="16" presetID="22" presetClass="entr" presetSubtype="8" fill="hold" grpId="0" nodeType="withEffect">
                                  <p:stCondLst>
                                    <p:cond delay="32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1000"/>
                                        <p:tgtEl>
                                          <p:spTgt spid="21"/>
                                        </p:tgtEl>
                                      </p:cBhvr>
                                    </p:animEffect>
                                  </p:childTnLst>
                                </p:cTn>
                              </p:par>
                              <p:par>
                                <p:cTn id="19" presetID="22" presetClass="entr" presetSubtype="8" fill="hold" grpId="0" nodeType="withEffect">
                                  <p:stCondLst>
                                    <p:cond delay="450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3911" y="2125454"/>
            <a:ext cx="743946" cy="426112"/>
            <a:chOff x="1459367" y="2127931"/>
            <a:chExt cx="5060950" cy="2898775"/>
          </a:xfrm>
        </p:grpSpPr>
        <p:sp>
          <p:nvSpPr>
            <p:cNvPr id="7" name="Freeform 15"/>
            <p:cNvSpPr>
              <a:spLocks noEditPoints="1"/>
            </p:cNvSpPr>
            <p:nvPr/>
          </p:nvSpPr>
          <p:spPr bwMode="auto">
            <a:xfrm>
              <a:off x="1459367" y="2127931"/>
              <a:ext cx="4589463" cy="2898775"/>
            </a:xfrm>
            <a:custGeom>
              <a:avLst/>
              <a:gdLst>
                <a:gd name="T0" fmla="*/ 95 w 146"/>
                <a:gd name="T1" fmla="*/ 72 h 92"/>
                <a:gd name="T2" fmla="*/ 89 w 146"/>
                <a:gd name="T3" fmla="*/ 74 h 92"/>
                <a:gd name="T4" fmla="*/ 96 w 146"/>
                <a:gd name="T5" fmla="*/ 64 h 92"/>
                <a:gd name="T6" fmla="*/ 81 w 146"/>
                <a:gd name="T7" fmla="*/ 71 h 92"/>
                <a:gd name="T8" fmla="*/ 65 w 146"/>
                <a:gd name="T9" fmla="*/ 57 h 92"/>
                <a:gd name="T10" fmla="*/ 63 w 146"/>
                <a:gd name="T11" fmla="*/ 38 h 92"/>
                <a:gd name="T12" fmla="*/ 82 w 146"/>
                <a:gd name="T13" fmla="*/ 50 h 92"/>
                <a:gd name="T14" fmla="*/ 95 w 146"/>
                <a:gd name="T15" fmla="*/ 43 h 92"/>
                <a:gd name="T16" fmla="*/ 107 w 146"/>
                <a:gd name="T17" fmla="*/ 33 h 92"/>
                <a:gd name="T18" fmla="*/ 111 w 146"/>
                <a:gd name="T19" fmla="*/ 34 h 92"/>
                <a:gd name="T20" fmla="*/ 138 w 146"/>
                <a:gd name="T21" fmla="*/ 18 h 92"/>
                <a:gd name="T22" fmla="*/ 135 w 146"/>
                <a:gd name="T23" fmla="*/ 16 h 92"/>
                <a:gd name="T24" fmla="*/ 116 w 146"/>
                <a:gd name="T25" fmla="*/ 17 h 92"/>
                <a:gd name="T26" fmla="*/ 102 w 146"/>
                <a:gd name="T27" fmla="*/ 30 h 92"/>
                <a:gd name="T28" fmla="*/ 90 w 146"/>
                <a:gd name="T29" fmla="*/ 26 h 92"/>
                <a:gd name="T30" fmla="*/ 84 w 146"/>
                <a:gd name="T31" fmla="*/ 20 h 92"/>
                <a:gd name="T32" fmla="*/ 99 w 146"/>
                <a:gd name="T33" fmla="*/ 13 h 92"/>
                <a:gd name="T34" fmla="*/ 76 w 146"/>
                <a:gd name="T35" fmla="*/ 7 h 92"/>
                <a:gd name="T36" fmla="*/ 44 w 146"/>
                <a:gd name="T37" fmla="*/ 0 h 92"/>
                <a:gd name="T38" fmla="*/ 13 w 146"/>
                <a:gd name="T39" fmla="*/ 25 h 92"/>
                <a:gd name="T40" fmla="*/ 2 w 146"/>
                <a:gd name="T41" fmla="*/ 55 h 92"/>
                <a:gd name="T42" fmla="*/ 2 w 146"/>
                <a:gd name="T43" fmla="*/ 71 h 92"/>
                <a:gd name="T44" fmla="*/ 3 w 146"/>
                <a:gd name="T45" fmla="*/ 61 h 92"/>
                <a:gd name="T46" fmla="*/ 10 w 146"/>
                <a:gd name="T47" fmla="*/ 76 h 92"/>
                <a:gd name="T48" fmla="*/ 18 w 146"/>
                <a:gd name="T49" fmla="*/ 79 h 92"/>
                <a:gd name="T50" fmla="*/ 49 w 146"/>
                <a:gd name="T51" fmla="*/ 88 h 92"/>
                <a:gd name="T52" fmla="*/ 58 w 146"/>
                <a:gd name="T53" fmla="*/ 84 h 92"/>
                <a:gd name="T54" fmla="*/ 86 w 146"/>
                <a:gd name="T55" fmla="*/ 80 h 92"/>
                <a:gd name="T56" fmla="*/ 97 w 146"/>
                <a:gd name="T57" fmla="*/ 75 h 92"/>
                <a:gd name="T58" fmla="*/ 140 w 146"/>
                <a:gd name="T59" fmla="*/ 19 h 92"/>
                <a:gd name="T60" fmla="*/ 124 w 146"/>
                <a:gd name="T61" fmla="*/ 18 h 92"/>
                <a:gd name="T62" fmla="*/ 126 w 146"/>
                <a:gd name="T63" fmla="*/ 15 h 92"/>
                <a:gd name="T64" fmla="*/ 127 w 146"/>
                <a:gd name="T65" fmla="*/ 15 h 92"/>
                <a:gd name="T66" fmla="*/ 113 w 146"/>
                <a:gd name="T67" fmla="*/ 26 h 92"/>
                <a:gd name="T68" fmla="*/ 109 w 146"/>
                <a:gd name="T69" fmla="*/ 33 h 92"/>
                <a:gd name="T70" fmla="*/ 106 w 146"/>
                <a:gd name="T71" fmla="*/ 31 h 92"/>
                <a:gd name="T72" fmla="*/ 104 w 146"/>
                <a:gd name="T73" fmla="*/ 33 h 92"/>
                <a:gd name="T74" fmla="*/ 95 w 146"/>
                <a:gd name="T75" fmla="*/ 43 h 92"/>
                <a:gd name="T76" fmla="*/ 99 w 146"/>
                <a:gd name="T77" fmla="*/ 39 h 92"/>
                <a:gd name="T78" fmla="*/ 93 w 146"/>
                <a:gd name="T79" fmla="*/ 39 h 92"/>
                <a:gd name="T80" fmla="*/ 95 w 146"/>
                <a:gd name="T81" fmla="*/ 37 h 92"/>
                <a:gd name="T82" fmla="*/ 72 w 146"/>
                <a:gd name="T83" fmla="*/ 22 h 92"/>
                <a:gd name="T84" fmla="*/ 6 w 146"/>
                <a:gd name="T85" fmla="*/ 73 h 92"/>
                <a:gd name="T86" fmla="*/ 15 w 146"/>
                <a:gd name="T87" fmla="*/ 76 h 92"/>
                <a:gd name="T88" fmla="*/ 20 w 146"/>
                <a:gd name="T89" fmla="*/ 78 h 92"/>
                <a:gd name="T90" fmla="*/ 48 w 146"/>
                <a:gd name="T91" fmla="*/ 89 h 92"/>
                <a:gd name="T92" fmla="*/ 20 w 146"/>
                <a:gd name="T93" fmla="*/ 69 h 92"/>
                <a:gd name="T94" fmla="*/ 15 w 146"/>
                <a:gd name="T95" fmla="*/ 72 h 92"/>
                <a:gd name="T96" fmla="*/ 13 w 146"/>
                <a:gd name="T97" fmla="*/ 72 h 92"/>
                <a:gd name="T98" fmla="*/ 9 w 146"/>
                <a:gd name="T99" fmla="*/ 68 h 92"/>
                <a:gd name="T100" fmla="*/ 11 w 146"/>
                <a:gd name="T101" fmla="*/ 61 h 92"/>
                <a:gd name="T102" fmla="*/ 32 w 146"/>
                <a:gd name="T103" fmla="*/ 23 h 92"/>
                <a:gd name="T104" fmla="*/ 43 w 146"/>
                <a:gd name="T105" fmla="*/ 22 h 92"/>
                <a:gd name="T106" fmla="*/ 41 w 146"/>
                <a:gd name="T107" fmla="*/ 33 h 92"/>
                <a:gd name="T108" fmla="*/ 43 w 146"/>
                <a:gd name="T109" fmla="*/ 60 h 92"/>
                <a:gd name="T110" fmla="*/ 54 w 146"/>
                <a:gd name="T111" fmla="*/ 76 h 92"/>
                <a:gd name="T112" fmla="*/ 60 w 146"/>
                <a:gd name="T113" fmla="*/ 78 h 92"/>
                <a:gd name="T114" fmla="*/ 87 w 146"/>
                <a:gd name="T115" fmla="*/ 69 h 92"/>
                <a:gd name="T116" fmla="*/ 83 w 146"/>
                <a:gd name="T117" fmla="*/ 76 h 92"/>
                <a:gd name="T118" fmla="*/ 81 w 146"/>
                <a:gd name="T119" fmla="*/ 72 h 92"/>
                <a:gd name="T120" fmla="*/ 88 w 146"/>
                <a:gd name="T121" fmla="*/ 75 h 92"/>
                <a:gd name="T122" fmla="*/ 84 w 146"/>
                <a:gd name="T123" fmla="*/ 77 h 92"/>
                <a:gd name="T124" fmla="*/ 99 w 146"/>
                <a:gd name="T125"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92">
                  <a:moveTo>
                    <a:pt x="100" y="73"/>
                  </a:moveTo>
                  <a:cubicBezTo>
                    <a:pt x="99" y="72"/>
                    <a:pt x="99" y="72"/>
                    <a:pt x="99" y="72"/>
                  </a:cubicBezTo>
                  <a:cubicBezTo>
                    <a:pt x="99" y="72"/>
                    <a:pt x="98" y="73"/>
                    <a:pt x="98" y="73"/>
                  </a:cubicBezTo>
                  <a:cubicBezTo>
                    <a:pt x="98" y="72"/>
                    <a:pt x="98" y="71"/>
                    <a:pt x="99" y="71"/>
                  </a:cubicBezTo>
                  <a:cubicBezTo>
                    <a:pt x="99" y="71"/>
                    <a:pt x="99" y="71"/>
                    <a:pt x="99" y="71"/>
                  </a:cubicBezTo>
                  <a:cubicBezTo>
                    <a:pt x="99" y="70"/>
                    <a:pt x="99" y="70"/>
                    <a:pt x="99" y="70"/>
                  </a:cubicBezTo>
                  <a:cubicBezTo>
                    <a:pt x="98" y="71"/>
                    <a:pt x="98" y="72"/>
                    <a:pt x="98" y="72"/>
                  </a:cubicBezTo>
                  <a:cubicBezTo>
                    <a:pt x="97" y="71"/>
                    <a:pt x="97" y="72"/>
                    <a:pt x="97" y="71"/>
                  </a:cubicBezTo>
                  <a:cubicBezTo>
                    <a:pt x="96" y="72"/>
                    <a:pt x="96" y="72"/>
                    <a:pt x="96" y="72"/>
                  </a:cubicBezTo>
                  <a:cubicBezTo>
                    <a:pt x="96" y="72"/>
                    <a:pt x="96" y="72"/>
                    <a:pt x="96" y="72"/>
                  </a:cubicBezTo>
                  <a:cubicBezTo>
                    <a:pt x="96" y="72"/>
                    <a:pt x="95" y="73"/>
                    <a:pt x="95" y="73"/>
                  </a:cubicBezTo>
                  <a:cubicBezTo>
                    <a:pt x="94" y="75"/>
                    <a:pt x="92" y="75"/>
                    <a:pt x="90" y="77"/>
                  </a:cubicBezTo>
                  <a:cubicBezTo>
                    <a:pt x="90" y="76"/>
                    <a:pt x="89" y="77"/>
                    <a:pt x="89" y="76"/>
                  </a:cubicBezTo>
                  <a:cubicBezTo>
                    <a:pt x="90" y="76"/>
                    <a:pt x="90" y="75"/>
                    <a:pt x="90" y="75"/>
                  </a:cubicBezTo>
                  <a:cubicBezTo>
                    <a:pt x="91" y="75"/>
                    <a:pt x="92" y="75"/>
                    <a:pt x="92" y="74"/>
                  </a:cubicBezTo>
                  <a:cubicBezTo>
                    <a:pt x="93" y="74"/>
                    <a:pt x="93" y="74"/>
                    <a:pt x="93" y="74"/>
                  </a:cubicBezTo>
                  <a:cubicBezTo>
                    <a:pt x="93" y="73"/>
                    <a:pt x="94" y="72"/>
                    <a:pt x="95" y="72"/>
                  </a:cubicBezTo>
                  <a:cubicBezTo>
                    <a:pt x="95" y="72"/>
                    <a:pt x="95" y="72"/>
                    <a:pt x="95" y="72"/>
                  </a:cubicBezTo>
                  <a:cubicBezTo>
                    <a:pt x="95" y="71"/>
                    <a:pt x="95" y="71"/>
                    <a:pt x="96" y="70"/>
                  </a:cubicBezTo>
                  <a:cubicBezTo>
                    <a:pt x="96" y="70"/>
                    <a:pt x="96" y="70"/>
                    <a:pt x="96" y="70"/>
                  </a:cubicBezTo>
                  <a:cubicBezTo>
                    <a:pt x="96" y="69"/>
                    <a:pt x="99" y="67"/>
                    <a:pt x="98" y="67"/>
                  </a:cubicBezTo>
                  <a:cubicBezTo>
                    <a:pt x="98" y="67"/>
                    <a:pt x="98" y="67"/>
                    <a:pt x="97" y="67"/>
                  </a:cubicBezTo>
                  <a:cubicBezTo>
                    <a:pt x="97" y="67"/>
                    <a:pt x="96" y="67"/>
                    <a:pt x="97" y="67"/>
                  </a:cubicBezTo>
                  <a:cubicBezTo>
                    <a:pt x="97" y="67"/>
                    <a:pt x="97" y="68"/>
                    <a:pt x="97" y="68"/>
                  </a:cubicBezTo>
                  <a:cubicBezTo>
                    <a:pt x="97" y="68"/>
                    <a:pt x="97" y="68"/>
                    <a:pt x="96" y="68"/>
                  </a:cubicBezTo>
                  <a:cubicBezTo>
                    <a:pt x="96" y="69"/>
                    <a:pt x="96" y="69"/>
                    <a:pt x="96" y="69"/>
                  </a:cubicBezTo>
                  <a:cubicBezTo>
                    <a:pt x="96" y="69"/>
                    <a:pt x="96" y="69"/>
                    <a:pt x="96" y="69"/>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cubicBezTo>
                    <a:pt x="94" y="70"/>
                    <a:pt x="93" y="71"/>
                    <a:pt x="92" y="73"/>
                  </a:cubicBezTo>
                  <a:cubicBezTo>
                    <a:pt x="91" y="73"/>
                    <a:pt x="90" y="74"/>
                    <a:pt x="89" y="74"/>
                  </a:cubicBezTo>
                  <a:cubicBezTo>
                    <a:pt x="90" y="73"/>
                    <a:pt x="90" y="73"/>
                    <a:pt x="90" y="73"/>
                  </a:cubicBezTo>
                  <a:cubicBezTo>
                    <a:pt x="89" y="72"/>
                    <a:pt x="92" y="73"/>
                    <a:pt x="92" y="72"/>
                  </a:cubicBezTo>
                  <a:cubicBezTo>
                    <a:pt x="92" y="72"/>
                    <a:pt x="92" y="72"/>
                    <a:pt x="92" y="72"/>
                  </a:cubicBezTo>
                  <a:cubicBezTo>
                    <a:pt x="93" y="71"/>
                    <a:pt x="93" y="71"/>
                    <a:pt x="93" y="71"/>
                  </a:cubicBezTo>
                  <a:cubicBezTo>
                    <a:pt x="93" y="69"/>
                    <a:pt x="94" y="69"/>
                    <a:pt x="95" y="67"/>
                  </a:cubicBezTo>
                  <a:cubicBezTo>
                    <a:pt x="94" y="67"/>
                    <a:pt x="94" y="67"/>
                    <a:pt x="94" y="67"/>
                  </a:cubicBezTo>
                  <a:cubicBezTo>
                    <a:pt x="94" y="67"/>
                    <a:pt x="94" y="66"/>
                    <a:pt x="95" y="66"/>
                  </a:cubicBezTo>
                  <a:cubicBezTo>
                    <a:pt x="95" y="66"/>
                    <a:pt x="95" y="66"/>
                    <a:pt x="95" y="66"/>
                  </a:cubicBezTo>
                  <a:cubicBezTo>
                    <a:pt x="95" y="66"/>
                    <a:pt x="95" y="66"/>
                    <a:pt x="95" y="66"/>
                  </a:cubicBezTo>
                  <a:cubicBezTo>
                    <a:pt x="95" y="66"/>
                    <a:pt x="95" y="66"/>
                    <a:pt x="95" y="66"/>
                  </a:cubicBezTo>
                  <a:cubicBezTo>
                    <a:pt x="95" y="66"/>
                    <a:pt x="95" y="66"/>
                    <a:pt x="96" y="66"/>
                  </a:cubicBezTo>
                  <a:cubicBezTo>
                    <a:pt x="96" y="66"/>
                    <a:pt x="96" y="66"/>
                    <a:pt x="96" y="66"/>
                  </a:cubicBezTo>
                  <a:cubicBezTo>
                    <a:pt x="96" y="66"/>
                    <a:pt x="96" y="66"/>
                    <a:pt x="96" y="66"/>
                  </a:cubicBezTo>
                  <a:cubicBezTo>
                    <a:pt x="96" y="66"/>
                    <a:pt x="96" y="66"/>
                    <a:pt x="95" y="66"/>
                  </a:cubicBezTo>
                  <a:cubicBezTo>
                    <a:pt x="95" y="65"/>
                    <a:pt x="95" y="67"/>
                    <a:pt x="94" y="66"/>
                  </a:cubicBezTo>
                  <a:cubicBezTo>
                    <a:pt x="95" y="65"/>
                    <a:pt x="95" y="64"/>
                    <a:pt x="96" y="64"/>
                  </a:cubicBezTo>
                  <a:cubicBezTo>
                    <a:pt x="96" y="64"/>
                    <a:pt x="96" y="64"/>
                    <a:pt x="96" y="64"/>
                  </a:cubicBezTo>
                  <a:cubicBezTo>
                    <a:pt x="96" y="63"/>
                    <a:pt x="96" y="63"/>
                    <a:pt x="96" y="63"/>
                  </a:cubicBezTo>
                  <a:cubicBezTo>
                    <a:pt x="93" y="66"/>
                    <a:pt x="93" y="66"/>
                    <a:pt x="93" y="66"/>
                  </a:cubicBezTo>
                  <a:cubicBezTo>
                    <a:pt x="93" y="66"/>
                    <a:pt x="93" y="66"/>
                    <a:pt x="93" y="66"/>
                  </a:cubicBezTo>
                  <a:cubicBezTo>
                    <a:pt x="93" y="66"/>
                    <a:pt x="93" y="66"/>
                    <a:pt x="93" y="65"/>
                  </a:cubicBezTo>
                  <a:cubicBezTo>
                    <a:pt x="92" y="68"/>
                    <a:pt x="92" y="68"/>
                    <a:pt x="92" y="68"/>
                  </a:cubicBezTo>
                  <a:cubicBezTo>
                    <a:pt x="91" y="67"/>
                    <a:pt x="91" y="68"/>
                    <a:pt x="90" y="67"/>
                  </a:cubicBezTo>
                  <a:cubicBezTo>
                    <a:pt x="91" y="67"/>
                    <a:pt x="91" y="67"/>
                    <a:pt x="91" y="66"/>
                  </a:cubicBezTo>
                  <a:cubicBezTo>
                    <a:pt x="90" y="66"/>
                    <a:pt x="91" y="67"/>
                    <a:pt x="90" y="68"/>
                  </a:cubicBezTo>
                  <a:cubicBezTo>
                    <a:pt x="90" y="68"/>
                    <a:pt x="90" y="68"/>
                    <a:pt x="90" y="68"/>
                  </a:cubicBezTo>
                  <a:cubicBezTo>
                    <a:pt x="90" y="68"/>
                    <a:pt x="90" y="68"/>
                    <a:pt x="90" y="68"/>
                  </a:cubicBezTo>
                  <a:cubicBezTo>
                    <a:pt x="89" y="70"/>
                    <a:pt x="89" y="68"/>
                    <a:pt x="89" y="68"/>
                  </a:cubicBezTo>
                  <a:cubicBezTo>
                    <a:pt x="89" y="67"/>
                    <a:pt x="89" y="67"/>
                    <a:pt x="89" y="66"/>
                  </a:cubicBezTo>
                  <a:cubicBezTo>
                    <a:pt x="88" y="67"/>
                    <a:pt x="88" y="67"/>
                    <a:pt x="88" y="68"/>
                  </a:cubicBezTo>
                  <a:cubicBezTo>
                    <a:pt x="87" y="68"/>
                    <a:pt x="87" y="68"/>
                    <a:pt x="87" y="68"/>
                  </a:cubicBezTo>
                  <a:cubicBezTo>
                    <a:pt x="87" y="69"/>
                    <a:pt x="87" y="69"/>
                    <a:pt x="87" y="69"/>
                  </a:cubicBezTo>
                  <a:cubicBezTo>
                    <a:pt x="86" y="69"/>
                    <a:pt x="85" y="70"/>
                    <a:pt x="84" y="71"/>
                  </a:cubicBezTo>
                  <a:cubicBezTo>
                    <a:pt x="83" y="70"/>
                    <a:pt x="82" y="72"/>
                    <a:pt x="81" y="71"/>
                  </a:cubicBezTo>
                  <a:cubicBezTo>
                    <a:pt x="81" y="72"/>
                    <a:pt x="81" y="72"/>
                    <a:pt x="81" y="72"/>
                  </a:cubicBezTo>
                  <a:cubicBezTo>
                    <a:pt x="81" y="72"/>
                    <a:pt x="81" y="72"/>
                    <a:pt x="80" y="72"/>
                  </a:cubicBezTo>
                  <a:cubicBezTo>
                    <a:pt x="79" y="72"/>
                    <a:pt x="81" y="72"/>
                    <a:pt x="81" y="72"/>
                  </a:cubicBezTo>
                  <a:cubicBezTo>
                    <a:pt x="80" y="72"/>
                    <a:pt x="79" y="73"/>
                    <a:pt x="78" y="73"/>
                  </a:cubicBezTo>
                  <a:cubicBezTo>
                    <a:pt x="78" y="73"/>
                    <a:pt x="78" y="73"/>
                    <a:pt x="78" y="73"/>
                  </a:cubicBezTo>
                  <a:cubicBezTo>
                    <a:pt x="73" y="73"/>
                    <a:pt x="67" y="74"/>
                    <a:pt x="62" y="73"/>
                  </a:cubicBezTo>
                  <a:cubicBezTo>
                    <a:pt x="62" y="72"/>
                    <a:pt x="61" y="71"/>
                    <a:pt x="62" y="71"/>
                  </a:cubicBezTo>
                  <a:cubicBezTo>
                    <a:pt x="61" y="71"/>
                    <a:pt x="62" y="72"/>
                    <a:pt x="61" y="72"/>
                  </a:cubicBezTo>
                  <a:cubicBezTo>
                    <a:pt x="61" y="71"/>
                    <a:pt x="61" y="71"/>
                    <a:pt x="61" y="71"/>
                  </a:cubicBezTo>
                  <a:cubicBezTo>
                    <a:pt x="62" y="70"/>
                    <a:pt x="65" y="72"/>
                    <a:pt x="66" y="69"/>
                  </a:cubicBezTo>
                  <a:cubicBezTo>
                    <a:pt x="66" y="69"/>
                    <a:pt x="66" y="69"/>
                    <a:pt x="66" y="69"/>
                  </a:cubicBezTo>
                  <a:cubicBezTo>
                    <a:pt x="67" y="69"/>
                    <a:pt x="67" y="67"/>
                    <a:pt x="68" y="66"/>
                  </a:cubicBezTo>
                  <a:cubicBezTo>
                    <a:pt x="68" y="66"/>
                    <a:pt x="68" y="66"/>
                    <a:pt x="68" y="66"/>
                  </a:cubicBezTo>
                  <a:cubicBezTo>
                    <a:pt x="68" y="66"/>
                    <a:pt x="68" y="66"/>
                    <a:pt x="68" y="66"/>
                  </a:cubicBezTo>
                  <a:cubicBezTo>
                    <a:pt x="69" y="64"/>
                    <a:pt x="69" y="64"/>
                    <a:pt x="69" y="62"/>
                  </a:cubicBezTo>
                  <a:cubicBezTo>
                    <a:pt x="68" y="63"/>
                    <a:pt x="69" y="61"/>
                    <a:pt x="68" y="61"/>
                  </a:cubicBezTo>
                  <a:cubicBezTo>
                    <a:pt x="67" y="60"/>
                    <a:pt x="67" y="57"/>
                    <a:pt x="65" y="57"/>
                  </a:cubicBezTo>
                  <a:cubicBezTo>
                    <a:pt x="63" y="54"/>
                    <a:pt x="59" y="53"/>
                    <a:pt x="55" y="51"/>
                  </a:cubicBezTo>
                  <a:cubicBezTo>
                    <a:pt x="53" y="51"/>
                    <a:pt x="52" y="50"/>
                    <a:pt x="50" y="50"/>
                  </a:cubicBezTo>
                  <a:cubicBezTo>
                    <a:pt x="49" y="47"/>
                    <a:pt x="48" y="43"/>
                    <a:pt x="45" y="42"/>
                  </a:cubicBezTo>
                  <a:cubicBezTo>
                    <a:pt x="46" y="42"/>
                    <a:pt x="47" y="43"/>
                    <a:pt x="48" y="42"/>
                  </a:cubicBezTo>
                  <a:cubicBezTo>
                    <a:pt x="48" y="41"/>
                    <a:pt x="50" y="41"/>
                    <a:pt x="50" y="41"/>
                  </a:cubicBezTo>
                  <a:cubicBezTo>
                    <a:pt x="50" y="41"/>
                    <a:pt x="50" y="41"/>
                    <a:pt x="50" y="41"/>
                  </a:cubicBezTo>
                  <a:cubicBezTo>
                    <a:pt x="52" y="41"/>
                    <a:pt x="53" y="39"/>
                    <a:pt x="54" y="40"/>
                  </a:cubicBezTo>
                  <a:cubicBezTo>
                    <a:pt x="53" y="42"/>
                    <a:pt x="53" y="44"/>
                    <a:pt x="53" y="46"/>
                  </a:cubicBezTo>
                  <a:cubicBezTo>
                    <a:pt x="54" y="45"/>
                    <a:pt x="54" y="44"/>
                    <a:pt x="54" y="43"/>
                  </a:cubicBezTo>
                  <a:cubicBezTo>
                    <a:pt x="55" y="44"/>
                    <a:pt x="53" y="46"/>
                    <a:pt x="55" y="46"/>
                  </a:cubicBezTo>
                  <a:cubicBezTo>
                    <a:pt x="54" y="47"/>
                    <a:pt x="54" y="47"/>
                    <a:pt x="54" y="47"/>
                  </a:cubicBezTo>
                  <a:cubicBezTo>
                    <a:pt x="55" y="48"/>
                    <a:pt x="56" y="46"/>
                    <a:pt x="57" y="47"/>
                  </a:cubicBezTo>
                  <a:cubicBezTo>
                    <a:pt x="56" y="48"/>
                    <a:pt x="56" y="48"/>
                    <a:pt x="56" y="48"/>
                  </a:cubicBezTo>
                  <a:cubicBezTo>
                    <a:pt x="57" y="48"/>
                    <a:pt x="57" y="47"/>
                    <a:pt x="57" y="47"/>
                  </a:cubicBezTo>
                  <a:cubicBezTo>
                    <a:pt x="58" y="47"/>
                    <a:pt x="58" y="47"/>
                    <a:pt x="58" y="47"/>
                  </a:cubicBezTo>
                  <a:cubicBezTo>
                    <a:pt x="58" y="47"/>
                    <a:pt x="58" y="47"/>
                    <a:pt x="58" y="47"/>
                  </a:cubicBezTo>
                  <a:cubicBezTo>
                    <a:pt x="60" y="45"/>
                    <a:pt x="61" y="41"/>
                    <a:pt x="63" y="38"/>
                  </a:cubicBezTo>
                  <a:cubicBezTo>
                    <a:pt x="65" y="34"/>
                    <a:pt x="69" y="31"/>
                    <a:pt x="75" y="32"/>
                  </a:cubicBezTo>
                  <a:cubicBezTo>
                    <a:pt x="76" y="32"/>
                    <a:pt x="77" y="32"/>
                    <a:pt x="78" y="33"/>
                  </a:cubicBezTo>
                  <a:cubicBezTo>
                    <a:pt x="79" y="33"/>
                    <a:pt x="80" y="34"/>
                    <a:pt x="81" y="34"/>
                  </a:cubicBezTo>
                  <a:cubicBezTo>
                    <a:pt x="82" y="36"/>
                    <a:pt x="83" y="39"/>
                    <a:pt x="83" y="42"/>
                  </a:cubicBezTo>
                  <a:cubicBezTo>
                    <a:pt x="80" y="42"/>
                    <a:pt x="78" y="42"/>
                    <a:pt x="76" y="42"/>
                  </a:cubicBezTo>
                  <a:cubicBezTo>
                    <a:pt x="76" y="43"/>
                    <a:pt x="76" y="43"/>
                    <a:pt x="76" y="43"/>
                  </a:cubicBezTo>
                  <a:cubicBezTo>
                    <a:pt x="76" y="43"/>
                    <a:pt x="76" y="43"/>
                    <a:pt x="76" y="43"/>
                  </a:cubicBezTo>
                  <a:cubicBezTo>
                    <a:pt x="76" y="43"/>
                    <a:pt x="76" y="43"/>
                    <a:pt x="77" y="44"/>
                  </a:cubicBezTo>
                  <a:cubicBezTo>
                    <a:pt x="76" y="44"/>
                    <a:pt x="76" y="44"/>
                    <a:pt x="76" y="45"/>
                  </a:cubicBezTo>
                  <a:cubicBezTo>
                    <a:pt x="76" y="45"/>
                    <a:pt x="76" y="45"/>
                    <a:pt x="76" y="44"/>
                  </a:cubicBezTo>
                  <a:cubicBezTo>
                    <a:pt x="77" y="45"/>
                    <a:pt x="77" y="45"/>
                    <a:pt x="77" y="45"/>
                  </a:cubicBezTo>
                  <a:cubicBezTo>
                    <a:pt x="76" y="46"/>
                    <a:pt x="77" y="46"/>
                    <a:pt x="77" y="46"/>
                  </a:cubicBezTo>
                  <a:cubicBezTo>
                    <a:pt x="77" y="46"/>
                    <a:pt x="78" y="47"/>
                    <a:pt x="77" y="47"/>
                  </a:cubicBezTo>
                  <a:cubicBezTo>
                    <a:pt x="79" y="48"/>
                    <a:pt x="79" y="48"/>
                    <a:pt x="79" y="48"/>
                  </a:cubicBezTo>
                  <a:cubicBezTo>
                    <a:pt x="80" y="49"/>
                    <a:pt x="81" y="48"/>
                    <a:pt x="82" y="49"/>
                  </a:cubicBezTo>
                  <a:cubicBezTo>
                    <a:pt x="79" y="49"/>
                    <a:pt x="79" y="49"/>
                    <a:pt x="79" y="49"/>
                  </a:cubicBezTo>
                  <a:cubicBezTo>
                    <a:pt x="80" y="50"/>
                    <a:pt x="81" y="50"/>
                    <a:pt x="82" y="50"/>
                  </a:cubicBezTo>
                  <a:cubicBezTo>
                    <a:pt x="81" y="50"/>
                    <a:pt x="80" y="50"/>
                    <a:pt x="78" y="50"/>
                  </a:cubicBezTo>
                  <a:cubicBezTo>
                    <a:pt x="82" y="50"/>
                    <a:pt x="86" y="51"/>
                    <a:pt x="90" y="51"/>
                  </a:cubicBezTo>
                  <a:cubicBezTo>
                    <a:pt x="92" y="50"/>
                    <a:pt x="94" y="50"/>
                    <a:pt x="96" y="48"/>
                  </a:cubicBezTo>
                  <a:cubicBezTo>
                    <a:pt x="96" y="49"/>
                    <a:pt x="96" y="49"/>
                    <a:pt x="96" y="49"/>
                  </a:cubicBezTo>
                  <a:cubicBezTo>
                    <a:pt x="96" y="48"/>
                    <a:pt x="96" y="48"/>
                    <a:pt x="96" y="48"/>
                  </a:cubicBezTo>
                  <a:cubicBezTo>
                    <a:pt x="96" y="48"/>
                    <a:pt x="96" y="48"/>
                    <a:pt x="96" y="48"/>
                  </a:cubicBezTo>
                  <a:cubicBezTo>
                    <a:pt x="96" y="48"/>
                    <a:pt x="96" y="47"/>
                    <a:pt x="97" y="47"/>
                  </a:cubicBezTo>
                  <a:cubicBezTo>
                    <a:pt x="96" y="47"/>
                    <a:pt x="96" y="47"/>
                    <a:pt x="96" y="47"/>
                  </a:cubicBezTo>
                  <a:cubicBezTo>
                    <a:pt x="96" y="46"/>
                    <a:pt x="96" y="46"/>
                    <a:pt x="96" y="46"/>
                  </a:cubicBezTo>
                  <a:cubicBezTo>
                    <a:pt x="97" y="46"/>
                    <a:pt x="97" y="46"/>
                    <a:pt x="97" y="46"/>
                  </a:cubicBezTo>
                  <a:cubicBezTo>
                    <a:pt x="97" y="45"/>
                    <a:pt x="96" y="45"/>
                    <a:pt x="96" y="45"/>
                  </a:cubicBezTo>
                  <a:cubicBezTo>
                    <a:pt x="96" y="45"/>
                    <a:pt x="96" y="45"/>
                    <a:pt x="96" y="45"/>
                  </a:cubicBezTo>
                  <a:cubicBezTo>
                    <a:pt x="95" y="45"/>
                    <a:pt x="95" y="45"/>
                    <a:pt x="95" y="45"/>
                  </a:cubicBezTo>
                  <a:cubicBezTo>
                    <a:pt x="95" y="45"/>
                    <a:pt x="96" y="44"/>
                    <a:pt x="95" y="45"/>
                  </a:cubicBezTo>
                  <a:cubicBezTo>
                    <a:pt x="95" y="45"/>
                    <a:pt x="95" y="45"/>
                    <a:pt x="95" y="45"/>
                  </a:cubicBezTo>
                  <a:cubicBezTo>
                    <a:pt x="94" y="46"/>
                    <a:pt x="94" y="46"/>
                    <a:pt x="93" y="45"/>
                  </a:cubicBezTo>
                  <a:cubicBezTo>
                    <a:pt x="94" y="45"/>
                    <a:pt x="95" y="44"/>
                    <a:pt x="95" y="43"/>
                  </a:cubicBezTo>
                  <a:cubicBezTo>
                    <a:pt x="95" y="42"/>
                    <a:pt x="97" y="43"/>
                    <a:pt x="97" y="42"/>
                  </a:cubicBezTo>
                  <a:cubicBezTo>
                    <a:pt x="97" y="42"/>
                    <a:pt x="97" y="42"/>
                    <a:pt x="97" y="42"/>
                  </a:cubicBezTo>
                  <a:cubicBezTo>
                    <a:pt x="98" y="42"/>
                    <a:pt x="98" y="42"/>
                    <a:pt x="98" y="42"/>
                  </a:cubicBezTo>
                  <a:cubicBezTo>
                    <a:pt x="99" y="41"/>
                    <a:pt x="100" y="40"/>
                    <a:pt x="101" y="40"/>
                  </a:cubicBezTo>
                  <a:cubicBezTo>
                    <a:pt x="103" y="39"/>
                    <a:pt x="103" y="39"/>
                    <a:pt x="103" y="37"/>
                  </a:cubicBezTo>
                  <a:cubicBezTo>
                    <a:pt x="103" y="38"/>
                    <a:pt x="103" y="38"/>
                    <a:pt x="103" y="38"/>
                  </a:cubicBezTo>
                  <a:cubicBezTo>
                    <a:pt x="104" y="37"/>
                    <a:pt x="103" y="37"/>
                    <a:pt x="104" y="37"/>
                  </a:cubicBezTo>
                  <a:cubicBezTo>
                    <a:pt x="103" y="35"/>
                    <a:pt x="105" y="34"/>
                    <a:pt x="105" y="33"/>
                  </a:cubicBezTo>
                  <a:cubicBezTo>
                    <a:pt x="107" y="34"/>
                    <a:pt x="104" y="34"/>
                    <a:pt x="105" y="36"/>
                  </a:cubicBezTo>
                  <a:cubicBezTo>
                    <a:pt x="105" y="36"/>
                    <a:pt x="105" y="36"/>
                    <a:pt x="105" y="36"/>
                  </a:cubicBezTo>
                  <a:cubicBezTo>
                    <a:pt x="105" y="35"/>
                    <a:pt x="105" y="35"/>
                    <a:pt x="105" y="35"/>
                  </a:cubicBezTo>
                  <a:cubicBezTo>
                    <a:pt x="106" y="35"/>
                    <a:pt x="106" y="35"/>
                    <a:pt x="106" y="35"/>
                  </a:cubicBezTo>
                  <a:cubicBezTo>
                    <a:pt x="106" y="35"/>
                    <a:pt x="106" y="35"/>
                    <a:pt x="106" y="35"/>
                  </a:cubicBezTo>
                  <a:cubicBezTo>
                    <a:pt x="106" y="35"/>
                    <a:pt x="106" y="35"/>
                    <a:pt x="106" y="35"/>
                  </a:cubicBezTo>
                  <a:cubicBezTo>
                    <a:pt x="106" y="35"/>
                    <a:pt x="106" y="35"/>
                    <a:pt x="106" y="35"/>
                  </a:cubicBezTo>
                  <a:cubicBezTo>
                    <a:pt x="106" y="34"/>
                    <a:pt x="106" y="34"/>
                    <a:pt x="106" y="34"/>
                  </a:cubicBezTo>
                  <a:cubicBezTo>
                    <a:pt x="106" y="34"/>
                    <a:pt x="106" y="33"/>
                    <a:pt x="107" y="33"/>
                  </a:cubicBezTo>
                  <a:cubicBezTo>
                    <a:pt x="107" y="33"/>
                    <a:pt x="107" y="33"/>
                    <a:pt x="107" y="33"/>
                  </a:cubicBezTo>
                  <a:cubicBezTo>
                    <a:pt x="107" y="34"/>
                    <a:pt x="107" y="34"/>
                    <a:pt x="107" y="34"/>
                  </a:cubicBezTo>
                  <a:cubicBezTo>
                    <a:pt x="107" y="34"/>
                    <a:pt x="107" y="34"/>
                    <a:pt x="107" y="34"/>
                  </a:cubicBezTo>
                  <a:cubicBezTo>
                    <a:pt x="107" y="34"/>
                    <a:pt x="107" y="34"/>
                    <a:pt x="107" y="34"/>
                  </a:cubicBezTo>
                  <a:cubicBezTo>
                    <a:pt x="108" y="35"/>
                    <a:pt x="108" y="35"/>
                    <a:pt x="108" y="35"/>
                  </a:cubicBezTo>
                  <a:cubicBezTo>
                    <a:pt x="107" y="35"/>
                    <a:pt x="107" y="35"/>
                    <a:pt x="107" y="35"/>
                  </a:cubicBezTo>
                  <a:cubicBezTo>
                    <a:pt x="108" y="35"/>
                    <a:pt x="108" y="35"/>
                    <a:pt x="108" y="35"/>
                  </a:cubicBezTo>
                  <a:cubicBezTo>
                    <a:pt x="108" y="35"/>
                    <a:pt x="108" y="35"/>
                    <a:pt x="108" y="35"/>
                  </a:cubicBezTo>
                  <a:cubicBezTo>
                    <a:pt x="108" y="35"/>
                    <a:pt x="108" y="35"/>
                    <a:pt x="109" y="34"/>
                  </a:cubicBezTo>
                  <a:cubicBezTo>
                    <a:pt x="109" y="35"/>
                    <a:pt x="109" y="35"/>
                    <a:pt x="109" y="35"/>
                  </a:cubicBezTo>
                  <a:cubicBezTo>
                    <a:pt x="109" y="35"/>
                    <a:pt x="108" y="36"/>
                    <a:pt x="108" y="36"/>
                  </a:cubicBezTo>
                  <a:cubicBezTo>
                    <a:pt x="108" y="36"/>
                    <a:pt x="108" y="36"/>
                    <a:pt x="108" y="36"/>
                  </a:cubicBezTo>
                  <a:cubicBezTo>
                    <a:pt x="107" y="37"/>
                    <a:pt x="107" y="37"/>
                    <a:pt x="107" y="37"/>
                  </a:cubicBezTo>
                  <a:cubicBezTo>
                    <a:pt x="108" y="36"/>
                    <a:pt x="108" y="36"/>
                    <a:pt x="108" y="36"/>
                  </a:cubicBezTo>
                  <a:cubicBezTo>
                    <a:pt x="108" y="37"/>
                    <a:pt x="108" y="37"/>
                    <a:pt x="108" y="37"/>
                  </a:cubicBezTo>
                  <a:cubicBezTo>
                    <a:pt x="108" y="36"/>
                    <a:pt x="109" y="37"/>
                    <a:pt x="109" y="36"/>
                  </a:cubicBezTo>
                  <a:cubicBezTo>
                    <a:pt x="109" y="35"/>
                    <a:pt x="111" y="36"/>
                    <a:pt x="111" y="34"/>
                  </a:cubicBezTo>
                  <a:cubicBezTo>
                    <a:pt x="114" y="31"/>
                    <a:pt x="118" y="30"/>
                    <a:pt x="121" y="27"/>
                  </a:cubicBezTo>
                  <a:cubicBezTo>
                    <a:pt x="121" y="27"/>
                    <a:pt x="121" y="27"/>
                    <a:pt x="121" y="27"/>
                  </a:cubicBezTo>
                  <a:cubicBezTo>
                    <a:pt x="127" y="23"/>
                    <a:pt x="135" y="21"/>
                    <a:pt x="143" y="23"/>
                  </a:cubicBezTo>
                  <a:cubicBezTo>
                    <a:pt x="143" y="22"/>
                    <a:pt x="143" y="22"/>
                    <a:pt x="143" y="22"/>
                  </a:cubicBezTo>
                  <a:cubicBezTo>
                    <a:pt x="143" y="22"/>
                    <a:pt x="143" y="22"/>
                    <a:pt x="144" y="22"/>
                  </a:cubicBezTo>
                  <a:cubicBezTo>
                    <a:pt x="143" y="22"/>
                    <a:pt x="143" y="21"/>
                    <a:pt x="142" y="21"/>
                  </a:cubicBezTo>
                  <a:cubicBezTo>
                    <a:pt x="143" y="21"/>
                    <a:pt x="145" y="21"/>
                    <a:pt x="146" y="21"/>
                  </a:cubicBezTo>
                  <a:cubicBezTo>
                    <a:pt x="145" y="21"/>
                    <a:pt x="145" y="21"/>
                    <a:pt x="145" y="21"/>
                  </a:cubicBezTo>
                  <a:cubicBezTo>
                    <a:pt x="144" y="21"/>
                    <a:pt x="143" y="21"/>
                    <a:pt x="143" y="20"/>
                  </a:cubicBezTo>
                  <a:cubicBezTo>
                    <a:pt x="143" y="20"/>
                    <a:pt x="143" y="20"/>
                    <a:pt x="143" y="20"/>
                  </a:cubicBezTo>
                  <a:cubicBezTo>
                    <a:pt x="143" y="20"/>
                    <a:pt x="143" y="20"/>
                    <a:pt x="143" y="19"/>
                  </a:cubicBezTo>
                  <a:cubicBezTo>
                    <a:pt x="143" y="20"/>
                    <a:pt x="143" y="20"/>
                    <a:pt x="143" y="20"/>
                  </a:cubicBezTo>
                  <a:cubicBezTo>
                    <a:pt x="142" y="20"/>
                    <a:pt x="141" y="20"/>
                    <a:pt x="141" y="20"/>
                  </a:cubicBezTo>
                  <a:cubicBezTo>
                    <a:pt x="140" y="20"/>
                    <a:pt x="140" y="18"/>
                    <a:pt x="140" y="19"/>
                  </a:cubicBezTo>
                  <a:cubicBezTo>
                    <a:pt x="140" y="19"/>
                    <a:pt x="140" y="19"/>
                    <a:pt x="140" y="19"/>
                  </a:cubicBezTo>
                  <a:cubicBezTo>
                    <a:pt x="140" y="18"/>
                    <a:pt x="140" y="18"/>
                    <a:pt x="140" y="18"/>
                  </a:cubicBezTo>
                  <a:cubicBezTo>
                    <a:pt x="139" y="17"/>
                    <a:pt x="139" y="18"/>
                    <a:pt x="138" y="18"/>
                  </a:cubicBezTo>
                  <a:cubicBezTo>
                    <a:pt x="138" y="18"/>
                    <a:pt x="138" y="18"/>
                    <a:pt x="138" y="18"/>
                  </a:cubicBezTo>
                  <a:cubicBezTo>
                    <a:pt x="138" y="18"/>
                    <a:pt x="138" y="18"/>
                    <a:pt x="138" y="18"/>
                  </a:cubicBezTo>
                  <a:cubicBezTo>
                    <a:pt x="138" y="17"/>
                    <a:pt x="138" y="17"/>
                    <a:pt x="138" y="16"/>
                  </a:cubicBezTo>
                  <a:cubicBezTo>
                    <a:pt x="139" y="17"/>
                    <a:pt x="139" y="16"/>
                    <a:pt x="140" y="17"/>
                  </a:cubicBezTo>
                  <a:cubicBezTo>
                    <a:pt x="140" y="16"/>
                    <a:pt x="141" y="17"/>
                    <a:pt x="141" y="16"/>
                  </a:cubicBezTo>
                  <a:cubicBezTo>
                    <a:pt x="140" y="16"/>
                    <a:pt x="139" y="16"/>
                    <a:pt x="138" y="16"/>
                  </a:cubicBezTo>
                  <a:cubicBezTo>
                    <a:pt x="138" y="16"/>
                    <a:pt x="137" y="16"/>
                    <a:pt x="137" y="16"/>
                  </a:cubicBezTo>
                  <a:cubicBezTo>
                    <a:pt x="137" y="16"/>
                    <a:pt x="136" y="16"/>
                    <a:pt x="136" y="16"/>
                  </a:cubicBezTo>
                  <a:cubicBezTo>
                    <a:pt x="136" y="16"/>
                    <a:pt x="136" y="16"/>
                    <a:pt x="136" y="16"/>
                  </a:cubicBezTo>
                  <a:cubicBezTo>
                    <a:pt x="136" y="16"/>
                    <a:pt x="136" y="16"/>
                    <a:pt x="136" y="16"/>
                  </a:cubicBezTo>
                  <a:cubicBezTo>
                    <a:pt x="136" y="16"/>
                    <a:pt x="136" y="15"/>
                    <a:pt x="136" y="15"/>
                  </a:cubicBezTo>
                  <a:cubicBezTo>
                    <a:pt x="136" y="15"/>
                    <a:pt x="136" y="15"/>
                    <a:pt x="136" y="15"/>
                  </a:cubicBezTo>
                  <a:cubicBezTo>
                    <a:pt x="135" y="15"/>
                    <a:pt x="135" y="15"/>
                    <a:pt x="135" y="15"/>
                  </a:cubicBezTo>
                  <a:cubicBezTo>
                    <a:pt x="136" y="16"/>
                    <a:pt x="134" y="16"/>
                    <a:pt x="136" y="17"/>
                  </a:cubicBezTo>
                  <a:cubicBezTo>
                    <a:pt x="135" y="17"/>
                    <a:pt x="135" y="17"/>
                    <a:pt x="134" y="17"/>
                  </a:cubicBezTo>
                  <a:cubicBezTo>
                    <a:pt x="134" y="17"/>
                    <a:pt x="134" y="16"/>
                    <a:pt x="135" y="16"/>
                  </a:cubicBezTo>
                  <a:cubicBezTo>
                    <a:pt x="135" y="16"/>
                    <a:pt x="135" y="16"/>
                    <a:pt x="135" y="16"/>
                  </a:cubicBezTo>
                  <a:cubicBezTo>
                    <a:pt x="134" y="16"/>
                    <a:pt x="133" y="15"/>
                    <a:pt x="132" y="15"/>
                  </a:cubicBezTo>
                  <a:cubicBezTo>
                    <a:pt x="133" y="14"/>
                    <a:pt x="133" y="15"/>
                    <a:pt x="133" y="14"/>
                  </a:cubicBezTo>
                  <a:cubicBezTo>
                    <a:pt x="133" y="14"/>
                    <a:pt x="133" y="14"/>
                    <a:pt x="133" y="14"/>
                  </a:cubicBezTo>
                  <a:cubicBezTo>
                    <a:pt x="132" y="14"/>
                    <a:pt x="131" y="13"/>
                    <a:pt x="130" y="14"/>
                  </a:cubicBezTo>
                  <a:cubicBezTo>
                    <a:pt x="130" y="14"/>
                    <a:pt x="130" y="14"/>
                    <a:pt x="130" y="14"/>
                  </a:cubicBezTo>
                  <a:cubicBezTo>
                    <a:pt x="130" y="14"/>
                    <a:pt x="129" y="13"/>
                    <a:pt x="129" y="14"/>
                  </a:cubicBezTo>
                  <a:cubicBezTo>
                    <a:pt x="128" y="13"/>
                    <a:pt x="128" y="15"/>
                    <a:pt x="126" y="14"/>
                  </a:cubicBezTo>
                  <a:cubicBezTo>
                    <a:pt x="125" y="15"/>
                    <a:pt x="124" y="14"/>
                    <a:pt x="122" y="15"/>
                  </a:cubicBezTo>
                  <a:cubicBezTo>
                    <a:pt x="123" y="15"/>
                    <a:pt x="123" y="15"/>
                    <a:pt x="123" y="15"/>
                  </a:cubicBezTo>
                  <a:cubicBezTo>
                    <a:pt x="122" y="16"/>
                    <a:pt x="122" y="16"/>
                    <a:pt x="122" y="16"/>
                  </a:cubicBezTo>
                  <a:cubicBezTo>
                    <a:pt x="122" y="15"/>
                    <a:pt x="121" y="16"/>
                    <a:pt x="121" y="15"/>
                  </a:cubicBezTo>
                  <a:cubicBezTo>
                    <a:pt x="121" y="15"/>
                    <a:pt x="121" y="15"/>
                    <a:pt x="121" y="15"/>
                  </a:cubicBezTo>
                  <a:cubicBezTo>
                    <a:pt x="121" y="15"/>
                    <a:pt x="121" y="15"/>
                    <a:pt x="121" y="15"/>
                  </a:cubicBezTo>
                  <a:cubicBezTo>
                    <a:pt x="121" y="15"/>
                    <a:pt x="121" y="15"/>
                    <a:pt x="121" y="16"/>
                  </a:cubicBezTo>
                  <a:cubicBezTo>
                    <a:pt x="121" y="16"/>
                    <a:pt x="121" y="16"/>
                    <a:pt x="121" y="16"/>
                  </a:cubicBezTo>
                  <a:cubicBezTo>
                    <a:pt x="120" y="16"/>
                    <a:pt x="120" y="16"/>
                    <a:pt x="120" y="15"/>
                  </a:cubicBezTo>
                  <a:cubicBezTo>
                    <a:pt x="118" y="16"/>
                    <a:pt x="117" y="16"/>
                    <a:pt x="116" y="17"/>
                  </a:cubicBezTo>
                  <a:cubicBezTo>
                    <a:pt x="113" y="18"/>
                    <a:pt x="110" y="20"/>
                    <a:pt x="108" y="22"/>
                  </a:cubicBezTo>
                  <a:cubicBezTo>
                    <a:pt x="106" y="23"/>
                    <a:pt x="106" y="24"/>
                    <a:pt x="105" y="24"/>
                  </a:cubicBezTo>
                  <a:cubicBezTo>
                    <a:pt x="105" y="25"/>
                    <a:pt x="105" y="25"/>
                    <a:pt x="105" y="25"/>
                  </a:cubicBezTo>
                  <a:cubicBezTo>
                    <a:pt x="104" y="26"/>
                    <a:pt x="102" y="27"/>
                    <a:pt x="101" y="28"/>
                  </a:cubicBezTo>
                  <a:cubicBezTo>
                    <a:pt x="101" y="29"/>
                    <a:pt x="100" y="30"/>
                    <a:pt x="100" y="31"/>
                  </a:cubicBezTo>
                  <a:cubicBezTo>
                    <a:pt x="100" y="30"/>
                    <a:pt x="100" y="30"/>
                    <a:pt x="100" y="30"/>
                  </a:cubicBezTo>
                  <a:cubicBezTo>
                    <a:pt x="100" y="30"/>
                    <a:pt x="101" y="31"/>
                    <a:pt x="101" y="31"/>
                  </a:cubicBezTo>
                  <a:cubicBezTo>
                    <a:pt x="101" y="31"/>
                    <a:pt x="101" y="31"/>
                    <a:pt x="101" y="31"/>
                  </a:cubicBezTo>
                  <a:cubicBezTo>
                    <a:pt x="101" y="30"/>
                    <a:pt x="101" y="30"/>
                    <a:pt x="101" y="30"/>
                  </a:cubicBezTo>
                  <a:cubicBezTo>
                    <a:pt x="101" y="30"/>
                    <a:pt x="101" y="30"/>
                    <a:pt x="101" y="30"/>
                  </a:cubicBezTo>
                  <a:cubicBezTo>
                    <a:pt x="101" y="30"/>
                    <a:pt x="101" y="30"/>
                    <a:pt x="101" y="30"/>
                  </a:cubicBezTo>
                  <a:cubicBezTo>
                    <a:pt x="101" y="30"/>
                    <a:pt x="101" y="29"/>
                    <a:pt x="101" y="29"/>
                  </a:cubicBezTo>
                  <a:cubicBezTo>
                    <a:pt x="101" y="29"/>
                    <a:pt x="102" y="29"/>
                    <a:pt x="102" y="30"/>
                  </a:cubicBezTo>
                  <a:cubicBezTo>
                    <a:pt x="102" y="30"/>
                    <a:pt x="102" y="30"/>
                    <a:pt x="101" y="30"/>
                  </a:cubicBezTo>
                  <a:cubicBezTo>
                    <a:pt x="102" y="31"/>
                    <a:pt x="101" y="31"/>
                    <a:pt x="101" y="32"/>
                  </a:cubicBezTo>
                  <a:cubicBezTo>
                    <a:pt x="101" y="32"/>
                    <a:pt x="101" y="32"/>
                    <a:pt x="101" y="32"/>
                  </a:cubicBezTo>
                  <a:cubicBezTo>
                    <a:pt x="102" y="32"/>
                    <a:pt x="102" y="31"/>
                    <a:pt x="102" y="30"/>
                  </a:cubicBezTo>
                  <a:cubicBezTo>
                    <a:pt x="103" y="30"/>
                    <a:pt x="104" y="29"/>
                    <a:pt x="105" y="29"/>
                  </a:cubicBezTo>
                  <a:cubicBezTo>
                    <a:pt x="104" y="30"/>
                    <a:pt x="104" y="30"/>
                    <a:pt x="104" y="30"/>
                  </a:cubicBezTo>
                  <a:cubicBezTo>
                    <a:pt x="104" y="30"/>
                    <a:pt x="104" y="30"/>
                    <a:pt x="104" y="30"/>
                  </a:cubicBezTo>
                  <a:cubicBezTo>
                    <a:pt x="101" y="34"/>
                    <a:pt x="101" y="34"/>
                    <a:pt x="101" y="34"/>
                  </a:cubicBezTo>
                  <a:cubicBezTo>
                    <a:pt x="100" y="33"/>
                    <a:pt x="101" y="33"/>
                    <a:pt x="101" y="32"/>
                  </a:cubicBezTo>
                  <a:cubicBezTo>
                    <a:pt x="100" y="34"/>
                    <a:pt x="100" y="34"/>
                    <a:pt x="100" y="34"/>
                  </a:cubicBezTo>
                  <a:cubicBezTo>
                    <a:pt x="99" y="33"/>
                    <a:pt x="100" y="33"/>
                    <a:pt x="100" y="32"/>
                  </a:cubicBezTo>
                  <a:cubicBezTo>
                    <a:pt x="100" y="32"/>
                    <a:pt x="100" y="32"/>
                    <a:pt x="100" y="32"/>
                  </a:cubicBezTo>
                  <a:cubicBezTo>
                    <a:pt x="100" y="32"/>
                    <a:pt x="101" y="31"/>
                    <a:pt x="100" y="31"/>
                  </a:cubicBezTo>
                  <a:cubicBezTo>
                    <a:pt x="100" y="32"/>
                    <a:pt x="100" y="32"/>
                    <a:pt x="100" y="32"/>
                  </a:cubicBezTo>
                  <a:cubicBezTo>
                    <a:pt x="99" y="32"/>
                    <a:pt x="100" y="31"/>
                    <a:pt x="100" y="31"/>
                  </a:cubicBezTo>
                  <a:cubicBezTo>
                    <a:pt x="99" y="31"/>
                    <a:pt x="99" y="31"/>
                    <a:pt x="99" y="31"/>
                  </a:cubicBezTo>
                  <a:cubicBezTo>
                    <a:pt x="97" y="34"/>
                    <a:pt x="93" y="36"/>
                    <a:pt x="91" y="38"/>
                  </a:cubicBezTo>
                  <a:cubicBezTo>
                    <a:pt x="90" y="37"/>
                    <a:pt x="91" y="35"/>
                    <a:pt x="90" y="34"/>
                  </a:cubicBezTo>
                  <a:cubicBezTo>
                    <a:pt x="88" y="32"/>
                    <a:pt x="86" y="30"/>
                    <a:pt x="85" y="28"/>
                  </a:cubicBezTo>
                  <a:cubicBezTo>
                    <a:pt x="84" y="27"/>
                    <a:pt x="82" y="27"/>
                    <a:pt x="83" y="26"/>
                  </a:cubicBezTo>
                  <a:cubicBezTo>
                    <a:pt x="86" y="25"/>
                    <a:pt x="88" y="26"/>
                    <a:pt x="90" y="26"/>
                  </a:cubicBezTo>
                  <a:cubicBezTo>
                    <a:pt x="90" y="25"/>
                    <a:pt x="91" y="25"/>
                    <a:pt x="91" y="25"/>
                  </a:cubicBezTo>
                  <a:cubicBezTo>
                    <a:pt x="92" y="25"/>
                    <a:pt x="92" y="26"/>
                    <a:pt x="92" y="26"/>
                  </a:cubicBezTo>
                  <a:cubicBezTo>
                    <a:pt x="92" y="26"/>
                    <a:pt x="93" y="26"/>
                    <a:pt x="93" y="26"/>
                  </a:cubicBezTo>
                  <a:cubicBezTo>
                    <a:pt x="94" y="27"/>
                    <a:pt x="94" y="26"/>
                    <a:pt x="95" y="26"/>
                  </a:cubicBezTo>
                  <a:cubicBezTo>
                    <a:pt x="95" y="26"/>
                    <a:pt x="96" y="26"/>
                    <a:pt x="95" y="26"/>
                  </a:cubicBezTo>
                  <a:cubicBezTo>
                    <a:pt x="96" y="27"/>
                    <a:pt x="96" y="27"/>
                    <a:pt x="96" y="26"/>
                  </a:cubicBezTo>
                  <a:cubicBezTo>
                    <a:pt x="97" y="26"/>
                    <a:pt x="97" y="27"/>
                    <a:pt x="98" y="27"/>
                  </a:cubicBezTo>
                  <a:cubicBezTo>
                    <a:pt x="99" y="26"/>
                    <a:pt x="97" y="26"/>
                    <a:pt x="96" y="25"/>
                  </a:cubicBezTo>
                  <a:cubicBezTo>
                    <a:pt x="96" y="24"/>
                    <a:pt x="96" y="24"/>
                    <a:pt x="96" y="24"/>
                  </a:cubicBezTo>
                  <a:cubicBezTo>
                    <a:pt x="96" y="24"/>
                    <a:pt x="96" y="24"/>
                    <a:pt x="96" y="24"/>
                  </a:cubicBezTo>
                  <a:cubicBezTo>
                    <a:pt x="95" y="23"/>
                    <a:pt x="94" y="23"/>
                    <a:pt x="95" y="23"/>
                  </a:cubicBezTo>
                  <a:cubicBezTo>
                    <a:pt x="94" y="23"/>
                    <a:pt x="93" y="22"/>
                    <a:pt x="93" y="22"/>
                  </a:cubicBezTo>
                  <a:cubicBezTo>
                    <a:pt x="90" y="21"/>
                    <a:pt x="88" y="22"/>
                    <a:pt x="86" y="21"/>
                  </a:cubicBezTo>
                  <a:cubicBezTo>
                    <a:pt x="86" y="21"/>
                    <a:pt x="85" y="21"/>
                    <a:pt x="85" y="21"/>
                  </a:cubicBezTo>
                  <a:cubicBezTo>
                    <a:pt x="85" y="21"/>
                    <a:pt x="85" y="20"/>
                    <a:pt x="85" y="21"/>
                  </a:cubicBezTo>
                  <a:cubicBezTo>
                    <a:pt x="86" y="20"/>
                    <a:pt x="84" y="20"/>
                    <a:pt x="85" y="21"/>
                  </a:cubicBezTo>
                  <a:cubicBezTo>
                    <a:pt x="84" y="20"/>
                    <a:pt x="84" y="20"/>
                    <a:pt x="84" y="20"/>
                  </a:cubicBezTo>
                  <a:cubicBezTo>
                    <a:pt x="82" y="20"/>
                    <a:pt x="80" y="19"/>
                    <a:pt x="79" y="20"/>
                  </a:cubicBezTo>
                  <a:cubicBezTo>
                    <a:pt x="77" y="21"/>
                    <a:pt x="75" y="21"/>
                    <a:pt x="73" y="21"/>
                  </a:cubicBezTo>
                  <a:cubicBezTo>
                    <a:pt x="74" y="21"/>
                    <a:pt x="74" y="21"/>
                    <a:pt x="74" y="21"/>
                  </a:cubicBezTo>
                  <a:cubicBezTo>
                    <a:pt x="72" y="22"/>
                    <a:pt x="71" y="22"/>
                    <a:pt x="69" y="22"/>
                  </a:cubicBezTo>
                  <a:cubicBezTo>
                    <a:pt x="69" y="23"/>
                    <a:pt x="69" y="23"/>
                    <a:pt x="69" y="23"/>
                  </a:cubicBezTo>
                  <a:cubicBezTo>
                    <a:pt x="69" y="22"/>
                    <a:pt x="69" y="24"/>
                    <a:pt x="68" y="23"/>
                  </a:cubicBezTo>
                  <a:cubicBezTo>
                    <a:pt x="66" y="22"/>
                    <a:pt x="68" y="21"/>
                    <a:pt x="69" y="20"/>
                  </a:cubicBezTo>
                  <a:cubicBezTo>
                    <a:pt x="72" y="17"/>
                    <a:pt x="77" y="12"/>
                    <a:pt x="83" y="13"/>
                  </a:cubicBezTo>
                  <a:cubicBezTo>
                    <a:pt x="83" y="13"/>
                    <a:pt x="83" y="13"/>
                    <a:pt x="83" y="13"/>
                  </a:cubicBezTo>
                  <a:cubicBezTo>
                    <a:pt x="84" y="13"/>
                    <a:pt x="88" y="13"/>
                    <a:pt x="90" y="12"/>
                  </a:cubicBezTo>
                  <a:cubicBezTo>
                    <a:pt x="90" y="13"/>
                    <a:pt x="92" y="12"/>
                    <a:pt x="91" y="13"/>
                  </a:cubicBezTo>
                  <a:cubicBezTo>
                    <a:pt x="95" y="13"/>
                    <a:pt x="95" y="13"/>
                    <a:pt x="95" y="13"/>
                  </a:cubicBezTo>
                  <a:cubicBezTo>
                    <a:pt x="92" y="13"/>
                    <a:pt x="92" y="13"/>
                    <a:pt x="92" y="13"/>
                  </a:cubicBezTo>
                  <a:cubicBezTo>
                    <a:pt x="93" y="12"/>
                    <a:pt x="96" y="13"/>
                    <a:pt x="96" y="12"/>
                  </a:cubicBezTo>
                  <a:cubicBezTo>
                    <a:pt x="96" y="12"/>
                    <a:pt x="96" y="13"/>
                    <a:pt x="97" y="13"/>
                  </a:cubicBezTo>
                  <a:cubicBezTo>
                    <a:pt x="97" y="13"/>
                    <a:pt x="98" y="13"/>
                    <a:pt x="98" y="13"/>
                  </a:cubicBezTo>
                  <a:cubicBezTo>
                    <a:pt x="99" y="13"/>
                    <a:pt x="99" y="13"/>
                    <a:pt x="99" y="13"/>
                  </a:cubicBezTo>
                  <a:cubicBezTo>
                    <a:pt x="99" y="12"/>
                    <a:pt x="100" y="13"/>
                    <a:pt x="100" y="13"/>
                  </a:cubicBezTo>
                  <a:cubicBezTo>
                    <a:pt x="100" y="12"/>
                    <a:pt x="100" y="12"/>
                    <a:pt x="100" y="12"/>
                  </a:cubicBezTo>
                  <a:cubicBezTo>
                    <a:pt x="101" y="12"/>
                    <a:pt x="102" y="13"/>
                    <a:pt x="104" y="13"/>
                  </a:cubicBezTo>
                  <a:cubicBezTo>
                    <a:pt x="101" y="12"/>
                    <a:pt x="99" y="11"/>
                    <a:pt x="97" y="11"/>
                  </a:cubicBezTo>
                  <a:cubicBezTo>
                    <a:pt x="97" y="11"/>
                    <a:pt x="97" y="11"/>
                    <a:pt x="96" y="10"/>
                  </a:cubicBezTo>
                  <a:cubicBezTo>
                    <a:pt x="97" y="10"/>
                    <a:pt x="97" y="10"/>
                    <a:pt x="97" y="10"/>
                  </a:cubicBezTo>
                  <a:cubicBezTo>
                    <a:pt x="95" y="10"/>
                    <a:pt x="95" y="10"/>
                    <a:pt x="95" y="10"/>
                  </a:cubicBezTo>
                  <a:cubicBezTo>
                    <a:pt x="94" y="9"/>
                    <a:pt x="93" y="10"/>
                    <a:pt x="93" y="9"/>
                  </a:cubicBezTo>
                  <a:cubicBezTo>
                    <a:pt x="88" y="9"/>
                    <a:pt x="88" y="9"/>
                    <a:pt x="88" y="9"/>
                  </a:cubicBezTo>
                  <a:cubicBezTo>
                    <a:pt x="86" y="8"/>
                    <a:pt x="84" y="8"/>
                    <a:pt x="82" y="8"/>
                  </a:cubicBezTo>
                  <a:cubicBezTo>
                    <a:pt x="81" y="7"/>
                    <a:pt x="80" y="8"/>
                    <a:pt x="80" y="7"/>
                  </a:cubicBezTo>
                  <a:cubicBezTo>
                    <a:pt x="80" y="7"/>
                    <a:pt x="79" y="6"/>
                    <a:pt x="79" y="7"/>
                  </a:cubicBezTo>
                  <a:cubicBezTo>
                    <a:pt x="78" y="7"/>
                    <a:pt x="77" y="7"/>
                    <a:pt x="77" y="7"/>
                  </a:cubicBezTo>
                  <a:cubicBezTo>
                    <a:pt x="77" y="7"/>
                    <a:pt x="77" y="7"/>
                    <a:pt x="77" y="7"/>
                  </a:cubicBezTo>
                  <a:cubicBezTo>
                    <a:pt x="77" y="7"/>
                    <a:pt x="77" y="8"/>
                    <a:pt x="77" y="8"/>
                  </a:cubicBezTo>
                  <a:cubicBezTo>
                    <a:pt x="76" y="8"/>
                    <a:pt x="76" y="7"/>
                    <a:pt x="76" y="7"/>
                  </a:cubicBezTo>
                  <a:cubicBezTo>
                    <a:pt x="76" y="7"/>
                    <a:pt x="76" y="7"/>
                    <a:pt x="76" y="7"/>
                  </a:cubicBezTo>
                  <a:cubicBezTo>
                    <a:pt x="76" y="7"/>
                    <a:pt x="75" y="8"/>
                    <a:pt x="75" y="7"/>
                  </a:cubicBezTo>
                  <a:cubicBezTo>
                    <a:pt x="74" y="8"/>
                    <a:pt x="73" y="7"/>
                    <a:pt x="73" y="8"/>
                  </a:cubicBezTo>
                  <a:cubicBezTo>
                    <a:pt x="71" y="7"/>
                    <a:pt x="70" y="9"/>
                    <a:pt x="69" y="8"/>
                  </a:cubicBezTo>
                  <a:cubicBezTo>
                    <a:pt x="68" y="9"/>
                    <a:pt x="66" y="10"/>
                    <a:pt x="66" y="10"/>
                  </a:cubicBezTo>
                  <a:cubicBezTo>
                    <a:pt x="64" y="10"/>
                    <a:pt x="63" y="12"/>
                    <a:pt x="61" y="12"/>
                  </a:cubicBezTo>
                  <a:cubicBezTo>
                    <a:pt x="61" y="12"/>
                    <a:pt x="63" y="11"/>
                    <a:pt x="63" y="10"/>
                  </a:cubicBezTo>
                  <a:cubicBezTo>
                    <a:pt x="62" y="11"/>
                    <a:pt x="62" y="12"/>
                    <a:pt x="61" y="12"/>
                  </a:cubicBezTo>
                  <a:cubicBezTo>
                    <a:pt x="60" y="12"/>
                    <a:pt x="60" y="11"/>
                    <a:pt x="60" y="11"/>
                  </a:cubicBezTo>
                  <a:cubicBezTo>
                    <a:pt x="60" y="11"/>
                    <a:pt x="60" y="11"/>
                    <a:pt x="60" y="11"/>
                  </a:cubicBezTo>
                  <a:cubicBezTo>
                    <a:pt x="60" y="11"/>
                    <a:pt x="60" y="11"/>
                    <a:pt x="60" y="11"/>
                  </a:cubicBezTo>
                  <a:cubicBezTo>
                    <a:pt x="60" y="12"/>
                    <a:pt x="60" y="12"/>
                    <a:pt x="60" y="12"/>
                  </a:cubicBezTo>
                  <a:cubicBezTo>
                    <a:pt x="60" y="13"/>
                    <a:pt x="60" y="13"/>
                    <a:pt x="59" y="13"/>
                  </a:cubicBezTo>
                  <a:cubicBezTo>
                    <a:pt x="59" y="12"/>
                    <a:pt x="59" y="11"/>
                    <a:pt x="59" y="10"/>
                  </a:cubicBezTo>
                  <a:cubicBezTo>
                    <a:pt x="58" y="9"/>
                    <a:pt x="58" y="6"/>
                    <a:pt x="56" y="5"/>
                  </a:cubicBezTo>
                  <a:cubicBezTo>
                    <a:pt x="55" y="1"/>
                    <a:pt x="52" y="2"/>
                    <a:pt x="49" y="1"/>
                  </a:cubicBezTo>
                  <a:cubicBezTo>
                    <a:pt x="50" y="0"/>
                    <a:pt x="50" y="0"/>
                    <a:pt x="50" y="0"/>
                  </a:cubicBezTo>
                  <a:cubicBezTo>
                    <a:pt x="48" y="0"/>
                    <a:pt x="46" y="0"/>
                    <a:pt x="44" y="0"/>
                  </a:cubicBezTo>
                  <a:cubicBezTo>
                    <a:pt x="39" y="1"/>
                    <a:pt x="35" y="1"/>
                    <a:pt x="32" y="4"/>
                  </a:cubicBezTo>
                  <a:cubicBezTo>
                    <a:pt x="28" y="6"/>
                    <a:pt x="28" y="10"/>
                    <a:pt x="28" y="14"/>
                  </a:cubicBezTo>
                  <a:cubicBezTo>
                    <a:pt x="27" y="14"/>
                    <a:pt x="27" y="14"/>
                    <a:pt x="27" y="14"/>
                  </a:cubicBezTo>
                  <a:cubicBezTo>
                    <a:pt x="27" y="14"/>
                    <a:pt x="27" y="14"/>
                    <a:pt x="27" y="14"/>
                  </a:cubicBezTo>
                  <a:cubicBezTo>
                    <a:pt x="27" y="15"/>
                    <a:pt x="26" y="15"/>
                    <a:pt x="25" y="15"/>
                  </a:cubicBezTo>
                  <a:cubicBezTo>
                    <a:pt x="23" y="16"/>
                    <a:pt x="20" y="16"/>
                    <a:pt x="18" y="18"/>
                  </a:cubicBezTo>
                  <a:cubicBezTo>
                    <a:pt x="16" y="18"/>
                    <a:pt x="16" y="21"/>
                    <a:pt x="14" y="20"/>
                  </a:cubicBezTo>
                  <a:cubicBezTo>
                    <a:pt x="14" y="21"/>
                    <a:pt x="14" y="21"/>
                    <a:pt x="14" y="21"/>
                  </a:cubicBezTo>
                  <a:cubicBezTo>
                    <a:pt x="14" y="21"/>
                    <a:pt x="14" y="21"/>
                    <a:pt x="14" y="21"/>
                  </a:cubicBezTo>
                  <a:cubicBezTo>
                    <a:pt x="15" y="21"/>
                    <a:pt x="15" y="21"/>
                    <a:pt x="15" y="21"/>
                  </a:cubicBezTo>
                  <a:cubicBezTo>
                    <a:pt x="16" y="20"/>
                    <a:pt x="16" y="20"/>
                    <a:pt x="16" y="20"/>
                  </a:cubicBezTo>
                  <a:cubicBezTo>
                    <a:pt x="16" y="21"/>
                    <a:pt x="15" y="22"/>
                    <a:pt x="15" y="23"/>
                  </a:cubicBezTo>
                  <a:cubicBezTo>
                    <a:pt x="15" y="23"/>
                    <a:pt x="15" y="23"/>
                    <a:pt x="15" y="23"/>
                  </a:cubicBezTo>
                  <a:cubicBezTo>
                    <a:pt x="14" y="24"/>
                    <a:pt x="14" y="24"/>
                    <a:pt x="14" y="24"/>
                  </a:cubicBezTo>
                  <a:cubicBezTo>
                    <a:pt x="14" y="23"/>
                    <a:pt x="15" y="22"/>
                    <a:pt x="15" y="22"/>
                  </a:cubicBezTo>
                  <a:cubicBezTo>
                    <a:pt x="14" y="22"/>
                    <a:pt x="14" y="24"/>
                    <a:pt x="14" y="25"/>
                  </a:cubicBezTo>
                  <a:cubicBezTo>
                    <a:pt x="13" y="25"/>
                    <a:pt x="13" y="24"/>
                    <a:pt x="13" y="25"/>
                  </a:cubicBezTo>
                  <a:cubicBezTo>
                    <a:pt x="13" y="25"/>
                    <a:pt x="12" y="25"/>
                    <a:pt x="13" y="25"/>
                  </a:cubicBezTo>
                  <a:cubicBezTo>
                    <a:pt x="13" y="25"/>
                    <a:pt x="13" y="25"/>
                    <a:pt x="13" y="25"/>
                  </a:cubicBezTo>
                  <a:cubicBezTo>
                    <a:pt x="14" y="25"/>
                    <a:pt x="14" y="25"/>
                    <a:pt x="14" y="25"/>
                  </a:cubicBezTo>
                  <a:cubicBezTo>
                    <a:pt x="13" y="26"/>
                    <a:pt x="13" y="26"/>
                    <a:pt x="13" y="26"/>
                  </a:cubicBezTo>
                  <a:cubicBezTo>
                    <a:pt x="13" y="26"/>
                    <a:pt x="13" y="26"/>
                    <a:pt x="13" y="26"/>
                  </a:cubicBezTo>
                  <a:cubicBezTo>
                    <a:pt x="13" y="26"/>
                    <a:pt x="13" y="27"/>
                    <a:pt x="12" y="27"/>
                  </a:cubicBezTo>
                  <a:cubicBezTo>
                    <a:pt x="13" y="27"/>
                    <a:pt x="12" y="27"/>
                    <a:pt x="12" y="28"/>
                  </a:cubicBezTo>
                  <a:cubicBezTo>
                    <a:pt x="13" y="28"/>
                    <a:pt x="13" y="28"/>
                    <a:pt x="13" y="28"/>
                  </a:cubicBezTo>
                  <a:cubicBezTo>
                    <a:pt x="13" y="29"/>
                    <a:pt x="13" y="29"/>
                    <a:pt x="13" y="29"/>
                  </a:cubicBezTo>
                  <a:cubicBezTo>
                    <a:pt x="12" y="29"/>
                    <a:pt x="12" y="29"/>
                    <a:pt x="12" y="28"/>
                  </a:cubicBezTo>
                  <a:cubicBezTo>
                    <a:pt x="12" y="31"/>
                    <a:pt x="12" y="31"/>
                    <a:pt x="12" y="31"/>
                  </a:cubicBezTo>
                  <a:cubicBezTo>
                    <a:pt x="14" y="33"/>
                    <a:pt x="14" y="36"/>
                    <a:pt x="17" y="38"/>
                  </a:cubicBezTo>
                  <a:cubicBezTo>
                    <a:pt x="15" y="38"/>
                    <a:pt x="13" y="39"/>
                    <a:pt x="11" y="40"/>
                  </a:cubicBezTo>
                  <a:cubicBezTo>
                    <a:pt x="11" y="41"/>
                    <a:pt x="11" y="41"/>
                    <a:pt x="11" y="41"/>
                  </a:cubicBezTo>
                  <a:cubicBezTo>
                    <a:pt x="4" y="43"/>
                    <a:pt x="6" y="51"/>
                    <a:pt x="3" y="56"/>
                  </a:cubicBezTo>
                  <a:cubicBezTo>
                    <a:pt x="3" y="55"/>
                    <a:pt x="3" y="55"/>
                    <a:pt x="3" y="55"/>
                  </a:cubicBezTo>
                  <a:cubicBezTo>
                    <a:pt x="3" y="55"/>
                    <a:pt x="3" y="55"/>
                    <a:pt x="2" y="55"/>
                  </a:cubicBezTo>
                  <a:cubicBezTo>
                    <a:pt x="2" y="57"/>
                    <a:pt x="2" y="59"/>
                    <a:pt x="2" y="60"/>
                  </a:cubicBezTo>
                  <a:cubicBezTo>
                    <a:pt x="2" y="62"/>
                    <a:pt x="2" y="63"/>
                    <a:pt x="2" y="65"/>
                  </a:cubicBezTo>
                  <a:cubicBezTo>
                    <a:pt x="2" y="65"/>
                    <a:pt x="2" y="64"/>
                    <a:pt x="2" y="64"/>
                  </a:cubicBezTo>
                  <a:cubicBezTo>
                    <a:pt x="2" y="64"/>
                    <a:pt x="2" y="64"/>
                    <a:pt x="2" y="64"/>
                  </a:cubicBezTo>
                  <a:cubicBezTo>
                    <a:pt x="2" y="66"/>
                    <a:pt x="2" y="66"/>
                    <a:pt x="2" y="66"/>
                  </a:cubicBezTo>
                  <a:cubicBezTo>
                    <a:pt x="1" y="65"/>
                    <a:pt x="1" y="63"/>
                    <a:pt x="1" y="61"/>
                  </a:cubicBezTo>
                  <a:cubicBezTo>
                    <a:pt x="1" y="61"/>
                    <a:pt x="1" y="61"/>
                    <a:pt x="1" y="61"/>
                  </a:cubicBezTo>
                  <a:cubicBezTo>
                    <a:pt x="1" y="53"/>
                    <a:pt x="2" y="45"/>
                    <a:pt x="9" y="39"/>
                  </a:cubicBezTo>
                  <a:cubicBezTo>
                    <a:pt x="10" y="39"/>
                    <a:pt x="12" y="38"/>
                    <a:pt x="12" y="37"/>
                  </a:cubicBezTo>
                  <a:cubicBezTo>
                    <a:pt x="7" y="38"/>
                    <a:pt x="5" y="42"/>
                    <a:pt x="3" y="45"/>
                  </a:cubicBezTo>
                  <a:cubicBezTo>
                    <a:pt x="2" y="48"/>
                    <a:pt x="1" y="51"/>
                    <a:pt x="1" y="53"/>
                  </a:cubicBezTo>
                  <a:cubicBezTo>
                    <a:pt x="0" y="53"/>
                    <a:pt x="1" y="53"/>
                    <a:pt x="0" y="53"/>
                  </a:cubicBezTo>
                  <a:cubicBezTo>
                    <a:pt x="1" y="53"/>
                    <a:pt x="1" y="53"/>
                    <a:pt x="1" y="53"/>
                  </a:cubicBezTo>
                  <a:cubicBezTo>
                    <a:pt x="0" y="58"/>
                    <a:pt x="0" y="62"/>
                    <a:pt x="0" y="66"/>
                  </a:cubicBezTo>
                  <a:cubicBezTo>
                    <a:pt x="1" y="66"/>
                    <a:pt x="2" y="67"/>
                    <a:pt x="1" y="67"/>
                  </a:cubicBezTo>
                  <a:cubicBezTo>
                    <a:pt x="2" y="68"/>
                    <a:pt x="0" y="68"/>
                    <a:pt x="1" y="69"/>
                  </a:cubicBezTo>
                  <a:cubicBezTo>
                    <a:pt x="1" y="69"/>
                    <a:pt x="2" y="70"/>
                    <a:pt x="2" y="71"/>
                  </a:cubicBezTo>
                  <a:cubicBezTo>
                    <a:pt x="2" y="71"/>
                    <a:pt x="2" y="71"/>
                    <a:pt x="2" y="71"/>
                  </a:cubicBezTo>
                  <a:cubicBezTo>
                    <a:pt x="3" y="72"/>
                    <a:pt x="3" y="75"/>
                    <a:pt x="5" y="76"/>
                  </a:cubicBezTo>
                  <a:cubicBezTo>
                    <a:pt x="4" y="76"/>
                    <a:pt x="4" y="76"/>
                    <a:pt x="4" y="76"/>
                  </a:cubicBezTo>
                  <a:cubicBezTo>
                    <a:pt x="4" y="77"/>
                    <a:pt x="6" y="78"/>
                    <a:pt x="5" y="78"/>
                  </a:cubicBezTo>
                  <a:cubicBezTo>
                    <a:pt x="7" y="78"/>
                    <a:pt x="6" y="78"/>
                    <a:pt x="7" y="79"/>
                  </a:cubicBezTo>
                  <a:cubicBezTo>
                    <a:pt x="6" y="78"/>
                    <a:pt x="6" y="77"/>
                    <a:pt x="5" y="77"/>
                  </a:cubicBezTo>
                  <a:cubicBezTo>
                    <a:pt x="6" y="77"/>
                    <a:pt x="6" y="77"/>
                    <a:pt x="6" y="77"/>
                  </a:cubicBezTo>
                  <a:cubicBezTo>
                    <a:pt x="5" y="75"/>
                    <a:pt x="4" y="74"/>
                    <a:pt x="4" y="73"/>
                  </a:cubicBezTo>
                  <a:cubicBezTo>
                    <a:pt x="4" y="73"/>
                    <a:pt x="4" y="73"/>
                    <a:pt x="4" y="73"/>
                  </a:cubicBezTo>
                  <a:cubicBezTo>
                    <a:pt x="2" y="71"/>
                    <a:pt x="3" y="68"/>
                    <a:pt x="2" y="65"/>
                  </a:cubicBezTo>
                  <a:cubicBezTo>
                    <a:pt x="3" y="67"/>
                    <a:pt x="3" y="67"/>
                    <a:pt x="3" y="67"/>
                  </a:cubicBezTo>
                  <a:cubicBezTo>
                    <a:pt x="2" y="65"/>
                    <a:pt x="2" y="63"/>
                    <a:pt x="2" y="61"/>
                  </a:cubicBezTo>
                  <a:cubicBezTo>
                    <a:pt x="2" y="60"/>
                    <a:pt x="2" y="60"/>
                    <a:pt x="2" y="60"/>
                  </a:cubicBezTo>
                  <a:cubicBezTo>
                    <a:pt x="2" y="60"/>
                    <a:pt x="2" y="60"/>
                    <a:pt x="2" y="60"/>
                  </a:cubicBezTo>
                  <a:cubicBezTo>
                    <a:pt x="3" y="60"/>
                    <a:pt x="3" y="61"/>
                    <a:pt x="3" y="61"/>
                  </a:cubicBezTo>
                  <a:cubicBezTo>
                    <a:pt x="3" y="61"/>
                    <a:pt x="2" y="60"/>
                    <a:pt x="3" y="59"/>
                  </a:cubicBezTo>
                  <a:cubicBezTo>
                    <a:pt x="3" y="60"/>
                    <a:pt x="3" y="60"/>
                    <a:pt x="3" y="61"/>
                  </a:cubicBezTo>
                  <a:cubicBezTo>
                    <a:pt x="4" y="63"/>
                    <a:pt x="3" y="67"/>
                    <a:pt x="4" y="67"/>
                  </a:cubicBezTo>
                  <a:cubicBezTo>
                    <a:pt x="4" y="68"/>
                    <a:pt x="4" y="68"/>
                    <a:pt x="4" y="68"/>
                  </a:cubicBezTo>
                  <a:cubicBezTo>
                    <a:pt x="4" y="68"/>
                    <a:pt x="5" y="68"/>
                    <a:pt x="5" y="68"/>
                  </a:cubicBezTo>
                  <a:cubicBezTo>
                    <a:pt x="5" y="69"/>
                    <a:pt x="5" y="69"/>
                    <a:pt x="4" y="69"/>
                  </a:cubicBezTo>
                  <a:cubicBezTo>
                    <a:pt x="5" y="69"/>
                    <a:pt x="5" y="69"/>
                    <a:pt x="5" y="69"/>
                  </a:cubicBezTo>
                  <a:cubicBezTo>
                    <a:pt x="5" y="69"/>
                    <a:pt x="5" y="69"/>
                    <a:pt x="5" y="69"/>
                  </a:cubicBezTo>
                  <a:cubicBezTo>
                    <a:pt x="4" y="69"/>
                    <a:pt x="4" y="69"/>
                    <a:pt x="4" y="69"/>
                  </a:cubicBezTo>
                  <a:cubicBezTo>
                    <a:pt x="5" y="69"/>
                    <a:pt x="5" y="70"/>
                    <a:pt x="5" y="70"/>
                  </a:cubicBezTo>
                  <a:cubicBezTo>
                    <a:pt x="6" y="71"/>
                    <a:pt x="5" y="72"/>
                    <a:pt x="6" y="72"/>
                  </a:cubicBezTo>
                  <a:cubicBezTo>
                    <a:pt x="6" y="72"/>
                    <a:pt x="6" y="72"/>
                    <a:pt x="6" y="72"/>
                  </a:cubicBezTo>
                  <a:cubicBezTo>
                    <a:pt x="7" y="74"/>
                    <a:pt x="7" y="74"/>
                    <a:pt x="7" y="74"/>
                  </a:cubicBezTo>
                  <a:cubicBezTo>
                    <a:pt x="7" y="73"/>
                    <a:pt x="7" y="73"/>
                    <a:pt x="7" y="73"/>
                  </a:cubicBezTo>
                  <a:cubicBezTo>
                    <a:pt x="7" y="74"/>
                    <a:pt x="8" y="74"/>
                    <a:pt x="8" y="74"/>
                  </a:cubicBezTo>
                  <a:cubicBezTo>
                    <a:pt x="8" y="74"/>
                    <a:pt x="8" y="74"/>
                    <a:pt x="8" y="74"/>
                  </a:cubicBezTo>
                  <a:cubicBezTo>
                    <a:pt x="9" y="75"/>
                    <a:pt x="9" y="75"/>
                    <a:pt x="9" y="75"/>
                  </a:cubicBezTo>
                  <a:cubicBezTo>
                    <a:pt x="9" y="75"/>
                    <a:pt x="9" y="75"/>
                    <a:pt x="9" y="75"/>
                  </a:cubicBezTo>
                  <a:cubicBezTo>
                    <a:pt x="10" y="76"/>
                    <a:pt x="10" y="76"/>
                    <a:pt x="10" y="76"/>
                  </a:cubicBezTo>
                  <a:cubicBezTo>
                    <a:pt x="10" y="76"/>
                    <a:pt x="9" y="76"/>
                    <a:pt x="9" y="76"/>
                  </a:cubicBezTo>
                  <a:cubicBezTo>
                    <a:pt x="9" y="77"/>
                    <a:pt x="10" y="76"/>
                    <a:pt x="10" y="77"/>
                  </a:cubicBezTo>
                  <a:cubicBezTo>
                    <a:pt x="12" y="78"/>
                    <a:pt x="12" y="78"/>
                    <a:pt x="12" y="78"/>
                  </a:cubicBezTo>
                  <a:cubicBezTo>
                    <a:pt x="12" y="78"/>
                    <a:pt x="12" y="78"/>
                    <a:pt x="12" y="78"/>
                  </a:cubicBezTo>
                  <a:cubicBezTo>
                    <a:pt x="12" y="78"/>
                    <a:pt x="12" y="78"/>
                    <a:pt x="12" y="78"/>
                  </a:cubicBezTo>
                  <a:cubicBezTo>
                    <a:pt x="12" y="78"/>
                    <a:pt x="12" y="78"/>
                    <a:pt x="12" y="79"/>
                  </a:cubicBezTo>
                  <a:cubicBezTo>
                    <a:pt x="12" y="78"/>
                    <a:pt x="12" y="78"/>
                    <a:pt x="12" y="78"/>
                  </a:cubicBezTo>
                  <a:cubicBezTo>
                    <a:pt x="13" y="79"/>
                    <a:pt x="13" y="79"/>
                    <a:pt x="13" y="79"/>
                  </a:cubicBezTo>
                  <a:cubicBezTo>
                    <a:pt x="13" y="79"/>
                    <a:pt x="13" y="79"/>
                    <a:pt x="13" y="79"/>
                  </a:cubicBezTo>
                  <a:cubicBezTo>
                    <a:pt x="12" y="78"/>
                    <a:pt x="11" y="78"/>
                    <a:pt x="11" y="77"/>
                  </a:cubicBezTo>
                  <a:cubicBezTo>
                    <a:pt x="11" y="77"/>
                    <a:pt x="11" y="77"/>
                    <a:pt x="11" y="77"/>
                  </a:cubicBezTo>
                  <a:cubicBezTo>
                    <a:pt x="12" y="77"/>
                    <a:pt x="14" y="79"/>
                    <a:pt x="16" y="79"/>
                  </a:cubicBezTo>
                  <a:cubicBezTo>
                    <a:pt x="15" y="78"/>
                    <a:pt x="15" y="78"/>
                    <a:pt x="15" y="78"/>
                  </a:cubicBezTo>
                  <a:cubicBezTo>
                    <a:pt x="16" y="78"/>
                    <a:pt x="18" y="78"/>
                    <a:pt x="19" y="79"/>
                  </a:cubicBezTo>
                  <a:cubicBezTo>
                    <a:pt x="19" y="78"/>
                    <a:pt x="19" y="78"/>
                    <a:pt x="19" y="78"/>
                  </a:cubicBezTo>
                  <a:cubicBezTo>
                    <a:pt x="20" y="78"/>
                    <a:pt x="21" y="78"/>
                    <a:pt x="20" y="79"/>
                  </a:cubicBezTo>
                  <a:cubicBezTo>
                    <a:pt x="20" y="79"/>
                    <a:pt x="19" y="79"/>
                    <a:pt x="18" y="79"/>
                  </a:cubicBezTo>
                  <a:cubicBezTo>
                    <a:pt x="18" y="79"/>
                    <a:pt x="18" y="79"/>
                    <a:pt x="18" y="79"/>
                  </a:cubicBezTo>
                  <a:cubicBezTo>
                    <a:pt x="18" y="79"/>
                    <a:pt x="17" y="79"/>
                    <a:pt x="17" y="79"/>
                  </a:cubicBezTo>
                  <a:cubicBezTo>
                    <a:pt x="17" y="80"/>
                    <a:pt x="17" y="80"/>
                    <a:pt x="17" y="80"/>
                  </a:cubicBezTo>
                  <a:cubicBezTo>
                    <a:pt x="19" y="79"/>
                    <a:pt x="19" y="79"/>
                    <a:pt x="21" y="80"/>
                  </a:cubicBezTo>
                  <a:cubicBezTo>
                    <a:pt x="21" y="80"/>
                    <a:pt x="21" y="80"/>
                    <a:pt x="21" y="80"/>
                  </a:cubicBezTo>
                  <a:cubicBezTo>
                    <a:pt x="21" y="80"/>
                    <a:pt x="21" y="80"/>
                    <a:pt x="20" y="80"/>
                  </a:cubicBezTo>
                  <a:cubicBezTo>
                    <a:pt x="22" y="80"/>
                    <a:pt x="22" y="82"/>
                    <a:pt x="23" y="83"/>
                  </a:cubicBezTo>
                  <a:cubicBezTo>
                    <a:pt x="28" y="88"/>
                    <a:pt x="34" y="91"/>
                    <a:pt x="41" y="91"/>
                  </a:cubicBezTo>
                  <a:cubicBezTo>
                    <a:pt x="41" y="90"/>
                    <a:pt x="42" y="90"/>
                    <a:pt x="42" y="90"/>
                  </a:cubicBezTo>
                  <a:cubicBezTo>
                    <a:pt x="41" y="91"/>
                    <a:pt x="41" y="91"/>
                    <a:pt x="41" y="91"/>
                  </a:cubicBezTo>
                  <a:cubicBezTo>
                    <a:pt x="42" y="92"/>
                    <a:pt x="42" y="90"/>
                    <a:pt x="43" y="90"/>
                  </a:cubicBezTo>
                  <a:cubicBezTo>
                    <a:pt x="43" y="90"/>
                    <a:pt x="44" y="90"/>
                    <a:pt x="44" y="90"/>
                  </a:cubicBezTo>
                  <a:cubicBezTo>
                    <a:pt x="44" y="91"/>
                    <a:pt x="43" y="90"/>
                    <a:pt x="43" y="91"/>
                  </a:cubicBezTo>
                  <a:cubicBezTo>
                    <a:pt x="44" y="91"/>
                    <a:pt x="44" y="91"/>
                    <a:pt x="44" y="91"/>
                  </a:cubicBezTo>
                  <a:cubicBezTo>
                    <a:pt x="44" y="91"/>
                    <a:pt x="44" y="91"/>
                    <a:pt x="44" y="91"/>
                  </a:cubicBezTo>
                  <a:cubicBezTo>
                    <a:pt x="45" y="90"/>
                    <a:pt x="47" y="90"/>
                    <a:pt x="48" y="90"/>
                  </a:cubicBezTo>
                  <a:cubicBezTo>
                    <a:pt x="48" y="89"/>
                    <a:pt x="49" y="89"/>
                    <a:pt x="49" y="88"/>
                  </a:cubicBezTo>
                  <a:cubicBezTo>
                    <a:pt x="50" y="88"/>
                    <a:pt x="50" y="88"/>
                    <a:pt x="50" y="88"/>
                  </a:cubicBezTo>
                  <a:cubicBezTo>
                    <a:pt x="51" y="87"/>
                    <a:pt x="51" y="90"/>
                    <a:pt x="51" y="88"/>
                  </a:cubicBezTo>
                  <a:cubicBezTo>
                    <a:pt x="51" y="88"/>
                    <a:pt x="51" y="88"/>
                    <a:pt x="51" y="88"/>
                  </a:cubicBezTo>
                  <a:cubicBezTo>
                    <a:pt x="52" y="88"/>
                    <a:pt x="52" y="88"/>
                    <a:pt x="52" y="88"/>
                  </a:cubicBezTo>
                  <a:cubicBezTo>
                    <a:pt x="52" y="88"/>
                    <a:pt x="52" y="88"/>
                    <a:pt x="52" y="89"/>
                  </a:cubicBezTo>
                  <a:cubicBezTo>
                    <a:pt x="51" y="88"/>
                    <a:pt x="51" y="88"/>
                    <a:pt x="51" y="88"/>
                  </a:cubicBezTo>
                  <a:cubicBezTo>
                    <a:pt x="52" y="89"/>
                    <a:pt x="52" y="89"/>
                    <a:pt x="52" y="89"/>
                  </a:cubicBezTo>
                  <a:cubicBezTo>
                    <a:pt x="54" y="87"/>
                    <a:pt x="54" y="87"/>
                    <a:pt x="54" y="87"/>
                  </a:cubicBezTo>
                  <a:cubicBezTo>
                    <a:pt x="54" y="88"/>
                    <a:pt x="54" y="88"/>
                    <a:pt x="54" y="88"/>
                  </a:cubicBezTo>
                  <a:cubicBezTo>
                    <a:pt x="54" y="87"/>
                    <a:pt x="55" y="87"/>
                    <a:pt x="55" y="87"/>
                  </a:cubicBezTo>
                  <a:cubicBezTo>
                    <a:pt x="55" y="86"/>
                    <a:pt x="55" y="86"/>
                    <a:pt x="55" y="86"/>
                  </a:cubicBezTo>
                  <a:cubicBezTo>
                    <a:pt x="56" y="86"/>
                    <a:pt x="55" y="85"/>
                    <a:pt x="56" y="85"/>
                  </a:cubicBezTo>
                  <a:cubicBezTo>
                    <a:pt x="56" y="86"/>
                    <a:pt x="56" y="86"/>
                    <a:pt x="56" y="86"/>
                  </a:cubicBezTo>
                  <a:cubicBezTo>
                    <a:pt x="56" y="85"/>
                    <a:pt x="57" y="86"/>
                    <a:pt x="57" y="86"/>
                  </a:cubicBezTo>
                  <a:cubicBezTo>
                    <a:pt x="57" y="85"/>
                    <a:pt x="57" y="85"/>
                    <a:pt x="57" y="85"/>
                  </a:cubicBezTo>
                  <a:cubicBezTo>
                    <a:pt x="57" y="85"/>
                    <a:pt x="57" y="85"/>
                    <a:pt x="57" y="85"/>
                  </a:cubicBezTo>
                  <a:cubicBezTo>
                    <a:pt x="57" y="85"/>
                    <a:pt x="58" y="84"/>
                    <a:pt x="58" y="84"/>
                  </a:cubicBezTo>
                  <a:cubicBezTo>
                    <a:pt x="58" y="83"/>
                    <a:pt x="58" y="83"/>
                    <a:pt x="59" y="82"/>
                  </a:cubicBezTo>
                  <a:cubicBezTo>
                    <a:pt x="59" y="83"/>
                    <a:pt x="59" y="83"/>
                    <a:pt x="59" y="83"/>
                  </a:cubicBezTo>
                  <a:cubicBezTo>
                    <a:pt x="59" y="82"/>
                    <a:pt x="60" y="82"/>
                    <a:pt x="60" y="81"/>
                  </a:cubicBezTo>
                  <a:cubicBezTo>
                    <a:pt x="60" y="81"/>
                    <a:pt x="59" y="82"/>
                    <a:pt x="59" y="81"/>
                  </a:cubicBezTo>
                  <a:cubicBezTo>
                    <a:pt x="59" y="82"/>
                    <a:pt x="59" y="82"/>
                    <a:pt x="59" y="82"/>
                  </a:cubicBezTo>
                  <a:cubicBezTo>
                    <a:pt x="59" y="82"/>
                    <a:pt x="59" y="82"/>
                    <a:pt x="58" y="83"/>
                  </a:cubicBezTo>
                  <a:cubicBezTo>
                    <a:pt x="57" y="82"/>
                    <a:pt x="58" y="81"/>
                    <a:pt x="58" y="81"/>
                  </a:cubicBezTo>
                  <a:cubicBezTo>
                    <a:pt x="58" y="81"/>
                    <a:pt x="58" y="83"/>
                    <a:pt x="57" y="82"/>
                  </a:cubicBezTo>
                  <a:cubicBezTo>
                    <a:pt x="57" y="81"/>
                    <a:pt x="58" y="80"/>
                    <a:pt x="59" y="79"/>
                  </a:cubicBezTo>
                  <a:cubicBezTo>
                    <a:pt x="59" y="79"/>
                    <a:pt x="59" y="79"/>
                    <a:pt x="59" y="79"/>
                  </a:cubicBezTo>
                  <a:cubicBezTo>
                    <a:pt x="59" y="79"/>
                    <a:pt x="60" y="79"/>
                    <a:pt x="60" y="79"/>
                  </a:cubicBezTo>
                  <a:cubicBezTo>
                    <a:pt x="59" y="80"/>
                    <a:pt x="59" y="80"/>
                    <a:pt x="59" y="80"/>
                  </a:cubicBezTo>
                  <a:cubicBezTo>
                    <a:pt x="59" y="80"/>
                    <a:pt x="59" y="80"/>
                    <a:pt x="59" y="80"/>
                  </a:cubicBezTo>
                  <a:cubicBezTo>
                    <a:pt x="59" y="80"/>
                    <a:pt x="59" y="80"/>
                    <a:pt x="59" y="80"/>
                  </a:cubicBezTo>
                  <a:cubicBezTo>
                    <a:pt x="59" y="80"/>
                    <a:pt x="60" y="80"/>
                    <a:pt x="60" y="80"/>
                  </a:cubicBezTo>
                  <a:cubicBezTo>
                    <a:pt x="65" y="81"/>
                    <a:pt x="70" y="81"/>
                    <a:pt x="76" y="82"/>
                  </a:cubicBezTo>
                  <a:cubicBezTo>
                    <a:pt x="79" y="81"/>
                    <a:pt x="84" y="81"/>
                    <a:pt x="86" y="80"/>
                  </a:cubicBezTo>
                  <a:cubicBezTo>
                    <a:pt x="86" y="80"/>
                    <a:pt x="86" y="80"/>
                    <a:pt x="86" y="80"/>
                  </a:cubicBezTo>
                  <a:cubicBezTo>
                    <a:pt x="87" y="79"/>
                    <a:pt x="87" y="79"/>
                    <a:pt x="87" y="79"/>
                  </a:cubicBezTo>
                  <a:cubicBezTo>
                    <a:pt x="86" y="78"/>
                    <a:pt x="86" y="78"/>
                    <a:pt x="86" y="78"/>
                  </a:cubicBezTo>
                  <a:cubicBezTo>
                    <a:pt x="86" y="78"/>
                    <a:pt x="87" y="78"/>
                    <a:pt x="87" y="78"/>
                  </a:cubicBezTo>
                  <a:cubicBezTo>
                    <a:pt x="87" y="79"/>
                    <a:pt x="88" y="79"/>
                    <a:pt x="88" y="79"/>
                  </a:cubicBezTo>
                  <a:cubicBezTo>
                    <a:pt x="88" y="79"/>
                    <a:pt x="88" y="79"/>
                    <a:pt x="88" y="79"/>
                  </a:cubicBezTo>
                  <a:cubicBezTo>
                    <a:pt x="87" y="79"/>
                    <a:pt x="88" y="78"/>
                    <a:pt x="87" y="78"/>
                  </a:cubicBezTo>
                  <a:cubicBezTo>
                    <a:pt x="88" y="78"/>
                    <a:pt x="88" y="77"/>
                    <a:pt x="89" y="78"/>
                  </a:cubicBezTo>
                  <a:cubicBezTo>
                    <a:pt x="89" y="78"/>
                    <a:pt x="89" y="78"/>
                    <a:pt x="89" y="78"/>
                  </a:cubicBezTo>
                  <a:cubicBezTo>
                    <a:pt x="89" y="78"/>
                    <a:pt x="89" y="78"/>
                    <a:pt x="89" y="78"/>
                  </a:cubicBezTo>
                  <a:cubicBezTo>
                    <a:pt x="89" y="78"/>
                    <a:pt x="89" y="78"/>
                    <a:pt x="89" y="78"/>
                  </a:cubicBezTo>
                  <a:cubicBezTo>
                    <a:pt x="90" y="79"/>
                    <a:pt x="90" y="79"/>
                    <a:pt x="90" y="79"/>
                  </a:cubicBezTo>
                  <a:cubicBezTo>
                    <a:pt x="91" y="78"/>
                    <a:pt x="91" y="78"/>
                    <a:pt x="91" y="78"/>
                  </a:cubicBezTo>
                  <a:cubicBezTo>
                    <a:pt x="91" y="78"/>
                    <a:pt x="91" y="78"/>
                    <a:pt x="91" y="78"/>
                  </a:cubicBezTo>
                  <a:cubicBezTo>
                    <a:pt x="91" y="78"/>
                    <a:pt x="91" y="78"/>
                    <a:pt x="92" y="78"/>
                  </a:cubicBezTo>
                  <a:cubicBezTo>
                    <a:pt x="94" y="78"/>
                    <a:pt x="96" y="76"/>
                    <a:pt x="97" y="75"/>
                  </a:cubicBezTo>
                  <a:cubicBezTo>
                    <a:pt x="97" y="75"/>
                    <a:pt x="97" y="75"/>
                    <a:pt x="97" y="75"/>
                  </a:cubicBezTo>
                  <a:cubicBezTo>
                    <a:pt x="98" y="74"/>
                    <a:pt x="98" y="74"/>
                    <a:pt x="99" y="74"/>
                  </a:cubicBezTo>
                  <a:cubicBezTo>
                    <a:pt x="99" y="73"/>
                    <a:pt x="99" y="73"/>
                    <a:pt x="99" y="73"/>
                  </a:cubicBezTo>
                  <a:cubicBezTo>
                    <a:pt x="99" y="73"/>
                    <a:pt x="100" y="73"/>
                    <a:pt x="100" y="72"/>
                  </a:cubicBezTo>
                  <a:cubicBezTo>
                    <a:pt x="100" y="72"/>
                    <a:pt x="100" y="73"/>
                    <a:pt x="100" y="73"/>
                  </a:cubicBezTo>
                  <a:close/>
                  <a:moveTo>
                    <a:pt x="91" y="68"/>
                  </a:moveTo>
                  <a:cubicBezTo>
                    <a:pt x="91" y="69"/>
                    <a:pt x="91" y="69"/>
                    <a:pt x="91" y="69"/>
                  </a:cubicBezTo>
                  <a:cubicBezTo>
                    <a:pt x="91" y="68"/>
                    <a:pt x="91" y="68"/>
                    <a:pt x="91" y="68"/>
                  </a:cubicBezTo>
                  <a:cubicBezTo>
                    <a:pt x="90" y="70"/>
                    <a:pt x="90" y="70"/>
                    <a:pt x="90" y="70"/>
                  </a:cubicBezTo>
                  <a:cubicBezTo>
                    <a:pt x="90" y="69"/>
                    <a:pt x="90" y="69"/>
                    <a:pt x="91" y="68"/>
                  </a:cubicBezTo>
                  <a:close/>
                  <a:moveTo>
                    <a:pt x="138" y="16"/>
                  </a:moveTo>
                  <a:cubicBezTo>
                    <a:pt x="138" y="16"/>
                    <a:pt x="138" y="16"/>
                    <a:pt x="138" y="16"/>
                  </a:cubicBezTo>
                  <a:cubicBezTo>
                    <a:pt x="137" y="16"/>
                    <a:pt x="137" y="16"/>
                    <a:pt x="137" y="16"/>
                  </a:cubicBezTo>
                  <a:lnTo>
                    <a:pt x="138" y="16"/>
                  </a:lnTo>
                  <a:close/>
                  <a:moveTo>
                    <a:pt x="139" y="18"/>
                  </a:moveTo>
                  <a:cubicBezTo>
                    <a:pt x="139" y="19"/>
                    <a:pt x="139" y="19"/>
                    <a:pt x="139" y="19"/>
                  </a:cubicBezTo>
                  <a:cubicBezTo>
                    <a:pt x="139" y="19"/>
                    <a:pt x="139" y="19"/>
                    <a:pt x="139" y="19"/>
                  </a:cubicBezTo>
                  <a:cubicBezTo>
                    <a:pt x="139" y="19"/>
                    <a:pt x="139" y="19"/>
                    <a:pt x="140" y="19"/>
                  </a:cubicBezTo>
                  <a:cubicBezTo>
                    <a:pt x="140" y="19"/>
                    <a:pt x="140" y="19"/>
                    <a:pt x="140" y="19"/>
                  </a:cubicBezTo>
                  <a:cubicBezTo>
                    <a:pt x="140" y="19"/>
                    <a:pt x="140" y="19"/>
                    <a:pt x="140" y="19"/>
                  </a:cubicBezTo>
                  <a:cubicBezTo>
                    <a:pt x="140" y="19"/>
                    <a:pt x="140" y="19"/>
                    <a:pt x="140" y="19"/>
                  </a:cubicBezTo>
                  <a:cubicBezTo>
                    <a:pt x="139" y="19"/>
                    <a:pt x="139" y="19"/>
                    <a:pt x="139" y="19"/>
                  </a:cubicBezTo>
                  <a:cubicBezTo>
                    <a:pt x="139" y="19"/>
                    <a:pt x="139" y="19"/>
                    <a:pt x="139" y="19"/>
                  </a:cubicBezTo>
                  <a:cubicBezTo>
                    <a:pt x="139" y="19"/>
                    <a:pt x="138" y="19"/>
                    <a:pt x="137" y="18"/>
                  </a:cubicBezTo>
                  <a:lnTo>
                    <a:pt x="139" y="18"/>
                  </a:lnTo>
                  <a:close/>
                  <a:moveTo>
                    <a:pt x="110" y="34"/>
                  </a:moveTo>
                  <a:cubicBezTo>
                    <a:pt x="110" y="34"/>
                    <a:pt x="110" y="34"/>
                    <a:pt x="110" y="34"/>
                  </a:cubicBezTo>
                  <a:cubicBezTo>
                    <a:pt x="110" y="35"/>
                    <a:pt x="110" y="35"/>
                    <a:pt x="110" y="34"/>
                  </a:cubicBezTo>
                  <a:cubicBezTo>
                    <a:pt x="110" y="34"/>
                    <a:pt x="110" y="34"/>
                    <a:pt x="110" y="34"/>
                  </a:cubicBezTo>
                  <a:cubicBezTo>
                    <a:pt x="110" y="34"/>
                    <a:pt x="110" y="34"/>
                    <a:pt x="110" y="34"/>
                  </a:cubicBezTo>
                  <a:cubicBezTo>
                    <a:pt x="110" y="34"/>
                    <a:pt x="110" y="34"/>
                    <a:pt x="110" y="34"/>
                  </a:cubicBezTo>
                  <a:cubicBezTo>
                    <a:pt x="110" y="34"/>
                    <a:pt x="110" y="34"/>
                    <a:pt x="110" y="34"/>
                  </a:cubicBezTo>
                  <a:close/>
                  <a:moveTo>
                    <a:pt x="128" y="18"/>
                  </a:moveTo>
                  <a:cubicBezTo>
                    <a:pt x="128" y="18"/>
                    <a:pt x="128" y="18"/>
                    <a:pt x="128" y="18"/>
                  </a:cubicBezTo>
                  <a:cubicBezTo>
                    <a:pt x="126" y="18"/>
                    <a:pt x="126" y="19"/>
                    <a:pt x="124" y="18"/>
                  </a:cubicBezTo>
                  <a:cubicBezTo>
                    <a:pt x="126" y="18"/>
                    <a:pt x="126" y="17"/>
                    <a:pt x="128" y="18"/>
                  </a:cubicBezTo>
                  <a:cubicBezTo>
                    <a:pt x="128" y="18"/>
                    <a:pt x="128" y="18"/>
                    <a:pt x="128" y="18"/>
                  </a:cubicBezTo>
                  <a:close/>
                  <a:moveTo>
                    <a:pt x="129" y="18"/>
                  </a:moveTo>
                  <a:cubicBezTo>
                    <a:pt x="129" y="17"/>
                    <a:pt x="129" y="17"/>
                    <a:pt x="129" y="17"/>
                  </a:cubicBezTo>
                  <a:cubicBezTo>
                    <a:pt x="130" y="17"/>
                    <a:pt x="130" y="17"/>
                    <a:pt x="130" y="17"/>
                  </a:cubicBezTo>
                  <a:lnTo>
                    <a:pt x="129" y="18"/>
                  </a:lnTo>
                  <a:close/>
                  <a:moveTo>
                    <a:pt x="131" y="16"/>
                  </a:moveTo>
                  <a:cubicBezTo>
                    <a:pt x="131" y="16"/>
                    <a:pt x="132" y="16"/>
                    <a:pt x="132" y="16"/>
                  </a:cubicBezTo>
                  <a:cubicBezTo>
                    <a:pt x="132" y="16"/>
                    <a:pt x="132" y="17"/>
                    <a:pt x="131" y="16"/>
                  </a:cubicBezTo>
                  <a:close/>
                  <a:moveTo>
                    <a:pt x="132" y="17"/>
                  </a:moveTo>
                  <a:cubicBezTo>
                    <a:pt x="132" y="16"/>
                    <a:pt x="132" y="16"/>
                    <a:pt x="132" y="16"/>
                  </a:cubicBezTo>
                  <a:cubicBezTo>
                    <a:pt x="132" y="16"/>
                    <a:pt x="132" y="16"/>
                    <a:pt x="132" y="16"/>
                  </a:cubicBezTo>
                  <a:cubicBezTo>
                    <a:pt x="132" y="16"/>
                    <a:pt x="132" y="16"/>
                    <a:pt x="132" y="16"/>
                  </a:cubicBezTo>
                  <a:cubicBezTo>
                    <a:pt x="132" y="16"/>
                    <a:pt x="132" y="16"/>
                    <a:pt x="132" y="17"/>
                  </a:cubicBezTo>
                  <a:close/>
                  <a:moveTo>
                    <a:pt x="117" y="17"/>
                  </a:moveTo>
                  <a:cubicBezTo>
                    <a:pt x="118" y="18"/>
                    <a:pt x="120" y="16"/>
                    <a:pt x="121" y="16"/>
                  </a:cubicBezTo>
                  <a:cubicBezTo>
                    <a:pt x="123" y="15"/>
                    <a:pt x="125" y="14"/>
                    <a:pt x="126" y="15"/>
                  </a:cubicBezTo>
                  <a:cubicBezTo>
                    <a:pt x="127" y="15"/>
                    <a:pt x="127" y="15"/>
                    <a:pt x="127" y="15"/>
                  </a:cubicBezTo>
                  <a:cubicBezTo>
                    <a:pt x="127" y="15"/>
                    <a:pt x="127" y="15"/>
                    <a:pt x="127" y="15"/>
                  </a:cubicBezTo>
                  <a:cubicBezTo>
                    <a:pt x="127" y="15"/>
                    <a:pt x="127" y="15"/>
                    <a:pt x="127" y="15"/>
                  </a:cubicBezTo>
                  <a:cubicBezTo>
                    <a:pt x="127" y="15"/>
                    <a:pt x="128" y="15"/>
                    <a:pt x="128" y="15"/>
                  </a:cubicBezTo>
                  <a:cubicBezTo>
                    <a:pt x="128" y="15"/>
                    <a:pt x="128" y="15"/>
                    <a:pt x="128" y="15"/>
                  </a:cubicBezTo>
                  <a:cubicBezTo>
                    <a:pt x="128" y="15"/>
                    <a:pt x="128" y="15"/>
                    <a:pt x="128" y="15"/>
                  </a:cubicBezTo>
                  <a:cubicBezTo>
                    <a:pt x="129" y="15"/>
                    <a:pt x="129" y="15"/>
                    <a:pt x="130" y="15"/>
                  </a:cubicBezTo>
                  <a:cubicBezTo>
                    <a:pt x="130" y="15"/>
                    <a:pt x="131" y="14"/>
                    <a:pt x="131" y="15"/>
                  </a:cubicBezTo>
                  <a:cubicBezTo>
                    <a:pt x="132" y="15"/>
                    <a:pt x="132" y="15"/>
                    <a:pt x="132" y="15"/>
                  </a:cubicBezTo>
                  <a:cubicBezTo>
                    <a:pt x="132" y="15"/>
                    <a:pt x="132" y="15"/>
                    <a:pt x="132" y="15"/>
                  </a:cubicBezTo>
                  <a:cubicBezTo>
                    <a:pt x="133" y="15"/>
                    <a:pt x="133" y="15"/>
                    <a:pt x="133" y="15"/>
                  </a:cubicBezTo>
                  <a:cubicBezTo>
                    <a:pt x="132" y="15"/>
                    <a:pt x="131" y="14"/>
                    <a:pt x="130" y="15"/>
                  </a:cubicBezTo>
                  <a:cubicBezTo>
                    <a:pt x="129" y="15"/>
                    <a:pt x="129" y="15"/>
                    <a:pt x="129" y="15"/>
                  </a:cubicBezTo>
                  <a:cubicBezTo>
                    <a:pt x="129" y="15"/>
                    <a:pt x="128" y="15"/>
                    <a:pt x="128" y="15"/>
                  </a:cubicBezTo>
                  <a:cubicBezTo>
                    <a:pt x="128" y="15"/>
                    <a:pt x="128" y="15"/>
                    <a:pt x="128" y="15"/>
                  </a:cubicBezTo>
                  <a:cubicBezTo>
                    <a:pt x="128" y="15"/>
                    <a:pt x="128" y="15"/>
                    <a:pt x="128" y="15"/>
                  </a:cubicBezTo>
                  <a:cubicBezTo>
                    <a:pt x="128" y="15"/>
                    <a:pt x="127" y="15"/>
                    <a:pt x="127" y="15"/>
                  </a:cubicBezTo>
                  <a:cubicBezTo>
                    <a:pt x="127" y="15"/>
                    <a:pt x="127" y="15"/>
                    <a:pt x="127" y="15"/>
                  </a:cubicBezTo>
                  <a:cubicBezTo>
                    <a:pt x="127" y="15"/>
                    <a:pt x="127" y="15"/>
                    <a:pt x="127" y="15"/>
                  </a:cubicBezTo>
                  <a:cubicBezTo>
                    <a:pt x="126" y="16"/>
                    <a:pt x="124" y="15"/>
                    <a:pt x="123" y="16"/>
                  </a:cubicBezTo>
                  <a:cubicBezTo>
                    <a:pt x="121" y="16"/>
                    <a:pt x="119" y="17"/>
                    <a:pt x="116" y="18"/>
                  </a:cubicBezTo>
                  <a:lnTo>
                    <a:pt x="117" y="17"/>
                  </a:lnTo>
                  <a:close/>
                  <a:moveTo>
                    <a:pt x="117" y="25"/>
                  </a:moveTo>
                  <a:cubicBezTo>
                    <a:pt x="115" y="27"/>
                    <a:pt x="115" y="27"/>
                    <a:pt x="115" y="27"/>
                  </a:cubicBezTo>
                  <a:cubicBezTo>
                    <a:pt x="114" y="27"/>
                    <a:pt x="114" y="27"/>
                    <a:pt x="114" y="27"/>
                  </a:cubicBezTo>
                  <a:lnTo>
                    <a:pt x="117" y="25"/>
                  </a:lnTo>
                  <a:close/>
                  <a:moveTo>
                    <a:pt x="113" y="20"/>
                  </a:moveTo>
                  <a:cubicBezTo>
                    <a:pt x="113" y="19"/>
                    <a:pt x="112" y="19"/>
                    <a:pt x="113" y="19"/>
                  </a:cubicBezTo>
                  <a:cubicBezTo>
                    <a:pt x="114" y="20"/>
                    <a:pt x="115" y="18"/>
                    <a:pt x="116" y="18"/>
                  </a:cubicBezTo>
                  <a:cubicBezTo>
                    <a:pt x="115" y="18"/>
                    <a:pt x="113" y="19"/>
                    <a:pt x="113" y="20"/>
                  </a:cubicBezTo>
                  <a:cubicBezTo>
                    <a:pt x="112" y="20"/>
                    <a:pt x="112" y="20"/>
                    <a:pt x="112" y="20"/>
                  </a:cubicBezTo>
                  <a:cubicBezTo>
                    <a:pt x="112" y="20"/>
                    <a:pt x="113" y="20"/>
                    <a:pt x="113" y="20"/>
                  </a:cubicBezTo>
                  <a:close/>
                  <a:moveTo>
                    <a:pt x="113" y="25"/>
                  </a:moveTo>
                  <a:cubicBezTo>
                    <a:pt x="113" y="26"/>
                    <a:pt x="113" y="26"/>
                    <a:pt x="113" y="26"/>
                  </a:cubicBezTo>
                  <a:cubicBezTo>
                    <a:pt x="113" y="25"/>
                    <a:pt x="113" y="25"/>
                    <a:pt x="113" y="25"/>
                  </a:cubicBezTo>
                  <a:close/>
                  <a:moveTo>
                    <a:pt x="114" y="27"/>
                  </a:moveTo>
                  <a:cubicBezTo>
                    <a:pt x="114" y="27"/>
                    <a:pt x="114" y="27"/>
                    <a:pt x="114" y="27"/>
                  </a:cubicBezTo>
                  <a:cubicBezTo>
                    <a:pt x="113" y="28"/>
                    <a:pt x="113" y="28"/>
                    <a:pt x="113" y="28"/>
                  </a:cubicBezTo>
                  <a:lnTo>
                    <a:pt x="114" y="27"/>
                  </a:lnTo>
                  <a:close/>
                  <a:moveTo>
                    <a:pt x="109" y="21"/>
                  </a:moveTo>
                  <a:cubicBezTo>
                    <a:pt x="109" y="22"/>
                    <a:pt x="109" y="22"/>
                    <a:pt x="110" y="22"/>
                  </a:cubicBezTo>
                  <a:cubicBezTo>
                    <a:pt x="110" y="20"/>
                    <a:pt x="111" y="21"/>
                    <a:pt x="112" y="20"/>
                  </a:cubicBezTo>
                  <a:cubicBezTo>
                    <a:pt x="111" y="21"/>
                    <a:pt x="110" y="22"/>
                    <a:pt x="108" y="22"/>
                  </a:cubicBezTo>
                  <a:cubicBezTo>
                    <a:pt x="109" y="22"/>
                    <a:pt x="109" y="22"/>
                    <a:pt x="109" y="21"/>
                  </a:cubicBezTo>
                  <a:close/>
                  <a:moveTo>
                    <a:pt x="107" y="33"/>
                  </a:moveTo>
                  <a:cubicBezTo>
                    <a:pt x="108" y="33"/>
                    <a:pt x="108" y="33"/>
                    <a:pt x="108" y="33"/>
                  </a:cubicBezTo>
                  <a:cubicBezTo>
                    <a:pt x="109" y="32"/>
                    <a:pt x="108" y="32"/>
                    <a:pt x="108" y="32"/>
                  </a:cubicBezTo>
                  <a:cubicBezTo>
                    <a:pt x="109" y="32"/>
                    <a:pt x="109" y="32"/>
                    <a:pt x="109" y="32"/>
                  </a:cubicBezTo>
                  <a:cubicBezTo>
                    <a:pt x="109" y="32"/>
                    <a:pt x="109" y="32"/>
                    <a:pt x="109" y="31"/>
                  </a:cubicBezTo>
                  <a:cubicBezTo>
                    <a:pt x="109" y="32"/>
                    <a:pt x="109" y="32"/>
                    <a:pt x="109" y="32"/>
                  </a:cubicBezTo>
                  <a:cubicBezTo>
                    <a:pt x="108" y="32"/>
                    <a:pt x="109" y="32"/>
                    <a:pt x="109" y="33"/>
                  </a:cubicBezTo>
                  <a:cubicBezTo>
                    <a:pt x="109" y="33"/>
                    <a:pt x="109" y="32"/>
                    <a:pt x="109" y="32"/>
                  </a:cubicBezTo>
                  <a:cubicBezTo>
                    <a:pt x="110" y="32"/>
                    <a:pt x="110" y="32"/>
                    <a:pt x="110" y="32"/>
                  </a:cubicBezTo>
                  <a:cubicBezTo>
                    <a:pt x="108" y="33"/>
                    <a:pt x="108" y="33"/>
                    <a:pt x="108" y="33"/>
                  </a:cubicBezTo>
                  <a:cubicBezTo>
                    <a:pt x="109" y="33"/>
                    <a:pt x="108" y="33"/>
                    <a:pt x="108" y="33"/>
                  </a:cubicBezTo>
                  <a:cubicBezTo>
                    <a:pt x="108" y="33"/>
                    <a:pt x="108" y="33"/>
                    <a:pt x="108" y="34"/>
                  </a:cubicBezTo>
                  <a:lnTo>
                    <a:pt x="107" y="33"/>
                  </a:lnTo>
                  <a:close/>
                  <a:moveTo>
                    <a:pt x="108" y="34"/>
                  </a:moveTo>
                  <a:cubicBezTo>
                    <a:pt x="108" y="34"/>
                    <a:pt x="108" y="34"/>
                    <a:pt x="108" y="34"/>
                  </a:cubicBezTo>
                  <a:cubicBezTo>
                    <a:pt x="108" y="34"/>
                    <a:pt x="108" y="34"/>
                    <a:pt x="108" y="34"/>
                  </a:cubicBezTo>
                  <a:cubicBezTo>
                    <a:pt x="108" y="34"/>
                    <a:pt x="108" y="34"/>
                    <a:pt x="108" y="34"/>
                  </a:cubicBezTo>
                  <a:close/>
                  <a:moveTo>
                    <a:pt x="103" y="36"/>
                  </a:moveTo>
                  <a:cubicBezTo>
                    <a:pt x="103" y="36"/>
                    <a:pt x="103" y="36"/>
                    <a:pt x="103" y="36"/>
                  </a:cubicBezTo>
                  <a:cubicBezTo>
                    <a:pt x="103" y="36"/>
                    <a:pt x="103" y="36"/>
                    <a:pt x="103" y="36"/>
                  </a:cubicBezTo>
                  <a:cubicBezTo>
                    <a:pt x="103" y="36"/>
                    <a:pt x="103" y="36"/>
                    <a:pt x="104" y="36"/>
                  </a:cubicBezTo>
                  <a:cubicBezTo>
                    <a:pt x="104" y="36"/>
                    <a:pt x="103" y="36"/>
                    <a:pt x="103" y="36"/>
                  </a:cubicBezTo>
                  <a:close/>
                  <a:moveTo>
                    <a:pt x="106" y="32"/>
                  </a:moveTo>
                  <a:cubicBezTo>
                    <a:pt x="106" y="31"/>
                    <a:pt x="106" y="31"/>
                    <a:pt x="106" y="31"/>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7" y="31"/>
                    <a:pt x="106" y="31"/>
                    <a:pt x="106" y="32"/>
                  </a:cubicBezTo>
                  <a:close/>
                  <a:moveTo>
                    <a:pt x="106" y="25"/>
                  </a:moveTo>
                  <a:cubicBezTo>
                    <a:pt x="106" y="25"/>
                    <a:pt x="106" y="25"/>
                    <a:pt x="106" y="25"/>
                  </a:cubicBezTo>
                  <a:cubicBezTo>
                    <a:pt x="106" y="25"/>
                    <a:pt x="106" y="25"/>
                    <a:pt x="106" y="25"/>
                  </a:cubicBezTo>
                  <a:close/>
                  <a:moveTo>
                    <a:pt x="106" y="27"/>
                  </a:moveTo>
                  <a:cubicBezTo>
                    <a:pt x="105" y="29"/>
                    <a:pt x="105" y="29"/>
                    <a:pt x="105" y="29"/>
                  </a:cubicBezTo>
                  <a:cubicBezTo>
                    <a:pt x="105" y="29"/>
                    <a:pt x="105" y="28"/>
                    <a:pt x="106" y="27"/>
                  </a:cubicBezTo>
                  <a:close/>
                  <a:moveTo>
                    <a:pt x="104" y="33"/>
                  </a:moveTo>
                  <a:cubicBezTo>
                    <a:pt x="104" y="33"/>
                    <a:pt x="104" y="33"/>
                    <a:pt x="104" y="33"/>
                  </a:cubicBezTo>
                  <a:cubicBezTo>
                    <a:pt x="104" y="33"/>
                    <a:pt x="104" y="33"/>
                    <a:pt x="104" y="33"/>
                  </a:cubicBezTo>
                  <a:cubicBezTo>
                    <a:pt x="104" y="33"/>
                    <a:pt x="104" y="33"/>
                    <a:pt x="104" y="33"/>
                  </a:cubicBezTo>
                  <a:cubicBezTo>
                    <a:pt x="105" y="33"/>
                    <a:pt x="105" y="33"/>
                    <a:pt x="105" y="33"/>
                  </a:cubicBezTo>
                  <a:cubicBezTo>
                    <a:pt x="105" y="33"/>
                    <a:pt x="105" y="33"/>
                    <a:pt x="104" y="33"/>
                  </a:cubicBezTo>
                  <a:cubicBezTo>
                    <a:pt x="104" y="33"/>
                    <a:pt x="104" y="33"/>
                    <a:pt x="104" y="33"/>
                  </a:cubicBezTo>
                  <a:cubicBezTo>
                    <a:pt x="104" y="33"/>
                    <a:pt x="104" y="33"/>
                    <a:pt x="104" y="33"/>
                  </a:cubicBezTo>
                  <a:close/>
                  <a:moveTo>
                    <a:pt x="102" y="36"/>
                  </a:moveTo>
                  <a:cubicBezTo>
                    <a:pt x="103" y="35"/>
                    <a:pt x="102" y="34"/>
                    <a:pt x="103" y="34"/>
                  </a:cubicBezTo>
                  <a:cubicBezTo>
                    <a:pt x="103" y="34"/>
                    <a:pt x="104" y="34"/>
                    <a:pt x="104" y="34"/>
                  </a:cubicBezTo>
                  <a:cubicBezTo>
                    <a:pt x="104" y="34"/>
                    <a:pt x="104" y="34"/>
                    <a:pt x="104" y="34"/>
                  </a:cubicBezTo>
                  <a:cubicBezTo>
                    <a:pt x="104" y="34"/>
                    <a:pt x="104" y="34"/>
                    <a:pt x="104" y="34"/>
                  </a:cubicBezTo>
                  <a:cubicBezTo>
                    <a:pt x="104" y="33"/>
                    <a:pt x="104" y="33"/>
                    <a:pt x="104" y="33"/>
                  </a:cubicBezTo>
                  <a:cubicBezTo>
                    <a:pt x="104" y="33"/>
                    <a:pt x="104" y="33"/>
                    <a:pt x="104" y="33"/>
                  </a:cubicBezTo>
                  <a:cubicBezTo>
                    <a:pt x="104" y="33"/>
                    <a:pt x="104" y="33"/>
                    <a:pt x="104" y="33"/>
                  </a:cubicBezTo>
                  <a:cubicBezTo>
                    <a:pt x="104" y="33"/>
                    <a:pt x="104" y="33"/>
                    <a:pt x="104" y="34"/>
                  </a:cubicBezTo>
                  <a:cubicBezTo>
                    <a:pt x="104" y="34"/>
                    <a:pt x="104" y="34"/>
                    <a:pt x="104" y="34"/>
                  </a:cubicBezTo>
                  <a:cubicBezTo>
                    <a:pt x="104" y="34"/>
                    <a:pt x="104" y="34"/>
                    <a:pt x="104" y="34"/>
                  </a:cubicBezTo>
                  <a:cubicBezTo>
                    <a:pt x="104" y="34"/>
                    <a:pt x="104" y="34"/>
                    <a:pt x="104" y="34"/>
                  </a:cubicBezTo>
                  <a:cubicBezTo>
                    <a:pt x="104" y="34"/>
                    <a:pt x="103" y="36"/>
                    <a:pt x="102" y="36"/>
                  </a:cubicBezTo>
                  <a:cubicBezTo>
                    <a:pt x="102" y="36"/>
                    <a:pt x="102" y="36"/>
                    <a:pt x="102" y="36"/>
                  </a:cubicBezTo>
                  <a:close/>
                  <a:moveTo>
                    <a:pt x="95" y="43"/>
                  </a:moveTo>
                  <a:cubicBezTo>
                    <a:pt x="96" y="42"/>
                    <a:pt x="96" y="42"/>
                    <a:pt x="96" y="42"/>
                  </a:cubicBezTo>
                  <a:cubicBezTo>
                    <a:pt x="96" y="42"/>
                    <a:pt x="96" y="42"/>
                    <a:pt x="96" y="42"/>
                  </a:cubicBezTo>
                  <a:lnTo>
                    <a:pt x="95" y="43"/>
                  </a:lnTo>
                  <a:close/>
                  <a:moveTo>
                    <a:pt x="98" y="41"/>
                  </a:moveTo>
                  <a:cubicBezTo>
                    <a:pt x="98" y="40"/>
                    <a:pt x="98" y="40"/>
                    <a:pt x="98" y="40"/>
                  </a:cubicBezTo>
                  <a:cubicBezTo>
                    <a:pt x="99" y="40"/>
                    <a:pt x="99" y="40"/>
                    <a:pt x="99" y="40"/>
                  </a:cubicBezTo>
                  <a:lnTo>
                    <a:pt x="98" y="41"/>
                  </a:lnTo>
                  <a:close/>
                  <a:moveTo>
                    <a:pt x="93" y="43"/>
                  </a:moveTo>
                  <a:cubicBezTo>
                    <a:pt x="93" y="42"/>
                    <a:pt x="95" y="42"/>
                    <a:pt x="95" y="41"/>
                  </a:cubicBezTo>
                  <a:cubicBezTo>
                    <a:pt x="95" y="41"/>
                    <a:pt x="95" y="41"/>
                    <a:pt x="95" y="41"/>
                  </a:cubicBezTo>
                  <a:cubicBezTo>
                    <a:pt x="95" y="41"/>
                    <a:pt x="95" y="41"/>
                    <a:pt x="95" y="41"/>
                  </a:cubicBezTo>
                  <a:cubicBezTo>
                    <a:pt x="96" y="41"/>
                    <a:pt x="96" y="41"/>
                    <a:pt x="96" y="41"/>
                  </a:cubicBezTo>
                  <a:cubicBezTo>
                    <a:pt x="96" y="41"/>
                    <a:pt x="96" y="41"/>
                    <a:pt x="96" y="41"/>
                  </a:cubicBezTo>
                  <a:cubicBezTo>
                    <a:pt x="96" y="41"/>
                    <a:pt x="96" y="41"/>
                    <a:pt x="96" y="41"/>
                  </a:cubicBezTo>
                  <a:cubicBezTo>
                    <a:pt x="97" y="40"/>
                    <a:pt x="97" y="40"/>
                    <a:pt x="97" y="40"/>
                  </a:cubicBezTo>
                  <a:cubicBezTo>
                    <a:pt x="97" y="40"/>
                    <a:pt x="97" y="40"/>
                    <a:pt x="97" y="40"/>
                  </a:cubicBezTo>
                  <a:cubicBezTo>
                    <a:pt x="98" y="39"/>
                    <a:pt x="98" y="38"/>
                    <a:pt x="99" y="39"/>
                  </a:cubicBezTo>
                  <a:cubicBezTo>
                    <a:pt x="97" y="40"/>
                    <a:pt x="95" y="42"/>
                    <a:pt x="93" y="43"/>
                  </a:cubicBezTo>
                  <a:close/>
                  <a:moveTo>
                    <a:pt x="99" y="32"/>
                  </a:moveTo>
                  <a:cubicBezTo>
                    <a:pt x="99" y="32"/>
                    <a:pt x="99" y="32"/>
                    <a:pt x="99" y="32"/>
                  </a:cubicBezTo>
                  <a:cubicBezTo>
                    <a:pt x="99" y="32"/>
                    <a:pt x="100" y="33"/>
                    <a:pt x="99" y="34"/>
                  </a:cubicBezTo>
                  <a:cubicBezTo>
                    <a:pt x="99" y="34"/>
                    <a:pt x="99" y="34"/>
                    <a:pt x="99" y="34"/>
                  </a:cubicBezTo>
                  <a:cubicBezTo>
                    <a:pt x="99" y="34"/>
                    <a:pt x="99" y="34"/>
                    <a:pt x="99" y="34"/>
                  </a:cubicBezTo>
                  <a:cubicBezTo>
                    <a:pt x="99" y="34"/>
                    <a:pt x="99" y="34"/>
                    <a:pt x="99" y="34"/>
                  </a:cubicBezTo>
                  <a:cubicBezTo>
                    <a:pt x="99" y="34"/>
                    <a:pt x="99" y="33"/>
                    <a:pt x="99" y="33"/>
                  </a:cubicBezTo>
                  <a:cubicBezTo>
                    <a:pt x="98" y="33"/>
                    <a:pt x="98" y="33"/>
                    <a:pt x="98" y="34"/>
                  </a:cubicBezTo>
                  <a:cubicBezTo>
                    <a:pt x="98" y="33"/>
                    <a:pt x="99" y="33"/>
                    <a:pt x="99" y="32"/>
                  </a:cubicBezTo>
                  <a:close/>
                  <a:moveTo>
                    <a:pt x="97" y="36"/>
                  </a:moveTo>
                  <a:cubicBezTo>
                    <a:pt x="96" y="36"/>
                    <a:pt x="96" y="36"/>
                    <a:pt x="96" y="36"/>
                  </a:cubicBezTo>
                  <a:cubicBezTo>
                    <a:pt x="96" y="37"/>
                    <a:pt x="96" y="37"/>
                    <a:pt x="96" y="37"/>
                  </a:cubicBezTo>
                  <a:lnTo>
                    <a:pt x="97" y="36"/>
                  </a:lnTo>
                  <a:close/>
                  <a:moveTo>
                    <a:pt x="91" y="40"/>
                  </a:moveTo>
                  <a:cubicBezTo>
                    <a:pt x="91" y="40"/>
                    <a:pt x="91" y="40"/>
                    <a:pt x="91" y="40"/>
                  </a:cubicBezTo>
                  <a:cubicBezTo>
                    <a:pt x="92" y="40"/>
                    <a:pt x="93" y="39"/>
                    <a:pt x="93" y="39"/>
                  </a:cubicBezTo>
                  <a:cubicBezTo>
                    <a:pt x="93" y="39"/>
                    <a:pt x="93" y="38"/>
                    <a:pt x="93" y="38"/>
                  </a:cubicBezTo>
                  <a:cubicBezTo>
                    <a:pt x="93" y="38"/>
                    <a:pt x="93" y="38"/>
                    <a:pt x="93" y="38"/>
                  </a:cubicBezTo>
                  <a:cubicBezTo>
                    <a:pt x="92" y="38"/>
                    <a:pt x="92" y="38"/>
                    <a:pt x="92" y="39"/>
                  </a:cubicBezTo>
                  <a:cubicBezTo>
                    <a:pt x="92" y="38"/>
                    <a:pt x="92" y="39"/>
                    <a:pt x="91" y="38"/>
                  </a:cubicBezTo>
                  <a:cubicBezTo>
                    <a:pt x="92" y="38"/>
                    <a:pt x="93" y="38"/>
                    <a:pt x="92" y="37"/>
                  </a:cubicBezTo>
                  <a:cubicBezTo>
                    <a:pt x="93" y="37"/>
                    <a:pt x="93" y="37"/>
                    <a:pt x="93" y="37"/>
                  </a:cubicBezTo>
                  <a:cubicBezTo>
                    <a:pt x="93" y="38"/>
                    <a:pt x="93" y="38"/>
                    <a:pt x="93" y="38"/>
                  </a:cubicBezTo>
                  <a:cubicBezTo>
                    <a:pt x="93" y="39"/>
                    <a:pt x="93" y="37"/>
                    <a:pt x="94" y="37"/>
                  </a:cubicBezTo>
                  <a:cubicBezTo>
                    <a:pt x="94" y="37"/>
                    <a:pt x="94" y="37"/>
                    <a:pt x="94" y="37"/>
                  </a:cubicBezTo>
                  <a:cubicBezTo>
                    <a:pt x="94" y="37"/>
                    <a:pt x="93" y="37"/>
                    <a:pt x="93" y="37"/>
                  </a:cubicBezTo>
                  <a:cubicBezTo>
                    <a:pt x="93" y="37"/>
                    <a:pt x="94" y="37"/>
                    <a:pt x="95" y="37"/>
                  </a:cubicBezTo>
                  <a:cubicBezTo>
                    <a:pt x="95" y="37"/>
                    <a:pt x="94" y="37"/>
                    <a:pt x="94" y="37"/>
                  </a:cubicBezTo>
                  <a:cubicBezTo>
                    <a:pt x="94" y="37"/>
                    <a:pt x="94" y="37"/>
                    <a:pt x="94" y="37"/>
                  </a:cubicBezTo>
                  <a:cubicBezTo>
                    <a:pt x="94" y="37"/>
                    <a:pt x="94" y="37"/>
                    <a:pt x="94" y="37"/>
                  </a:cubicBezTo>
                  <a:cubicBezTo>
                    <a:pt x="93" y="38"/>
                    <a:pt x="93" y="38"/>
                    <a:pt x="93" y="38"/>
                  </a:cubicBezTo>
                  <a:cubicBezTo>
                    <a:pt x="93" y="38"/>
                    <a:pt x="94" y="38"/>
                    <a:pt x="94" y="38"/>
                  </a:cubicBezTo>
                  <a:cubicBezTo>
                    <a:pt x="95" y="37"/>
                    <a:pt x="95" y="37"/>
                    <a:pt x="95" y="37"/>
                  </a:cubicBezTo>
                  <a:cubicBezTo>
                    <a:pt x="95" y="38"/>
                    <a:pt x="95" y="38"/>
                    <a:pt x="95" y="38"/>
                  </a:cubicBezTo>
                  <a:cubicBezTo>
                    <a:pt x="96" y="37"/>
                    <a:pt x="97" y="37"/>
                    <a:pt x="98" y="36"/>
                  </a:cubicBezTo>
                  <a:cubicBezTo>
                    <a:pt x="98" y="36"/>
                    <a:pt x="99" y="35"/>
                    <a:pt x="99" y="35"/>
                  </a:cubicBezTo>
                  <a:cubicBezTo>
                    <a:pt x="99" y="35"/>
                    <a:pt x="98" y="36"/>
                    <a:pt x="98" y="36"/>
                  </a:cubicBezTo>
                  <a:cubicBezTo>
                    <a:pt x="96" y="38"/>
                    <a:pt x="94" y="39"/>
                    <a:pt x="92" y="40"/>
                  </a:cubicBezTo>
                  <a:cubicBezTo>
                    <a:pt x="91" y="40"/>
                    <a:pt x="91" y="40"/>
                    <a:pt x="91" y="40"/>
                  </a:cubicBezTo>
                  <a:close/>
                  <a:moveTo>
                    <a:pt x="90" y="37"/>
                  </a:moveTo>
                  <a:cubicBezTo>
                    <a:pt x="90" y="37"/>
                    <a:pt x="90" y="37"/>
                    <a:pt x="90" y="37"/>
                  </a:cubicBezTo>
                  <a:cubicBezTo>
                    <a:pt x="90" y="38"/>
                    <a:pt x="90" y="38"/>
                    <a:pt x="89" y="39"/>
                  </a:cubicBezTo>
                  <a:cubicBezTo>
                    <a:pt x="90" y="39"/>
                    <a:pt x="90" y="38"/>
                    <a:pt x="90" y="37"/>
                  </a:cubicBezTo>
                  <a:close/>
                  <a:moveTo>
                    <a:pt x="88" y="49"/>
                  </a:moveTo>
                  <a:cubicBezTo>
                    <a:pt x="88" y="48"/>
                    <a:pt x="88" y="49"/>
                    <a:pt x="89" y="48"/>
                  </a:cubicBezTo>
                  <a:cubicBezTo>
                    <a:pt x="89" y="49"/>
                    <a:pt x="89" y="49"/>
                    <a:pt x="89" y="49"/>
                  </a:cubicBezTo>
                  <a:cubicBezTo>
                    <a:pt x="88" y="49"/>
                    <a:pt x="88" y="49"/>
                    <a:pt x="88" y="49"/>
                  </a:cubicBezTo>
                  <a:cubicBezTo>
                    <a:pt x="87" y="49"/>
                    <a:pt x="87" y="49"/>
                    <a:pt x="87" y="49"/>
                  </a:cubicBezTo>
                  <a:cubicBezTo>
                    <a:pt x="87" y="49"/>
                    <a:pt x="88" y="48"/>
                    <a:pt x="88" y="49"/>
                  </a:cubicBezTo>
                  <a:close/>
                  <a:moveTo>
                    <a:pt x="72" y="22"/>
                  </a:moveTo>
                  <a:cubicBezTo>
                    <a:pt x="73" y="22"/>
                    <a:pt x="73" y="22"/>
                    <a:pt x="73" y="22"/>
                  </a:cubicBezTo>
                  <a:cubicBezTo>
                    <a:pt x="72" y="22"/>
                    <a:pt x="72" y="22"/>
                    <a:pt x="72" y="22"/>
                  </a:cubicBezTo>
                  <a:close/>
                  <a:moveTo>
                    <a:pt x="57" y="13"/>
                  </a:moveTo>
                  <a:cubicBezTo>
                    <a:pt x="58" y="13"/>
                    <a:pt x="57" y="15"/>
                    <a:pt x="57" y="15"/>
                  </a:cubicBezTo>
                  <a:cubicBezTo>
                    <a:pt x="57" y="16"/>
                    <a:pt x="57" y="16"/>
                    <a:pt x="57" y="16"/>
                  </a:cubicBezTo>
                  <a:cubicBezTo>
                    <a:pt x="57" y="15"/>
                    <a:pt x="57" y="15"/>
                    <a:pt x="57" y="14"/>
                  </a:cubicBezTo>
                  <a:lnTo>
                    <a:pt x="57" y="13"/>
                  </a:lnTo>
                  <a:close/>
                  <a:moveTo>
                    <a:pt x="2" y="69"/>
                  </a:moveTo>
                  <a:cubicBezTo>
                    <a:pt x="2" y="67"/>
                    <a:pt x="2" y="67"/>
                    <a:pt x="2" y="67"/>
                  </a:cubicBezTo>
                  <a:cubicBezTo>
                    <a:pt x="2" y="68"/>
                    <a:pt x="2" y="68"/>
                    <a:pt x="2" y="68"/>
                  </a:cubicBezTo>
                  <a:lnTo>
                    <a:pt x="2" y="69"/>
                  </a:lnTo>
                  <a:close/>
                  <a:moveTo>
                    <a:pt x="2" y="58"/>
                  </a:moveTo>
                  <a:cubicBezTo>
                    <a:pt x="2" y="57"/>
                    <a:pt x="2" y="57"/>
                    <a:pt x="3" y="56"/>
                  </a:cubicBezTo>
                  <a:cubicBezTo>
                    <a:pt x="3" y="57"/>
                    <a:pt x="3" y="57"/>
                    <a:pt x="2" y="58"/>
                  </a:cubicBezTo>
                  <a:close/>
                  <a:moveTo>
                    <a:pt x="6" y="73"/>
                  </a:moveTo>
                  <a:cubicBezTo>
                    <a:pt x="7" y="73"/>
                    <a:pt x="7" y="72"/>
                    <a:pt x="7" y="73"/>
                  </a:cubicBezTo>
                  <a:cubicBezTo>
                    <a:pt x="7" y="73"/>
                    <a:pt x="7" y="72"/>
                    <a:pt x="6" y="73"/>
                  </a:cubicBezTo>
                  <a:close/>
                  <a:moveTo>
                    <a:pt x="55" y="43"/>
                  </a:moveTo>
                  <a:cubicBezTo>
                    <a:pt x="54" y="42"/>
                    <a:pt x="55" y="40"/>
                    <a:pt x="55" y="39"/>
                  </a:cubicBezTo>
                  <a:cubicBezTo>
                    <a:pt x="56" y="40"/>
                    <a:pt x="55" y="42"/>
                    <a:pt x="55" y="43"/>
                  </a:cubicBezTo>
                  <a:close/>
                  <a:moveTo>
                    <a:pt x="10" y="73"/>
                  </a:moveTo>
                  <a:cubicBezTo>
                    <a:pt x="9" y="72"/>
                    <a:pt x="9" y="71"/>
                    <a:pt x="9" y="71"/>
                  </a:cubicBezTo>
                  <a:cubicBezTo>
                    <a:pt x="9" y="72"/>
                    <a:pt x="10" y="73"/>
                    <a:pt x="11" y="74"/>
                  </a:cubicBezTo>
                  <a:cubicBezTo>
                    <a:pt x="10" y="75"/>
                    <a:pt x="11" y="73"/>
                    <a:pt x="10" y="73"/>
                  </a:cubicBezTo>
                  <a:close/>
                  <a:moveTo>
                    <a:pt x="11" y="75"/>
                  </a:moveTo>
                  <a:cubicBezTo>
                    <a:pt x="11" y="75"/>
                    <a:pt x="11" y="75"/>
                    <a:pt x="11" y="75"/>
                  </a:cubicBezTo>
                  <a:cubicBezTo>
                    <a:pt x="12" y="75"/>
                    <a:pt x="12" y="75"/>
                    <a:pt x="12" y="75"/>
                  </a:cubicBezTo>
                  <a:lnTo>
                    <a:pt x="11" y="75"/>
                  </a:lnTo>
                  <a:close/>
                  <a:moveTo>
                    <a:pt x="15" y="78"/>
                  </a:moveTo>
                  <a:cubicBezTo>
                    <a:pt x="14" y="77"/>
                    <a:pt x="14" y="77"/>
                    <a:pt x="14" y="77"/>
                  </a:cubicBezTo>
                  <a:cubicBezTo>
                    <a:pt x="15" y="77"/>
                    <a:pt x="15" y="77"/>
                    <a:pt x="15" y="77"/>
                  </a:cubicBezTo>
                  <a:lnTo>
                    <a:pt x="15" y="78"/>
                  </a:lnTo>
                  <a:close/>
                  <a:moveTo>
                    <a:pt x="14" y="76"/>
                  </a:moveTo>
                  <a:cubicBezTo>
                    <a:pt x="15" y="75"/>
                    <a:pt x="15" y="76"/>
                    <a:pt x="15" y="76"/>
                  </a:cubicBezTo>
                  <a:cubicBezTo>
                    <a:pt x="15" y="76"/>
                    <a:pt x="15" y="77"/>
                    <a:pt x="14" y="76"/>
                  </a:cubicBezTo>
                  <a:close/>
                  <a:moveTo>
                    <a:pt x="20" y="78"/>
                  </a:moveTo>
                  <a:cubicBezTo>
                    <a:pt x="19" y="77"/>
                    <a:pt x="19" y="78"/>
                    <a:pt x="19" y="78"/>
                  </a:cubicBezTo>
                  <a:cubicBezTo>
                    <a:pt x="19" y="78"/>
                    <a:pt x="19" y="78"/>
                    <a:pt x="19" y="78"/>
                  </a:cubicBezTo>
                  <a:cubicBezTo>
                    <a:pt x="18" y="78"/>
                    <a:pt x="17" y="78"/>
                    <a:pt x="16" y="77"/>
                  </a:cubicBezTo>
                  <a:cubicBezTo>
                    <a:pt x="16" y="77"/>
                    <a:pt x="17" y="78"/>
                    <a:pt x="18" y="78"/>
                  </a:cubicBezTo>
                  <a:cubicBezTo>
                    <a:pt x="18" y="78"/>
                    <a:pt x="18" y="77"/>
                    <a:pt x="18" y="77"/>
                  </a:cubicBezTo>
                  <a:cubicBezTo>
                    <a:pt x="17" y="77"/>
                    <a:pt x="17" y="77"/>
                    <a:pt x="17" y="77"/>
                  </a:cubicBezTo>
                  <a:cubicBezTo>
                    <a:pt x="17" y="76"/>
                    <a:pt x="17" y="77"/>
                    <a:pt x="17" y="77"/>
                  </a:cubicBezTo>
                  <a:cubicBezTo>
                    <a:pt x="17" y="76"/>
                    <a:pt x="17" y="76"/>
                    <a:pt x="17" y="76"/>
                  </a:cubicBezTo>
                  <a:cubicBezTo>
                    <a:pt x="16" y="76"/>
                    <a:pt x="16" y="76"/>
                    <a:pt x="16" y="76"/>
                  </a:cubicBezTo>
                  <a:cubicBezTo>
                    <a:pt x="16" y="76"/>
                    <a:pt x="17" y="76"/>
                    <a:pt x="17" y="76"/>
                  </a:cubicBezTo>
                  <a:cubicBezTo>
                    <a:pt x="16" y="75"/>
                    <a:pt x="15" y="75"/>
                    <a:pt x="14" y="75"/>
                  </a:cubicBezTo>
                  <a:cubicBezTo>
                    <a:pt x="14" y="75"/>
                    <a:pt x="14" y="75"/>
                    <a:pt x="14" y="75"/>
                  </a:cubicBezTo>
                  <a:cubicBezTo>
                    <a:pt x="15" y="75"/>
                    <a:pt x="15" y="74"/>
                    <a:pt x="15" y="75"/>
                  </a:cubicBezTo>
                  <a:cubicBezTo>
                    <a:pt x="16" y="74"/>
                    <a:pt x="18" y="75"/>
                    <a:pt x="19" y="75"/>
                  </a:cubicBezTo>
                  <a:cubicBezTo>
                    <a:pt x="19" y="76"/>
                    <a:pt x="20" y="77"/>
                    <a:pt x="20" y="78"/>
                  </a:cubicBezTo>
                  <a:close/>
                  <a:moveTo>
                    <a:pt x="47" y="90"/>
                  </a:moveTo>
                  <a:cubicBezTo>
                    <a:pt x="47" y="90"/>
                    <a:pt x="47" y="90"/>
                    <a:pt x="47"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7" y="89"/>
                    <a:pt x="47" y="89"/>
                    <a:pt x="47" y="89"/>
                  </a:cubicBezTo>
                  <a:cubicBezTo>
                    <a:pt x="47" y="89"/>
                    <a:pt x="47" y="89"/>
                    <a:pt x="47" y="89"/>
                  </a:cubicBezTo>
                  <a:cubicBezTo>
                    <a:pt x="47" y="89"/>
                    <a:pt x="47" y="89"/>
                    <a:pt x="47" y="89"/>
                  </a:cubicBezTo>
                  <a:cubicBezTo>
                    <a:pt x="47" y="89"/>
                    <a:pt x="47" y="89"/>
                    <a:pt x="47" y="89"/>
                  </a:cubicBezTo>
                  <a:cubicBezTo>
                    <a:pt x="48" y="89"/>
                    <a:pt x="48" y="89"/>
                    <a:pt x="48" y="89"/>
                  </a:cubicBezTo>
                  <a:lnTo>
                    <a:pt x="47" y="90"/>
                  </a:lnTo>
                  <a:close/>
                  <a:moveTo>
                    <a:pt x="48" y="89"/>
                  </a:moveTo>
                  <a:cubicBezTo>
                    <a:pt x="48" y="89"/>
                    <a:pt x="48" y="88"/>
                    <a:pt x="48" y="88"/>
                  </a:cubicBezTo>
                  <a:cubicBezTo>
                    <a:pt x="48" y="88"/>
                    <a:pt x="48" y="89"/>
                    <a:pt x="48" y="89"/>
                  </a:cubicBezTo>
                  <a:close/>
                  <a:moveTo>
                    <a:pt x="49" y="79"/>
                  </a:moveTo>
                  <a:cubicBezTo>
                    <a:pt x="49" y="79"/>
                    <a:pt x="49" y="79"/>
                    <a:pt x="49" y="79"/>
                  </a:cubicBezTo>
                  <a:cubicBezTo>
                    <a:pt x="49" y="79"/>
                    <a:pt x="49" y="79"/>
                    <a:pt x="49" y="79"/>
                  </a:cubicBezTo>
                  <a:cubicBezTo>
                    <a:pt x="49" y="79"/>
                    <a:pt x="50" y="79"/>
                    <a:pt x="50" y="79"/>
                  </a:cubicBezTo>
                  <a:cubicBezTo>
                    <a:pt x="49" y="79"/>
                    <a:pt x="49" y="79"/>
                    <a:pt x="49" y="79"/>
                  </a:cubicBezTo>
                  <a:close/>
                  <a:moveTo>
                    <a:pt x="51" y="87"/>
                  </a:moveTo>
                  <a:cubicBezTo>
                    <a:pt x="51" y="87"/>
                    <a:pt x="51" y="87"/>
                    <a:pt x="51" y="87"/>
                  </a:cubicBezTo>
                  <a:cubicBezTo>
                    <a:pt x="52" y="87"/>
                    <a:pt x="52" y="87"/>
                    <a:pt x="52" y="87"/>
                  </a:cubicBezTo>
                  <a:cubicBezTo>
                    <a:pt x="52" y="87"/>
                    <a:pt x="52" y="87"/>
                    <a:pt x="52" y="87"/>
                  </a:cubicBezTo>
                  <a:lnTo>
                    <a:pt x="51" y="87"/>
                  </a:lnTo>
                  <a:close/>
                  <a:moveTo>
                    <a:pt x="50" y="76"/>
                  </a:moveTo>
                  <a:cubicBezTo>
                    <a:pt x="46" y="78"/>
                    <a:pt x="41" y="79"/>
                    <a:pt x="36" y="78"/>
                  </a:cubicBezTo>
                  <a:cubicBezTo>
                    <a:pt x="32" y="76"/>
                    <a:pt x="27" y="73"/>
                    <a:pt x="26" y="69"/>
                  </a:cubicBezTo>
                  <a:cubicBezTo>
                    <a:pt x="25" y="67"/>
                    <a:pt x="23" y="67"/>
                    <a:pt x="21" y="66"/>
                  </a:cubicBezTo>
                  <a:cubicBezTo>
                    <a:pt x="21" y="69"/>
                    <a:pt x="21" y="69"/>
                    <a:pt x="21" y="69"/>
                  </a:cubicBezTo>
                  <a:cubicBezTo>
                    <a:pt x="21" y="69"/>
                    <a:pt x="21" y="68"/>
                    <a:pt x="20" y="68"/>
                  </a:cubicBezTo>
                  <a:cubicBezTo>
                    <a:pt x="20" y="69"/>
                    <a:pt x="20" y="69"/>
                    <a:pt x="20" y="69"/>
                  </a:cubicBezTo>
                  <a:cubicBezTo>
                    <a:pt x="19" y="69"/>
                    <a:pt x="19" y="69"/>
                    <a:pt x="19" y="69"/>
                  </a:cubicBezTo>
                  <a:cubicBezTo>
                    <a:pt x="19" y="69"/>
                    <a:pt x="18" y="69"/>
                    <a:pt x="19" y="70"/>
                  </a:cubicBezTo>
                  <a:cubicBezTo>
                    <a:pt x="19" y="70"/>
                    <a:pt x="19" y="70"/>
                    <a:pt x="19" y="70"/>
                  </a:cubicBezTo>
                  <a:cubicBezTo>
                    <a:pt x="18" y="70"/>
                    <a:pt x="19" y="71"/>
                    <a:pt x="19" y="72"/>
                  </a:cubicBezTo>
                  <a:cubicBezTo>
                    <a:pt x="18" y="72"/>
                    <a:pt x="18" y="72"/>
                    <a:pt x="18" y="72"/>
                  </a:cubicBezTo>
                  <a:cubicBezTo>
                    <a:pt x="18" y="72"/>
                    <a:pt x="18" y="73"/>
                    <a:pt x="18" y="74"/>
                  </a:cubicBezTo>
                  <a:cubicBezTo>
                    <a:pt x="18" y="74"/>
                    <a:pt x="18" y="74"/>
                    <a:pt x="18" y="74"/>
                  </a:cubicBezTo>
                  <a:cubicBezTo>
                    <a:pt x="18" y="74"/>
                    <a:pt x="18" y="74"/>
                    <a:pt x="18" y="74"/>
                  </a:cubicBezTo>
                  <a:cubicBezTo>
                    <a:pt x="18" y="74"/>
                    <a:pt x="18" y="74"/>
                    <a:pt x="18" y="74"/>
                  </a:cubicBezTo>
                  <a:cubicBezTo>
                    <a:pt x="19" y="75"/>
                    <a:pt x="19" y="75"/>
                    <a:pt x="19" y="75"/>
                  </a:cubicBezTo>
                  <a:cubicBezTo>
                    <a:pt x="17" y="74"/>
                    <a:pt x="17" y="74"/>
                    <a:pt x="17" y="74"/>
                  </a:cubicBezTo>
                  <a:cubicBezTo>
                    <a:pt x="18" y="74"/>
                    <a:pt x="18" y="74"/>
                    <a:pt x="18" y="74"/>
                  </a:cubicBezTo>
                  <a:cubicBezTo>
                    <a:pt x="18" y="74"/>
                    <a:pt x="18" y="74"/>
                    <a:pt x="18" y="74"/>
                  </a:cubicBezTo>
                  <a:cubicBezTo>
                    <a:pt x="16" y="72"/>
                    <a:pt x="16" y="72"/>
                    <a:pt x="16" y="72"/>
                  </a:cubicBezTo>
                  <a:cubicBezTo>
                    <a:pt x="15" y="73"/>
                    <a:pt x="15" y="73"/>
                    <a:pt x="15" y="73"/>
                  </a:cubicBezTo>
                  <a:cubicBezTo>
                    <a:pt x="15" y="72"/>
                    <a:pt x="15" y="72"/>
                    <a:pt x="15" y="72"/>
                  </a:cubicBezTo>
                  <a:cubicBezTo>
                    <a:pt x="15" y="72"/>
                    <a:pt x="15" y="72"/>
                    <a:pt x="15" y="72"/>
                  </a:cubicBezTo>
                  <a:cubicBezTo>
                    <a:pt x="14" y="72"/>
                    <a:pt x="14" y="70"/>
                    <a:pt x="13" y="70"/>
                  </a:cubicBezTo>
                  <a:cubicBezTo>
                    <a:pt x="14" y="72"/>
                    <a:pt x="14" y="72"/>
                    <a:pt x="14" y="72"/>
                  </a:cubicBezTo>
                  <a:cubicBezTo>
                    <a:pt x="14" y="73"/>
                    <a:pt x="14" y="73"/>
                    <a:pt x="14" y="73"/>
                  </a:cubicBezTo>
                  <a:cubicBezTo>
                    <a:pt x="14" y="72"/>
                    <a:pt x="14" y="72"/>
                    <a:pt x="14" y="72"/>
                  </a:cubicBezTo>
                  <a:cubicBezTo>
                    <a:pt x="13" y="73"/>
                    <a:pt x="13" y="73"/>
                    <a:pt x="13" y="73"/>
                  </a:cubicBezTo>
                  <a:cubicBezTo>
                    <a:pt x="13" y="73"/>
                    <a:pt x="14" y="73"/>
                    <a:pt x="14" y="73"/>
                  </a:cubicBezTo>
                  <a:cubicBezTo>
                    <a:pt x="14" y="73"/>
                    <a:pt x="14" y="73"/>
                    <a:pt x="14" y="73"/>
                  </a:cubicBezTo>
                  <a:cubicBezTo>
                    <a:pt x="14" y="73"/>
                    <a:pt x="14" y="73"/>
                    <a:pt x="14" y="73"/>
                  </a:cubicBezTo>
                  <a:cubicBezTo>
                    <a:pt x="15" y="73"/>
                    <a:pt x="14" y="73"/>
                    <a:pt x="15" y="73"/>
                  </a:cubicBezTo>
                  <a:cubicBezTo>
                    <a:pt x="15" y="74"/>
                    <a:pt x="15" y="74"/>
                    <a:pt x="15" y="74"/>
                  </a:cubicBezTo>
                  <a:cubicBezTo>
                    <a:pt x="15" y="73"/>
                    <a:pt x="14" y="73"/>
                    <a:pt x="14" y="73"/>
                  </a:cubicBezTo>
                  <a:cubicBezTo>
                    <a:pt x="13" y="74"/>
                    <a:pt x="14" y="74"/>
                    <a:pt x="13" y="74"/>
                  </a:cubicBezTo>
                  <a:cubicBezTo>
                    <a:pt x="13" y="73"/>
                    <a:pt x="12" y="72"/>
                    <a:pt x="12" y="72"/>
                  </a:cubicBezTo>
                  <a:cubicBezTo>
                    <a:pt x="12" y="72"/>
                    <a:pt x="12" y="72"/>
                    <a:pt x="12" y="72"/>
                  </a:cubicBezTo>
                  <a:cubicBezTo>
                    <a:pt x="12" y="72"/>
                    <a:pt x="12" y="72"/>
                    <a:pt x="12" y="72"/>
                  </a:cubicBezTo>
                  <a:cubicBezTo>
                    <a:pt x="12" y="72"/>
                    <a:pt x="12" y="72"/>
                    <a:pt x="12" y="72"/>
                  </a:cubicBezTo>
                  <a:cubicBezTo>
                    <a:pt x="12" y="72"/>
                    <a:pt x="12" y="72"/>
                    <a:pt x="13" y="72"/>
                  </a:cubicBezTo>
                  <a:cubicBezTo>
                    <a:pt x="12" y="71"/>
                    <a:pt x="12" y="71"/>
                    <a:pt x="12" y="71"/>
                  </a:cubicBezTo>
                  <a:cubicBezTo>
                    <a:pt x="11" y="71"/>
                    <a:pt x="11" y="71"/>
                    <a:pt x="11" y="71"/>
                  </a:cubicBezTo>
                  <a:cubicBezTo>
                    <a:pt x="11" y="71"/>
                    <a:pt x="11" y="71"/>
                    <a:pt x="11" y="71"/>
                  </a:cubicBezTo>
                  <a:cubicBezTo>
                    <a:pt x="11" y="71"/>
                    <a:pt x="11" y="71"/>
                    <a:pt x="11" y="71"/>
                  </a:cubicBezTo>
                  <a:cubicBezTo>
                    <a:pt x="10" y="72"/>
                    <a:pt x="11" y="72"/>
                    <a:pt x="11" y="73"/>
                  </a:cubicBezTo>
                  <a:cubicBezTo>
                    <a:pt x="11" y="73"/>
                    <a:pt x="11" y="73"/>
                    <a:pt x="11" y="73"/>
                  </a:cubicBezTo>
                  <a:cubicBezTo>
                    <a:pt x="12" y="73"/>
                    <a:pt x="12" y="74"/>
                    <a:pt x="12" y="74"/>
                  </a:cubicBezTo>
                  <a:cubicBezTo>
                    <a:pt x="13" y="75"/>
                    <a:pt x="13" y="75"/>
                    <a:pt x="13" y="75"/>
                  </a:cubicBezTo>
                  <a:cubicBezTo>
                    <a:pt x="13" y="75"/>
                    <a:pt x="13" y="75"/>
                    <a:pt x="12" y="74"/>
                  </a:cubicBezTo>
                  <a:cubicBezTo>
                    <a:pt x="12" y="74"/>
                    <a:pt x="12" y="73"/>
                    <a:pt x="11" y="73"/>
                  </a:cubicBezTo>
                  <a:cubicBezTo>
                    <a:pt x="11" y="73"/>
                    <a:pt x="11" y="73"/>
                    <a:pt x="11" y="73"/>
                  </a:cubicBezTo>
                  <a:cubicBezTo>
                    <a:pt x="11" y="73"/>
                    <a:pt x="11" y="73"/>
                    <a:pt x="11" y="73"/>
                  </a:cubicBezTo>
                  <a:cubicBezTo>
                    <a:pt x="11" y="72"/>
                    <a:pt x="10" y="70"/>
                    <a:pt x="9" y="69"/>
                  </a:cubicBezTo>
                  <a:cubicBezTo>
                    <a:pt x="10" y="70"/>
                    <a:pt x="10" y="69"/>
                    <a:pt x="10" y="70"/>
                  </a:cubicBezTo>
                  <a:cubicBezTo>
                    <a:pt x="11" y="70"/>
                    <a:pt x="10" y="69"/>
                    <a:pt x="10" y="69"/>
                  </a:cubicBezTo>
                  <a:cubicBezTo>
                    <a:pt x="10" y="69"/>
                    <a:pt x="10" y="69"/>
                    <a:pt x="9" y="69"/>
                  </a:cubicBezTo>
                  <a:cubicBezTo>
                    <a:pt x="9" y="69"/>
                    <a:pt x="9" y="68"/>
                    <a:pt x="9" y="68"/>
                  </a:cubicBezTo>
                  <a:cubicBezTo>
                    <a:pt x="9" y="68"/>
                    <a:pt x="9" y="68"/>
                    <a:pt x="9" y="68"/>
                  </a:cubicBezTo>
                  <a:cubicBezTo>
                    <a:pt x="10" y="68"/>
                    <a:pt x="10" y="68"/>
                    <a:pt x="10" y="68"/>
                  </a:cubicBezTo>
                  <a:cubicBezTo>
                    <a:pt x="9" y="67"/>
                    <a:pt x="9" y="67"/>
                    <a:pt x="9" y="67"/>
                  </a:cubicBezTo>
                  <a:cubicBezTo>
                    <a:pt x="10" y="67"/>
                    <a:pt x="10" y="66"/>
                    <a:pt x="10" y="67"/>
                  </a:cubicBezTo>
                  <a:cubicBezTo>
                    <a:pt x="10" y="67"/>
                    <a:pt x="10" y="67"/>
                    <a:pt x="11" y="67"/>
                  </a:cubicBezTo>
                  <a:cubicBezTo>
                    <a:pt x="11" y="67"/>
                    <a:pt x="11" y="67"/>
                    <a:pt x="11" y="66"/>
                  </a:cubicBezTo>
                  <a:cubicBezTo>
                    <a:pt x="11" y="66"/>
                    <a:pt x="10" y="66"/>
                    <a:pt x="10" y="66"/>
                  </a:cubicBezTo>
                  <a:cubicBezTo>
                    <a:pt x="10" y="66"/>
                    <a:pt x="10" y="66"/>
                    <a:pt x="10" y="66"/>
                  </a:cubicBezTo>
                  <a:cubicBezTo>
                    <a:pt x="10" y="66"/>
                    <a:pt x="10" y="66"/>
                    <a:pt x="10" y="66"/>
                  </a:cubicBezTo>
                  <a:cubicBezTo>
                    <a:pt x="11" y="66"/>
                    <a:pt x="11" y="66"/>
                    <a:pt x="11" y="66"/>
                  </a:cubicBezTo>
                  <a:cubicBezTo>
                    <a:pt x="11" y="67"/>
                    <a:pt x="11" y="67"/>
                    <a:pt x="12" y="67"/>
                  </a:cubicBezTo>
                  <a:cubicBezTo>
                    <a:pt x="12" y="67"/>
                    <a:pt x="12" y="67"/>
                    <a:pt x="12" y="67"/>
                  </a:cubicBezTo>
                  <a:cubicBezTo>
                    <a:pt x="12" y="67"/>
                    <a:pt x="11" y="66"/>
                    <a:pt x="12" y="66"/>
                  </a:cubicBezTo>
                  <a:cubicBezTo>
                    <a:pt x="11" y="65"/>
                    <a:pt x="11" y="64"/>
                    <a:pt x="10" y="62"/>
                  </a:cubicBezTo>
                  <a:cubicBezTo>
                    <a:pt x="11" y="62"/>
                    <a:pt x="11" y="62"/>
                    <a:pt x="11" y="62"/>
                  </a:cubicBezTo>
                  <a:cubicBezTo>
                    <a:pt x="11" y="61"/>
                    <a:pt x="11" y="61"/>
                    <a:pt x="11" y="61"/>
                  </a:cubicBezTo>
                  <a:cubicBezTo>
                    <a:pt x="11" y="61"/>
                    <a:pt x="11" y="61"/>
                    <a:pt x="11" y="61"/>
                  </a:cubicBezTo>
                  <a:cubicBezTo>
                    <a:pt x="11" y="58"/>
                    <a:pt x="11" y="54"/>
                    <a:pt x="13" y="52"/>
                  </a:cubicBezTo>
                  <a:cubicBezTo>
                    <a:pt x="15" y="48"/>
                    <a:pt x="17" y="46"/>
                    <a:pt x="21" y="44"/>
                  </a:cubicBezTo>
                  <a:cubicBezTo>
                    <a:pt x="22" y="44"/>
                    <a:pt x="24" y="43"/>
                    <a:pt x="25" y="42"/>
                  </a:cubicBezTo>
                  <a:cubicBezTo>
                    <a:pt x="25" y="42"/>
                    <a:pt x="25" y="42"/>
                    <a:pt x="25" y="42"/>
                  </a:cubicBezTo>
                  <a:cubicBezTo>
                    <a:pt x="25" y="41"/>
                    <a:pt x="25" y="42"/>
                    <a:pt x="24" y="41"/>
                  </a:cubicBezTo>
                  <a:cubicBezTo>
                    <a:pt x="24" y="41"/>
                    <a:pt x="24" y="41"/>
                    <a:pt x="24" y="41"/>
                  </a:cubicBezTo>
                  <a:cubicBezTo>
                    <a:pt x="24" y="41"/>
                    <a:pt x="24" y="41"/>
                    <a:pt x="24" y="41"/>
                  </a:cubicBezTo>
                  <a:cubicBezTo>
                    <a:pt x="25" y="40"/>
                    <a:pt x="27" y="40"/>
                    <a:pt x="28" y="39"/>
                  </a:cubicBezTo>
                  <a:cubicBezTo>
                    <a:pt x="29" y="39"/>
                    <a:pt x="29" y="39"/>
                    <a:pt x="29" y="39"/>
                  </a:cubicBezTo>
                  <a:cubicBezTo>
                    <a:pt x="30" y="39"/>
                    <a:pt x="30" y="39"/>
                    <a:pt x="31" y="38"/>
                  </a:cubicBezTo>
                  <a:cubicBezTo>
                    <a:pt x="30" y="36"/>
                    <a:pt x="32" y="36"/>
                    <a:pt x="31" y="34"/>
                  </a:cubicBezTo>
                  <a:cubicBezTo>
                    <a:pt x="30" y="34"/>
                    <a:pt x="30" y="33"/>
                    <a:pt x="29" y="34"/>
                  </a:cubicBezTo>
                  <a:cubicBezTo>
                    <a:pt x="29" y="35"/>
                    <a:pt x="28" y="33"/>
                    <a:pt x="27" y="33"/>
                  </a:cubicBezTo>
                  <a:cubicBezTo>
                    <a:pt x="24" y="30"/>
                    <a:pt x="24" y="25"/>
                    <a:pt x="25" y="21"/>
                  </a:cubicBezTo>
                  <a:cubicBezTo>
                    <a:pt x="26" y="20"/>
                    <a:pt x="27" y="20"/>
                    <a:pt x="27" y="19"/>
                  </a:cubicBezTo>
                  <a:cubicBezTo>
                    <a:pt x="27" y="19"/>
                    <a:pt x="27" y="19"/>
                    <a:pt x="27" y="19"/>
                  </a:cubicBezTo>
                  <a:cubicBezTo>
                    <a:pt x="30" y="16"/>
                    <a:pt x="30" y="22"/>
                    <a:pt x="32" y="23"/>
                  </a:cubicBezTo>
                  <a:cubicBezTo>
                    <a:pt x="33" y="23"/>
                    <a:pt x="33" y="24"/>
                    <a:pt x="34" y="24"/>
                  </a:cubicBezTo>
                  <a:cubicBezTo>
                    <a:pt x="34" y="24"/>
                    <a:pt x="34" y="24"/>
                    <a:pt x="34" y="24"/>
                  </a:cubicBezTo>
                  <a:cubicBezTo>
                    <a:pt x="36" y="24"/>
                    <a:pt x="37" y="23"/>
                    <a:pt x="38" y="23"/>
                  </a:cubicBezTo>
                  <a:cubicBezTo>
                    <a:pt x="39" y="23"/>
                    <a:pt x="39" y="23"/>
                    <a:pt x="39" y="23"/>
                  </a:cubicBezTo>
                  <a:cubicBezTo>
                    <a:pt x="39" y="23"/>
                    <a:pt x="39" y="23"/>
                    <a:pt x="39" y="23"/>
                  </a:cubicBezTo>
                  <a:cubicBezTo>
                    <a:pt x="43" y="18"/>
                    <a:pt x="33" y="10"/>
                    <a:pt x="42" y="7"/>
                  </a:cubicBezTo>
                  <a:cubicBezTo>
                    <a:pt x="46" y="7"/>
                    <a:pt x="49" y="7"/>
                    <a:pt x="51" y="10"/>
                  </a:cubicBezTo>
                  <a:cubicBezTo>
                    <a:pt x="51" y="12"/>
                    <a:pt x="53" y="14"/>
                    <a:pt x="53" y="16"/>
                  </a:cubicBezTo>
                  <a:cubicBezTo>
                    <a:pt x="53" y="16"/>
                    <a:pt x="53" y="16"/>
                    <a:pt x="53" y="16"/>
                  </a:cubicBezTo>
                  <a:cubicBezTo>
                    <a:pt x="51" y="17"/>
                    <a:pt x="49" y="16"/>
                    <a:pt x="48" y="17"/>
                  </a:cubicBezTo>
                  <a:cubicBezTo>
                    <a:pt x="48" y="17"/>
                    <a:pt x="48" y="17"/>
                    <a:pt x="48" y="17"/>
                  </a:cubicBezTo>
                  <a:cubicBezTo>
                    <a:pt x="48" y="17"/>
                    <a:pt x="48" y="17"/>
                    <a:pt x="48" y="17"/>
                  </a:cubicBezTo>
                  <a:cubicBezTo>
                    <a:pt x="48" y="17"/>
                    <a:pt x="47" y="17"/>
                    <a:pt x="47" y="17"/>
                  </a:cubicBezTo>
                  <a:cubicBezTo>
                    <a:pt x="47" y="17"/>
                    <a:pt x="47" y="17"/>
                    <a:pt x="47" y="17"/>
                  </a:cubicBezTo>
                  <a:cubicBezTo>
                    <a:pt x="46" y="17"/>
                    <a:pt x="45" y="18"/>
                    <a:pt x="44" y="18"/>
                  </a:cubicBezTo>
                  <a:cubicBezTo>
                    <a:pt x="44" y="20"/>
                    <a:pt x="42" y="20"/>
                    <a:pt x="42" y="22"/>
                  </a:cubicBezTo>
                  <a:cubicBezTo>
                    <a:pt x="43" y="22"/>
                    <a:pt x="43" y="22"/>
                    <a:pt x="43" y="22"/>
                  </a:cubicBezTo>
                  <a:cubicBezTo>
                    <a:pt x="43" y="24"/>
                    <a:pt x="43" y="24"/>
                    <a:pt x="43" y="24"/>
                  </a:cubicBezTo>
                  <a:cubicBezTo>
                    <a:pt x="43" y="24"/>
                    <a:pt x="43" y="24"/>
                    <a:pt x="43" y="24"/>
                  </a:cubicBezTo>
                  <a:cubicBezTo>
                    <a:pt x="43" y="24"/>
                    <a:pt x="43" y="24"/>
                    <a:pt x="43" y="24"/>
                  </a:cubicBezTo>
                  <a:cubicBezTo>
                    <a:pt x="44" y="25"/>
                    <a:pt x="45" y="25"/>
                    <a:pt x="47" y="25"/>
                  </a:cubicBezTo>
                  <a:cubicBezTo>
                    <a:pt x="46" y="25"/>
                    <a:pt x="46" y="25"/>
                    <a:pt x="46" y="25"/>
                  </a:cubicBezTo>
                  <a:cubicBezTo>
                    <a:pt x="46" y="25"/>
                    <a:pt x="46" y="25"/>
                    <a:pt x="46" y="25"/>
                  </a:cubicBezTo>
                  <a:cubicBezTo>
                    <a:pt x="46" y="25"/>
                    <a:pt x="46" y="25"/>
                    <a:pt x="46" y="25"/>
                  </a:cubicBezTo>
                  <a:cubicBezTo>
                    <a:pt x="47" y="26"/>
                    <a:pt x="47" y="25"/>
                    <a:pt x="48" y="25"/>
                  </a:cubicBezTo>
                  <a:cubicBezTo>
                    <a:pt x="49" y="23"/>
                    <a:pt x="52" y="23"/>
                    <a:pt x="54" y="23"/>
                  </a:cubicBezTo>
                  <a:cubicBezTo>
                    <a:pt x="56" y="25"/>
                    <a:pt x="55" y="28"/>
                    <a:pt x="54" y="31"/>
                  </a:cubicBezTo>
                  <a:cubicBezTo>
                    <a:pt x="53" y="32"/>
                    <a:pt x="53" y="34"/>
                    <a:pt x="51" y="35"/>
                  </a:cubicBezTo>
                  <a:cubicBezTo>
                    <a:pt x="51" y="35"/>
                    <a:pt x="50" y="35"/>
                    <a:pt x="50" y="35"/>
                  </a:cubicBezTo>
                  <a:cubicBezTo>
                    <a:pt x="50" y="35"/>
                    <a:pt x="50" y="35"/>
                    <a:pt x="50" y="35"/>
                  </a:cubicBezTo>
                  <a:cubicBezTo>
                    <a:pt x="50" y="36"/>
                    <a:pt x="48" y="35"/>
                    <a:pt x="48" y="35"/>
                  </a:cubicBezTo>
                  <a:cubicBezTo>
                    <a:pt x="47" y="35"/>
                    <a:pt x="45" y="35"/>
                    <a:pt x="44" y="35"/>
                  </a:cubicBezTo>
                  <a:cubicBezTo>
                    <a:pt x="43" y="35"/>
                    <a:pt x="43" y="34"/>
                    <a:pt x="42" y="34"/>
                  </a:cubicBezTo>
                  <a:cubicBezTo>
                    <a:pt x="42" y="34"/>
                    <a:pt x="42" y="33"/>
                    <a:pt x="41" y="33"/>
                  </a:cubicBezTo>
                  <a:cubicBezTo>
                    <a:pt x="40" y="33"/>
                    <a:pt x="40" y="34"/>
                    <a:pt x="40" y="35"/>
                  </a:cubicBezTo>
                  <a:cubicBezTo>
                    <a:pt x="41" y="35"/>
                    <a:pt x="42" y="36"/>
                    <a:pt x="41" y="37"/>
                  </a:cubicBezTo>
                  <a:cubicBezTo>
                    <a:pt x="40" y="38"/>
                    <a:pt x="43" y="38"/>
                    <a:pt x="42" y="39"/>
                  </a:cubicBezTo>
                  <a:cubicBezTo>
                    <a:pt x="43" y="40"/>
                    <a:pt x="43" y="40"/>
                    <a:pt x="44" y="41"/>
                  </a:cubicBezTo>
                  <a:cubicBezTo>
                    <a:pt x="39" y="40"/>
                    <a:pt x="33" y="39"/>
                    <a:pt x="29" y="42"/>
                  </a:cubicBezTo>
                  <a:cubicBezTo>
                    <a:pt x="29" y="43"/>
                    <a:pt x="27" y="43"/>
                    <a:pt x="27" y="45"/>
                  </a:cubicBezTo>
                  <a:cubicBezTo>
                    <a:pt x="30" y="48"/>
                    <a:pt x="34" y="44"/>
                    <a:pt x="37" y="47"/>
                  </a:cubicBezTo>
                  <a:cubicBezTo>
                    <a:pt x="39" y="48"/>
                    <a:pt x="40" y="50"/>
                    <a:pt x="40" y="52"/>
                  </a:cubicBezTo>
                  <a:cubicBezTo>
                    <a:pt x="38" y="53"/>
                    <a:pt x="35" y="54"/>
                    <a:pt x="34" y="56"/>
                  </a:cubicBezTo>
                  <a:cubicBezTo>
                    <a:pt x="33" y="56"/>
                    <a:pt x="33" y="57"/>
                    <a:pt x="33" y="57"/>
                  </a:cubicBezTo>
                  <a:cubicBezTo>
                    <a:pt x="32" y="58"/>
                    <a:pt x="31" y="59"/>
                    <a:pt x="31" y="60"/>
                  </a:cubicBezTo>
                  <a:cubicBezTo>
                    <a:pt x="32" y="61"/>
                    <a:pt x="34" y="61"/>
                    <a:pt x="35" y="61"/>
                  </a:cubicBezTo>
                  <a:cubicBezTo>
                    <a:pt x="37" y="60"/>
                    <a:pt x="39" y="59"/>
                    <a:pt x="41" y="59"/>
                  </a:cubicBezTo>
                  <a:cubicBezTo>
                    <a:pt x="42" y="59"/>
                    <a:pt x="42" y="59"/>
                    <a:pt x="42" y="59"/>
                  </a:cubicBezTo>
                  <a:cubicBezTo>
                    <a:pt x="40" y="60"/>
                    <a:pt x="43" y="60"/>
                    <a:pt x="42" y="61"/>
                  </a:cubicBezTo>
                  <a:cubicBezTo>
                    <a:pt x="42" y="62"/>
                    <a:pt x="42" y="62"/>
                    <a:pt x="42" y="62"/>
                  </a:cubicBezTo>
                  <a:cubicBezTo>
                    <a:pt x="43" y="60"/>
                    <a:pt x="43" y="60"/>
                    <a:pt x="43" y="60"/>
                  </a:cubicBezTo>
                  <a:cubicBezTo>
                    <a:pt x="44" y="61"/>
                    <a:pt x="44" y="61"/>
                    <a:pt x="44" y="61"/>
                  </a:cubicBezTo>
                  <a:cubicBezTo>
                    <a:pt x="45" y="60"/>
                    <a:pt x="45" y="58"/>
                    <a:pt x="47" y="57"/>
                  </a:cubicBezTo>
                  <a:cubicBezTo>
                    <a:pt x="49" y="58"/>
                    <a:pt x="52" y="59"/>
                    <a:pt x="53" y="60"/>
                  </a:cubicBezTo>
                  <a:cubicBezTo>
                    <a:pt x="54" y="63"/>
                    <a:pt x="54" y="67"/>
                    <a:pt x="53" y="69"/>
                  </a:cubicBezTo>
                  <a:cubicBezTo>
                    <a:pt x="51" y="72"/>
                    <a:pt x="49" y="75"/>
                    <a:pt x="47" y="77"/>
                  </a:cubicBezTo>
                  <a:cubicBezTo>
                    <a:pt x="49" y="76"/>
                    <a:pt x="51" y="74"/>
                    <a:pt x="54" y="74"/>
                  </a:cubicBezTo>
                  <a:cubicBezTo>
                    <a:pt x="54" y="74"/>
                    <a:pt x="53" y="74"/>
                    <a:pt x="52" y="75"/>
                  </a:cubicBezTo>
                  <a:cubicBezTo>
                    <a:pt x="52" y="75"/>
                    <a:pt x="51" y="75"/>
                    <a:pt x="50" y="76"/>
                  </a:cubicBezTo>
                  <a:close/>
                  <a:moveTo>
                    <a:pt x="54" y="84"/>
                  </a:moveTo>
                  <a:cubicBezTo>
                    <a:pt x="53" y="84"/>
                    <a:pt x="53" y="84"/>
                    <a:pt x="53" y="84"/>
                  </a:cubicBezTo>
                  <a:cubicBezTo>
                    <a:pt x="53" y="85"/>
                    <a:pt x="54" y="84"/>
                    <a:pt x="54" y="84"/>
                  </a:cubicBezTo>
                  <a:close/>
                  <a:moveTo>
                    <a:pt x="55" y="87"/>
                  </a:moveTo>
                  <a:cubicBezTo>
                    <a:pt x="54" y="87"/>
                    <a:pt x="54" y="87"/>
                    <a:pt x="54" y="87"/>
                  </a:cubicBezTo>
                  <a:cubicBezTo>
                    <a:pt x="55" y="86"/>
                    <a:pt x="55" y="86"/>
                    <a:pt x="55" y="86"/>
                  </a:cubicBezTo>
                  <a:lnTo>
                    <a:pt x="55" y="87"/>
                  </a:lnTo>
                  <a:close/>
                  <a:moveTo>
                    <a:pt x="56" y="75"/>
                  </a:moveTo>
                  <a:cubicBezTo>
                    <a:pt x="55" y="76"/>
                    <a:pt x="54" y="76"/>
                    <a:pt x="54" y="76"/>
                  </a:cubicBezTo>
                  <a:cubicBezTo>
                    <a:pt x="54" y="76"/>
                    <a:pt x="54" y="76"/>
                    <a:pt x="54" y="76"/>
                  </a:cubicBezTo>
                  <a:cubicBezTo>
                    <a:pt x="54" y="76"/>
                    <a:pt x="54" y="76"/>
                    <a:pt x="54" y="77"/>
                  </a:cubicBezTo>
                  <a:cubicBezTo>
                    <a:pt x="53" y="77"/>
                    <a:pt x="53" y="77"/>
                    <a:pt x="52" y="78"/>
                  </a:cubicBezTo>
                  <a:cubicBezTo>
                    <a:pt x="52" y="76"/>
                    <a:pt x="53" y="77"/>
                    <a:pt x="54" y="77"/>
                  </a:cubicBezTo>
                  <a:cubicBezTo>
                    <a:pt x="54" y="76"/>
                    <a:pt x="54" y="76"/>
                    <a:pt x="54" y="76"/>
                  </a:cubicBezTo>
                  <a:cubicBezTo>
                    <a:pt x="54" y="76"/>
                    <a:pt x="54" y="76"/>
                    <a:pt x="54" y="76"/>
                  </a:cubicBezTo>
                  <a:cubicBezTo>
                    <a:pt x="55" y="74"/>
                    <a:pt x="55" y="74"/>
                    <a:pt x="55" y="74"/>
                  </a:cubicBezTo>
                  <a:cubicBezTo>
                    <a:pt x="55" y="74"/>
                    <a:pt x="55" y="74"/>
                    <a:pt x="55" y="74"/>
                  </a:cubicBezTo>
                  <a:cubicBezTo>
                    <a:pt x="56" y="74"/>
                    <a:pt x="56" y="74"/>
                    <a:pt x="56" y="74"/>
                  </a:cubicBezTo>
                  <a:cubicBezTo>
                    <a:pt x="56" y="75"/>
                    <a:pt x="55" y="75"/>
                    <a:pt x="56" y="75"/>
                  </a:cubicBezTo>
                  <a:close/>
                  <a:moveTo>
                    <a:pt x="57" y="85"/>
                  </a:moveTo>
                  <a:cubicBezTo>
                    <a:pt x="56" y="85"/>
                    <a:pt x="56" y="85"/>
                    <a:pt x="56" y="85"/>
                  </a:cubicBezTo>
                  <a:cubicBezTo>
                    <a:pt x="57" y="85"/>
                    <a:pt x="57" y="85"/>
                    <a:pt x="57" y="85"/>
                  </a:cubicBezTo>
                  <a:close/>
                  <a:moveTo>
                    <a:pt x="61" y="79"/>
                  </a:moveTo>
                  <a:cubicBezTo>
                    <a:pt x="61" y="79"/>
                    <a:pt x="61" y="79"/>
                    <a:pt x="60" y="79"/>
                  </a:cubicBezTo>
                  <a:cubicBezTo>
                    <a:pt x="60" y="79"/>
                    <a:pt x="60" y="79"/>
                    <a:pt x="60" y="79"/>
                  </a:cubicBezTo>
                  <a:cubicBezTo>
                    <a:pt x="60" y="79"/>
                    <a:pt x="60" y="79"/>
                    <a:pt x="60" y="78"/>
                  </a:cubicBezTo>
                  <a:cubicBezTo>
                    <a:pt x="60" y="78"/>
                    <a:pt x="60" y="79"/>
                    <a:pt x="60" y="79"/>
                  </a:cubicBezTo>
                  <a:cubicBezTo>
                    <a:pt x="60" y="79"/>
                    <a:pt x="60" y="79"/>
                    <a:pt x="60" y="79"/>
                  </a:cubicBezTo>
                  <a:cubicBezTo>
                    <a:pt x="61" y="79"/>
                    <a:pt x="61" y="79"/>
                    <a:pt x="61" y="79"/>
                  </a:cubicBezTo>
                  <a:close/>
                  <a:moveTo>
                    <a:pt x="79" y="73"/>
                  </a:moveTo>
                  <a:cubicBezTo>
                    <a:pt x="79" y="73"/>
                    <a:pt x="79" y="73"/>
                    <a:pt x="79" y="73"/>
                  </a:cubicBezTo>
                  <a:cubicBezTo>
                    <a:pt x="79" y="73"/>
                    <a:pt x="79" y="73"/>
                    <a:pt x="79" y="73"/>
                  </a:cubicBezTo>
                  <a:cubicBezTo>
                    <a:pt x="79" y="73"/>
                    <a:pt x="79" y="73"/>
                    <a:pt x="79" y="73"/>
                  </a:cubicBezTo>
                  <a:close/>
                  <a:moveTo>
                    <a:pt x="79" y="73"/>
                  </a:moveTo>
                  <a:cubicBezTo>
                    <a:pt x="79" y="73"/>
                    <a:pt x="80" y="73"/>
                    <a:pt x="80" y="73"/>
                  </a:cubicBezTo>
                  <a:cubicBezTo>
                    <a:pt x="80" y="73"/>
                    <a:pt x="80" y="73"/>
                    <a:pt x="79" y="73"/>
                  </a:cubicBezTo>
                  <a:close/>
                  <a:moveTo>
                    <a:pt x="85" y="70"/>
                  </a:moveTo>
                  <a:cubicBezTo>
                    <a:pt x="85" y="70"/>
                    <a:pt x="86" y="70"/>
                    <a:pt x="86" y="70"/>
                  </a:cubicBezTo>
                  <a:cubicBezTo>
                    <a:pt x="86" y="70"/>
                    <a:pt x="87" y="69"/>
                    <a:pt x="87" y="69"/>
                  </a:cubicBezTo>
                  <a:cubicBezTo>
                    <a:pt x="87" y="69"/>
                    <a:pt x="87" y="69"/>
                    <a:pt x="87" y="69"/>
                  </a:cubicBezTo>
                  <a:cubicBezTo>
                    <a:pt x="87" y="69"/>
                    <a:pt x="87" y="69"/>
                    <a:pt x="87" y="69"/>
                  </a:cubicBezTo>
                  <a:cubicBezTo>
                    <a:pt x="88" y="69"/>
                    <a:pt x="88" y="68"/>
                    <a:pt x="89" y="68"/>
                  </a:cubicBezTo>
                  <a:cubicBezTo>
                    <a:pt x="89" y="69"/>
                    <a:pt x="87" y="69"/>
                    <a:pt x="87" y="69"/>
                  </a:cubicBezTo>
                  <a:cubicBezTo>
                    <a:pt x="87" y="69"/>
                    <a:pt x="87" y="69"/>
                    <a:pt x="87" y="69"/>
                  </a:cubicBezTo>
                  <a:cubicBezTo>
                    <a:pt x="87" y="69"/>
                    <a:pt x="87" y="69"/>
                    <a:pt x="87" y="69"/>
                  </a:cubicBezTo>
                  <a:cubicBezTo>
                    <a:pt x="87" y="70"/>
                    <a:pt x="86" y="71"/>
                    <a:pt x="85" y="71"/>
                  </a:cubicBezTo>
                  <a:cubicBezTo>
                    <a:pt x="85" y="71"/>
                    <a:pt x="85" y="71"/>
                    <a:pt x="85" y="71"/>
                  </a:cubicBezTo>
                  <a:cubicBezTo>
                    <a:pt x="85" y="71"/>
                    <a:pt x="85" y="71"/>
                    <a:pt x="85" y="71"/>
                  </a:cubicBezTo>
                  <a:cubicBezTo>
                    <a:pt x="84" y="71"/>
                    <a:pt x="84" y="71"/>
                    <a:pt x="84" y="71"/>
                  </a:cubicBezTo>
                  <a:cubicBezTo>
                    <a:pt x="84" y="70"/>
                    <a:pt x="85" y="71"/>
                    <a:pt x="85" y="70"/>
                  </a:cubicBezTo>
                  <a:close/>
                  <a:moveTo>
                    <a:pt x="86" y="74"/>
                  </a:moveTo>
                  <a:cubicBezTo>
                    <a:pt x="85" y="74"/>
                    <a:pt x="85" y="74"/>
                    <a:pt x="85" y="74"/>
                  </a:cubicBezTo>
                  <a:cubicBezTo>
                    <a:pt x="85" y="74"/>
                    <a:pt x="85" y="74"/>
                    <a:pt x="85" y="74"/>
                  </a:cubicBezTo>
                  <a:lnTo>
                    <a:pt x="86" y="74"/>
                  </a:lnTo>
                  <a:close/>
                  <a:moveTo>
                    <a:pt x="85" y="72"/>
                  </a:moveTo>
                  <a:cubicBezTo>
                    <a:pt x="84" y="73"/>
                    <a:pt x="83" y="74"/>
                    <a:pt x="82" y="73"/>
                  </a:cubicBezTo>
                  <a:cubicBezTo>
                    <a:pt x="82" y="73"/>
                    <a:pt x="82" y="73"/>
                    <a:pt x="82" y="73"/>
                  </a:cubicBezTo>
                  <a:cubicBezTo>
                    <a:pt x="82" y="73"/>
                    <a:pt x="82" y="73"/>
                    <a:pt x="82" y="73"/>
                  </a:cubicBezTo>
                  <a:cubicBezTo>
                    <a:pt x="83" y="73"/>
                    <a:pt x="84" y="73"/>
                    <a:pt x="85" y="72"/>
                  </a:cubicBezTo>
                  <a:close/>
                  <a:moveTo>
                    <a:pt x="83" y="76"/>
                  </a:moveTo>
                  <a:cubicBezTo>
                    <a:pt x="83" y="76"/>
                    <a:pt x="83" y="76"/>
                    <a:pt x="83" y="76"/>
                  </a:cubicBezTo>
                  <a:cubicBezTo>
                    <a:pt x="83" y="76"/>
                    <a:pt x="83" y="76"/>
                    <a:pt x="83" y="76"/>
                  </a:cubicBezTo>
                  <a:cubicBezTo>
                    <a:pt x="83" y="76"/>
                    <a:pt x="83" y="76"/>
                    <a:pt x="83" y="76"/>
                  </a:cubicBezTo>
                  <a:cubicBezTo>
                    <a:pt x="83" y="76"/>
                    <a:pt x="83" y="76"/>
                    <a:pt x="83" y="76"/>
                  </a:cubicBezTo>
                  <a:cubicBezTo>
                    <a:pt x="82" y="76"/>
                    <a:pt x="82" y="76"/>
                    <a:pt x="82" y="76"/>
                  </a:cubicBezTo>
                  <a:cubicBezTo>
                    <a:pt x="82" y="75"/>
                    <a:pt x="82" y="75"/>
                    <a:pt x="83" y="75"/>
                  </a:cubicBezTo>
                  <a:cubicBezTo>
                    <a:pt x="83" y="75"/>
                    <a:pt x="83" y="75"/>
                    <a:pt x="83" y="75"/>
                  </a:cubicBezTo>
                  <a:lnTo>
                    <a:pt x="83" y="76"/>
                  </a:lnTo>
                  <a:close/>
                  <a:moveTo>
                    <a:pt x="83" y="75"/>
                  </a:moveTo>
                  <a:cubicBezTo>
                    <a:pt x="83" y="75"/>
                    <a:pt x="84" y="75"/>
                    <a:pt x="84" y="75"/>
                  </a:cubicBezTo>
                  <a:cubicBezTo>
                    <a:pt x="84" y="75"/>
                    <a:pt x="84" y="75"/>
                    <a:pt x="83" y="75"/>
                  </a:cubicBezTo>
                  <a:close/>
                  <a:moveTo>
                    <a:pt x="84" y="71"/>
                  </a:moveTo>
                  <a:cubicBezTo>
                    <a:pt x="83" y="71"/>
                    <a:pt x="83" y="71"/>
                    <a:pt x="83" y="71"/>
                  </a:cubicBezTo>
                  <a:cubicBezTo>
                    <a:pt x="84" y="72"/>
                    <a:pt x="84" y="72"/>
                    <a:pt x="84" y="72"/>
                  </a:cubicBezTo>
                  <a:cubicBezTo>
                    <a:pt x="83" y="71"/>
                    <a:pt x="83" y="71"/>
                    <a:pt x="83" y="71"/>
                  </a:cubicBezTo>
                  <a:lnTo>
                    <a:pt x="84" y="71"/>
                  </a:lnTo>
                  <a:close/>
                  <a:moveTo>
                    <a:pt x="81" y="72"/>
                  </a:moveTo>
                  <a:cubicBezTo>
                    <a:pt x="81" y="72"/>
                    <a:pt x="82" y="72"/>
                    <a:pt x="83" y="72"/>
                  </a:cubicBezTo>
                  <a:cubicBezTo>
                    <a:pt x="83" y="72"/>
                    <a:pt x="83" y="72"/>
                    <a:pt x="83" y="72"/>
                  </a:cubicBezTo>
                  <a:cubicBezTo>
                    <a:pt x="82" y="72"/>
                    <a:pt x="82" y="72"/>
                    <a:pt x="81" y="73"/>
                  </a:cubicBezTo>
                  <a:lnTo>
                    <a:pt x="81" y="72"/>
                  </a:lnTo>
                  <a:close/>
                  <a:moveTo>
                    <a:pt x="82" y="77"/>
                  </a:moveTo>
                  <a:cubicBezTo>
                    <a:pt x="82" y="77"/>
                    <a:pt x="83" y="76"/>
                    <a:pt x="84" y="76"/>
                  </a:cubicBezTo>
                  <a:cubicBezTo>
                    <a:pt x="85" y="76"/>
                    <a:pt x="85" y="75"/>
                    <a:pt x="86" y="75"/>
                  </a:cubicBezTo>
                  <a:cubicBezTo>
                    <a:pt x="86" y="75"/>
                    <a:pt x="86" y="75"/>
                    <a:pt x="86" y="75"/>
                  </a:cubicBezTo>
                  <a:cubicBezTo>
                    <a:pt x="85" y="75"/>
                    <a:pt x="86" y="75"/>
                    <a:pt x="86" y="74"/>
                  </a:cubicBezTo>
                  <a:cubicBezTo>
                    <a:pt x="86" y="75"/>
                    <a:pt x="86" y="75"/>
                    <a:pt x="86" y="75"/>
                  </a:cubicBezTo>
                  <a:cubicBezTo>
                    <a:pt x="86" y="75"/>
                    <a:pt x="87" y="74"/>
                    <a:pt x="87" y="74"/>
                  </a:cubicBezTo>
                  <a:cubicBezTo>
                    <a:pt x="87" y="75"/>
                    <a:pt x="87" y="75"/>
                    <a:pt x="87" y="75"/>
                  </a:cubicBezTo>
                  <a:cubicBezTo>
                    <a:pt x="88" y="74"/>
                    <a:pt x="88" y="74"/>
                    <a:pt x="88" y="74"/>
                  </a:cubicBezTo>
                  <a:cubicBezTo>
                    <a:pt x="89" y="74"/>
                    <a:pt x="89" y="74"/>
                    <a:pt x="89" y="74"/>
                  </a:cubicBezTo>
                  <a:cubicBezTo>
                    <a:pt x="88" y="75"/>
                    <a:pt x="88" y="75"/>
                    <a:pt x="88" y="75"/>
                  </a:cubicBezTo>
                  <a:cubicBezTo>
                    <a:pt x="88" y="75"/>
                    <a:pt x="88" y="75"/>
                    <a:pt x="88" y="75"/>
                  </a:cubicBezTo>
                  <a:cubicBezTo>
                    <a:pt x="88" y="75"/>
                    <a:pt x="88" y="75"/>
                    <a:pt x="88" y="75"/>
                  </a:cubicBezTo>
                  <a:cubicBezTo>
                    <a:pt x="88" y="76"/>
                    <a:pt x="88" y="76"/>
                    <a:pt x="88" y="76"/>
                  </a:cubicBezTo>
                  <a:cubicBezTo>
                    <a:pt x="87" y="76"/>
                    <a:pt x="87" y="76"/>
                    <a:pt x="87" y="76"/>
                  </a:cubicBezTo>
                  <a:cubicBezTo>
                    <a:pt x="87" y="76"/>
                    <a:pt x="88" y="76"/>
                    <a:pt x="88" y="75"/>
                  </a:cubicBezTo>
                  <a:cubicBezTo>
                    <a:pt x="88" y="75"/>
                    <a:pt x="88" y="75"/>
                    <a:pt x="88" y="75"/>
                  </a:cubicBezTo>
                  <a:cubicBezTo>
                    <a:pt x="88" y="75"/>
                    <a:pt x="87" y="75"/>
                    <a:pt x="87" y="76"/>
                  </a:cubicBezTo>
                  <a:cubicBezTo>
                    <a:pt x="87" y="76"/>
                    <a:pt x="87" y="76"/>
                    <a:pt x="87" y="76"/>
                  </a:cubicBezTo>
                  <a:cubicBezTo>
                    <a:pt x="87" y="76"/>
                    <a:pt x="86" y="76"/>
                    <a:pt x="85" y="77"/>
                  </a:cubicBezTo>
                  <a:cubicBezTo>
                    <a:pt x="85" y="77"/>
                    <a:pt x="85" y="77"/>
                    <a:pt x="85" y="77"/>
                  </a:cubicBezTo>
                  <a:cubicBezTo>
                    <a:pt x="85" y="77"/>
                    <a:pt x="85" y="77"/>
                    <a:pt x="85" y="77"/>
                  </a:cubicBezTo>
                  <a:cubicBezTo>
                    <a:pt x="85" y="77"/>
                    <a:pt x="85" y="77"/>
                    <a:pt x="85" y="77"/>
                  </a:cubicBezTo>
                  <a:cubicBezTo>
                    <a:pt x="85" y="77"/>
                    <a:pt x="85" y="77"/>
                    <a:pt x="85" y="77"/>
                  </a:cubicBezTo>
                  <a:cubicBezTo>
                    <a:pt x="85" y="76"/>
                    <a:pt x="85" y="76"/>
                    <a:pt x="85" y="76"/>
                  </a:cubicBezTo>
                  <a:cubicBezTo>
                    <a:pt x="85" y="77"/>
                    <a:pt x="85" y="77"/>
                    <a:pt x="85" y="77"/>
                  </a:cubicBezTo>
                  <a:cubicBezTo>
                    <a:pt x="85" y="77"/>
                    <a:pt x="85" y="77"/>
                    <a:pt x="85" y="77"/>
                  </a:cubicBezTo>
                  <a:cubicBezTo>
                    <a:pt x="86" y="76"/>
                    <a:pt x="86" y="76"/>
                    <a:pt x="86" y="76"/>
                  </a:cubicBezTo>
                  <a:cubicBezTo>
                    <a:pt x="85" y="76"/>
                    <a:pt x="84" y="77"/>
                    <a:pt x="83" y="77"/>
                  </a:cubicBezTo>
                  <a:cubicBezTo>
                    <a:pt x="83" y="77"/>
                    <a:pt x="83" y="77"/>
                    <a:pt x="84" y="77"/>
                  </a:cubicBezTo>
                  <a:cubicBezTo>
                    <a:pt x="83" y="77"/>
                    <a:pt x="82" y="78"/>
                    <a:pt x="82" y="77"/>
                  </a:cubicBezTo>
                  <a:close/>
                  <a:moveTo>
                    <a:pt x="89" y="77"/>
                  </a:moveTo>
                  <a:cubicBezTo>
                    <a:pt x="87" y="78"/>
                    <a:pt x="85" y="78"/>
                    <a:pt x="83" y="79"/>
                  </a:cubicBezTo>
                  <a:cubicBezTo>
                    <a:pt x="85" y="77"/>
                    <a:pt x="87" y="77"/>
                    <a:pt x="89" y="76"/>
                  </a:cubicBezTo>
                  <a:cubicBezTo>
                    <a:pt x="89" y="76"/>
                    <a:pt x="89" y="76"/>
                    <a:pt x="89" y="76"/>
                  </a:cubicBezTo>
                  <a:cubicBezTo>
                    <a:pt x="89" y="76"/>
                    <a:pt x="89" y="77"/>
                    <a:pt x="89" y="77"/>
                  </a:cubicBezTo>
                  <a:close/>
                  <a:moveTo>
                    <a:pt x="97" y="72"/>
                  </a:moveTo>
                  <a:cubicBezTo>
                    <a:pt x="97" y="72"/>
                    <a:pt x="97" y="72"/>
                    <a:pt x="98" y="72"/>
                  </a:cubicBezTo>
                  <a:cubicBezTo>
                    <a:pt x="97" y="73"/>
                    <a:pt x="97" y="73"/>
                    <a:pt x="97" y="73"/>
                  </a:cubicBezTo>
                  <a:cubicBezTo>
                    <a:pt x="97" y="73"/>
                    <a:pt x="97" y="73"/>
                    <a:pt x="97" y="72"/>
                  </a:cubicBezTo>
                  <a:close/>
                  <a:moveTo>
                    <a:pt x="98" y="74"/>
                  </a:moveTo>
                  <a:cubicBezTo>
                    <a:pt x="98" y="74"/>
                    <a:pt x="98" y="74"/>
                    <a:pt x="98" y="73"/>
                  </a:cubicBezTo>
                  <a:cubicBezTo>
                    <a:pt x="98" y="73"/>
                    <a:pt x="98" y="73"/>
                    <a:pt x="98" y="73"/>
                  </a:cubicBezTo>
                  <a:cubicBezTo>
                    <a:pt x="97" y="74"/>
                    <a:pt x="97" y="74"/>
                    <a:pt x="97" y="74"/>
                  </a:cubicBezTo>
                  <a:cubicBezTo>
                    <a:pt x="97" y="73"/>
                    <a:pt x="97" y="73"/>
                    <a:pt x="98" y="73"/>
                  </a:cubicBezTo>
                  <a:cubicBezTo>
                    <a:pt x="98" y="73"/>
                    <a:pt x="98" y="73"/>
                    <a:pt x="98" y="73"/>
                  </a:cubicBezTo>
                  <a:cubicBezTo>
                    <a:pt x="98" y="74"/>
                    <a:pt x="99" y="73"/>
                    <a:pt x="99" y="73"/>
                  </a:cubicBezTo>
                  <a:lnTo>
                    <a:pt x="98" y="74"/>
                  </a:ln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35"/>
            <p:cNvSpPr>
              <a:spLocks noEditPoints="1"/>
            </p:cNvSpPr>
            <p:nvPr/>
          </p:nvSpPr>
          <p:spPr bwMode="auto">
            <a:xfrm>
              <a:off x="3691392" y="3010581"/>
              <a:ext cx="2828925" cy="1133475"/>
            </a:xfrm>
            <a:custGeom>
              <a:avLst/>
              <a:gdLst>
                <a:gd name="T0" fmla="*/ 84 w 90"/>
                <a:gd name="T1" fmla="*/ 6 h 36"/>
                <a:gd name="T2" fmla="*/ 76 w 90"/>
                <a:gd name="T3" fmla="*/ 2 h 36"/>
                <a:gd name="T4" fmla="*/ 65 w 90"/>
                <a:gd name="T5" fmla="*/ 0 h 36"/>
                <a:gd name="T6" fmla="*/ 54 w 90"/>
                <a:gd name="T7" fmla="*/ 2 h 36"/>
                <a:gd name="T8" fmla="*/ 49 w 90"/>
                <a:gd name="T9" fmla="*/ 4 h 36"/>
                <a:gd name="T10" fmla="*/ 44 w 90"/>
                <a:gd name="T11" fmla="*/ 7 h 36"/>
                <a:gd name="T12" fmla="*/ 41 w 90"/>
                <a:gd name="T13" fmla="*/ 9 h 36"/>
                <a:gd name="T14" fmla="*/ 36 w 90"/>
                <a:gd name="T15" fmla="*/ 12 h 36"/>
                <a:gd name="T16" fmla="*/ 36 w 90"/>
                <a:gd name="T17" fmla="*/ 8 h 36"/>
                <a:gd name="T18" fmla="*/ 27 w 90"/>
                <a:gd name="T19" fmla="*/ 15 h 36"/>
                <a:gd name="T20" fmla="*/ 31 w 90"/>
                <a:gd name="T21" fmla="*/ 15 h 36"/>
                <a:gd name="T22" fmla="*/ 12 w 90"/>
                <a:gd name="T23" fmla="*/ 29 h 36"/>
                <a:gd name="T24" fmla="*/ 8 w 90"/>
                <a:gd name="T25" fmla="*/ 30 h 36"/>
                <a:gd name="T26" fmla="*/ 1 w 90"/>
                <a:gd name="T27" fmla="*/ 33 h 36"/>
                <a:gd name="T28" fmla="*/ 7 w 90"/>
                <a:gd name="T29" fmla="*/ 34 h 36"/>
                <a:gd name="T30" fmla="*/ 21 w 90"/>
                <a:gd name="T31" fmla="*/ 34 h 36"/>
                <a:gd name="T32" fmla="*/ 30 w 90"/>
                <a:gd name="T33" fmla="*/ 31 h 36"/>
                <a:gd name="T34" fmla="*/ 40 w 90"/>
                <a:gd name="T35" fmla="*/ 24 h 36"/>
                <a:gd name="T36" fmla="*/ 43 w 90"/>
                <a:gd name="T37" fmla="*/ 22 h 36"/>
                <a:gd name="T38" fmla="*/ 47 w 90"/>
                <a:gd name="T39" fmla="*/ 16 h 36"/>
                <a:gd name="T40" fmla="*/ 68 w 90"/>
                <a:gd name="T41" fmla="*/ 6 h 36"/>
                <a:gd name="T42" fmla="*/ 87 w 90"/>
                <a:gd name="T43" fmla="*/ 9 h 36"/>
                <a:gd name="T44" fmla="*/ 20 w 90"/>
                <a:gd name="T45" fmla="*/ 26 h 36"/>
                <a:gd name="T46" fmla="*/ 41 w 90"/>
                <a:gd name="T47" fmla="*/ 15 h 36"/>
                <a:gd name="T48" fmla="*/ 38 w 90"/>
                <a:gd name="T49" fmla="*/ 17 h 36"/>
                <a:gd name="T50" fmla="*/ 34 w 90"/>
                <a:gd name="T51" fmla="*/ 11 h 36"/>
                <a:gd name="T52" fmla="*/ 34 w 90"/>
                <a:gd name="T53" fmla="*/ 14 h 36"/>
                <a:gd name="T54" fmla="*/ 35 w 90"/>
                <a:gd name="T55" fmla="*/ 21 h 36"/>
                <a:gd name="T56" fmla="*/ 34 w 90"/>
                <a:gd name="T57" fmla="*/ 22 h 36"/>
                <a:gd name="T58" fmla="*/ 34 w 90"/>
                <a:gd name="T59" fmla="*/ 16 h 36"/>
                <a:gd name="T60" fmla="*/ 31 w 90"/>
                <a:gd name="T61" fmla="*/ 18 h 36"/>
                <a:gd name="T62" fmla="*/ 32 w 90"/>
                <a:gd name="T63" fmla="*/ 18 h 36"/>
                <a:gd name="T64" fmla="*/ 32 w 90"/>
                <a:gd name="T65" fmla="*/ 19 h 36"/>
                <a:gd name="T66" fmla="*/ 39 w 90"/>
                <a:gd name="T67" fmla="*/ 25 h 36"/>
                <a:gd name="T68" fmla="*/ 39 w 90"/>
                <a:gd name="T69" fmla="*/ 20 h 36"/>
                <a:gd name="T70" fmla="*/ 36 w 90"/>
                <a:gd name="T71" fmla="*/ 23 h 36"/>
                <a:gd name="T72" fmla="*/ 35 w 90"/>
                <a:gd name="T73" fmla="*/ 23 h 36"/>
                <a:gd name="T74" fmla="*/ 40 w 90"/>
                <a:gd name="T75" fmla="*/ 19 h 36"/>
                <a:gd name="T76" fmla="*/ 44 w 90"/>
                <a:gd name="T77" fmla="*/ 16 h 36"/>
                <a:gd name="T78" fmla="*/ 55 w 90"/>
                <a:gd name="T79" fmla="*/ 3 h 36"/>
                <a:gd name="T80" fmla="*/ 56 w 90"/>
                <a:gd name="T81" fmla="*/ 4 h 36"/>
                <a:gd name="T82" fmla="*/ 53 w 90"/>
                <a:gd name="T83" fmla="*/ 5 h 36"/>
                <a:gd name="T84" fmla="*/ 52 w 90"/>
                <a:gd name="T85" fmla="*/ 6 h 36"/>
                <a:gd name="T86" fmla="*/ 47 w 90"/>
                <a:gd name="T87" fmla="*/ 12 h 36"/>
                <a:gd name="T88" fmla="*/ 48 w 90"/>
                <a:gd name="T89" fmla="*/ 5 h 36"/>
                <a:gd name="T90" fmla="*/ 51 w 90"/>
                <a:gd name="T91" fmla="*/ 10 h 36"/>
                <a:gd name="T92" fmla="*/ 50 w 90"/>
                <a:gd name="T93" fmla="*/ 9 h 36"/>
                <a:gd name="T94" fmla="*/ 50 w 90"/>
                <a:gd name="T95" fmla="*/ 9 h 36"/>
                <a:gd name="T96" fmla="*/ 54 w 90"/>
                <a:gd name="T97" fmla="*/ 8 h 36"/>
                <a:gd name="T98" fmla="*/ 52 w 90"/>
                <a:gd name="T99" fmla="*/ 8 h 36"/>
                <a:gd name="T100" fmla="*/ 55 w 90"/>
                <a:gd name="T101" fmla="*/ 7 h 36"/>
                <a:gd name="T102" fmla="*/ 56 w 90"/>
                <a:gd name="T103" fmla="*/ 6 h 36"/>
                <a:gd name="T104" fmla="*/ 56 w 90"/>
                <a:gd name="T105" fmla="*/ 6 h 36"/>
                <a:gd name="T106" fmla="*/ 58 w 90"/>
                <a:gd name="T107" fmla="*/ 7 h 36"/>
                <a:gd name="T108" fmla="*/ 63 w 90"/>
                <a:gd name="T10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 h="36">
                  <a:moveTo>
                    <a:pt x="90" y="10"/>
                  </a:moveTo>
                  <a:cubicBezTo>
                    <a:pt x="90" y="10"/>
                    <a:pt x="90" y="10"/>
                    <a:pt x="89" y="10"/>
                  </a:cubicBezTo>
                  <a:cubicBezTo>
                    <a:pt x="89" y="10"/>
                    <a:pt x="89" y="10"/>
                    <a:pt x="89" y="10"/>
                  </a:cubicBezTo>
                  <a:cubicBezTo>
                    <a:pt x="87" y="9"/>
                    <a:pt x="86" y="7"/>
                    <a:pt x="85" y="6"/>
                  </a:cubicBezTo>
                  <a:cubicBezTo>
                    <a:pt x="84" y="6"/>
                    <a:pt x="84" y="6"/>
                    <a:pt x="84" y="6"/>
                  </a:cubicBezTo>
                  <a:cubicBezTo>
                    <a:pt x="84" y="6"/>
                    <a:pt x="84" y="6"/>
                    <a:pt x="84" y="5"/>
                  </a:cubicBezTo>
                  <a:cubicBezTo>
                    <a:pt x="83" y="6"/>
                    <a:pt x="83" y="4"/>
                    <a:pt x="82" y="5"/>
                  </a:cubicBezTo>
                  <a:cubicBezTo>
                    <a:pt x="81" y="4"/>
                    <a:pt x="81" y="4"/>
                    <a:pt x="80" y="4"/>
                  </a:cubicBezTo>
                  <a:cubicBezTo>
                    <a:pt x="80" y="3"/>
                    <a:pt x="80" y="3"/>
                    <a:pt x="80" y="4"/>
                  </a:cubicBezTo>
                  <a:cubicBezTo>
                    <a:pt x="78" y="4"/>
                    <a:pt x="78" y="2"/>
                    <a:pt x="76" y="2"/>
                  </a:cubicBezTo>
                  <a:cubicBezTo>
                    <a:pt x="75" y="2"/>
                    <a:pt x="73" y="1"/>
                    <a:pt x="72" y="1"/>
                  </a:cubicBezTo>
                  <a:cubicBezTo>
                    <a:pt x="72" y="1"/>
                    <a:pt x="72" y="1"/>
                    <a:pt x="71" y="1"/>
                  </a:cubicBezTo>
                  <a:cubicBezTo>
                    <a:pt x="70" y="1"/>
                    <a:pt x="67" y="0"/>
                    <a:pt x="66" y="0"/>
                  </a:cubicBezTo>
                  <a:cubicBezTo>
                    <a:pt x="66" y="1"/>
                    <a:pt x="65" y="0"/>
                    <a:pt x="65" y="0"/>
                  </a:cubicBezTo>
                  <a:cubicBezTo>
                    <a:pt x="65" y="0"/>
                    <a:pt x="65" y="0"/>
                    <a:pt x="65" y="0"/>
                  </a:cubicBezTo>
                  <a:cubicBezTo>
                    <a:pt x="62" y="1"/>
                    <a:pt x="59" y="0"/>
                    <a:pt x="56" y="2"/>
                  </a:cubicBezTo>
                  <a:cubicBezTo>
                    <a:pt x="56" y="2"/>
                    <a:pt x="56" y="2"/>
                    <a:pt x="56" y="2"/>
                  </a:cubicBezTo>
                  <a:cubicBezTo>
                    <a:pt x="57" y="2"/>
                    <a:pt x="57" y="2"/>
                    <a:pt x="57" y="2"/>
                  </a:cubicBezTo>
                  <a:cubicBezTo>
                    <a:pt x="56" y="2"/>
                    <a:pt x="55" y="3"/>
                    <a:pt x="54" y="2"/>
                  </a:cubicBezTo>
                  <a:cubicBezTo>
                    <a:pt x="54" y="2"/>
                    <a:pt x="54" y="2"/>
                    <a:pt x="54" y="2"/>
                  </a:cubicBezTo>
                  <a:cubicBezTo>
                    <a:pt x="53" y="2"/>
                    <a:pt x="52" y="3"/>
                    <a:pt x="51" y="3"/>
                  </a:cubicBezTo>
                  <a:cubicBezTo>
                    <a:pt x="51" y="3"/>
                    <a:pt x="51" y="3"/>
                    <a:pt x="52" y="4"/>
                  </a:cubicBezTo>
                  <a:cubicBezTo>
                    <a:pt x="52" y="4"/>
                    <a:pt x="51" y="4"/>
                    <a:pt x="50" y="4"/>
                  </a:cubicBezTo>
                  <a:cubicBezTo>
                    <a:pt x="50" y="4"/>
                    <a:pt x="50" y="4"/>
                    <a:pt x="50" y="4"/>
                  </a:cubicBezTo>
                  <a:cubicBezTo>
                    <a:pt x="49" y="4"/>
                    <a:pt x="49" y="3"/>
                    <a:pt x="49" y="4"/>
                  </a:cubicBezTo>
                  <a:cubicBezTo>
                    <a:pt x="48" y="4"/>
                    <a:pt x="48" y="4"/>
                    <a:pt x="48" y="4"/>
                  </a:cubicBezTo>
                  <a:cubicBezTo>
                    <a:pt x="48" y="5"/>
                    <a:pt x="48" y="5"/>
                    <a:pt x="47" y="5"/>
                  </a:cubicBezTo>
                  <a:cubicBezTo>
                    <a:pt x="47" y="4"/>
                    <a:pt x="46" y="5"/>
                    <a:pt x="45" y="5"/>
                  </a:cubicBezTo>
                  <a:cubicBezTo>
                    <a:pt x="46" y="5"/>
                    <a:pt x="46" y="5"/>
                    <a:pt x="47" y="5"/>
                  </a:cubicBezTo>
                  <a:cubicBezTo>
                    <a:pt x="46" y="6"/>
                    <a:pt x="45" y="6"/>
                    <a:pt x="44" y="7"/>
                  </a:cubicBezTo>
                  <a:cubicBezTo>
                    <a:pt x="44" y="7"/>
                    <a:pt x="42" y="8"/>
                    <a:pt x="42" y="8"/>
                  </a:cubicBezTo>
                  <a:cubicBezTo>
                    <a:pt x="42" y="9"/>
                    <a:pt x="42" y="8"/>
                    <a:pt x="41" y="9"/>
                  </a:cubicBezTo>
                  <a:cubicBezTo>
                    <a:pt x="41" y="9"/>
                    <a:pt x="41" y="9"/>
                    <a:pt x="41" y="9"/>
                  </a:cubicBezTo>
                  <a:cubicBezTo>
                    <a:pt x="41" y="9"/>
                    <a:pt x="41" y="9"/>
                    <a:pt x="41" y="9"/>
                  </a:cubicBezTo>
                  <a:cubicBezTo>
                    <a:pt x="41" y="9"/>
                    <a:pt x="41" y="9"/>
                    <a:pt x="41" y="9"/>
                  </a:cubicBezTo>
                  <a:cubicBezTo>
                    <a:pt x="40" y="9"/>
                    <a:pt x="40" y="10"/>
                    <a:pt x="39" y="10"/>
                  </a:cubicBezTo>
                  <a:cubicBezTo>
                    <a:pt x="40" y="9"/>
                    <a:pt x="40" y="9"/>
                    <a:pt x="40" y="9"/>
                  </a:cubicBezTo>
                  <a:cubicBezTo>
                    <a:pt x="40" y="9"/>
                    <a:pt x="40" y="9"/>
                    <a:pt x="40" y="9"/>
                  </a:cubicBezTo>
                  <a:cubicBezTo>
                    <a:pt x="38" y="10"/>
                    <a:pt x="37" y="11"/>
                    <a:pt x="36" y="12"/>
                  </a:cubicBezTo>
                  <a:cubicBezTo>
                    <a:pt x="36" y="12"/>
                    <a:pt x="36" y="12"/>
                    <a:pt x="36" y="12"/>
                  </a:cubicBezTo>
                  <a:cubicBezTo>
                    <a:pt x="36" y="11"/>
                    <a:pt x="36" y="11"/>
                    <a:pt x="37" y="11"/>
                  </a:cubicBezTo>
                  <a:cubicBezTo>
                    <a:pt x="36" y="11"/>
                    <a:pt x="36" y="11"/>
                    <a:pt x="36" y="11"/>
                  </a:cubicBezTo>
                  <a:cubicBezTo>
                    <a:pt x="36" y="11"/>
                    <a:pt x="36" y="11"/>
                    <a:pt x="36" y="11"/>
                  </a:cubicBezTo>
                  <a:cubicBezTo>
                    <a:pt x="36" y="10"/>
                    <a:pt x="35" y="10"/>
                    <a:pt x="35" y="10"/>
                  </a:cubicBezTo>
                  <a:cubicBezTo>
                    <a:pt x="35" y="9"/>
                    <a:pt x="36" y="8"/>
                    <a:pt x="36" y="8"/>
                  </a:cubicBezTo>
                  <a:cubicBezTo>
                    <a:pt x="36" y="8"/>
                    <a:pt x="36" y="7"/>
                    <a:pt x="35" y="7"/>
                  </a:cubicBezTo>
                  <a:cubicBezTo>
                    <a:pt x="36" y="8"/>
                    <a:pt x="35" y="8"/>
                    <a:pt x="35" y="9"/>
                  </a:cubicBezTo>
                  <a:cubicBezTo>
                    <a:pt x="34" y="8"/>
                    <a:pt x="34" y="8"/>
                    <a:pt x="34" y="8"/>
                  </a:cubicBezTo>
                  <a:cubicBezTo>
                    <a:pt x="33" y="11"/>
                    <a:pt x="31" y="12"/>
                    <a:pt x="29" y="14"/>
                  </a:cubicBezTo>
                  <a:cubicBezTo>
                    <a:pt x="29" y="14"/>
                    <a:pt x="27" y="14"/>
                    <a:pt x="27" y="15"/>
                  </a:cubicBezTo>
                  <a:cubicBezTo>
                    <a:pt x="28" y="15"/>
                    <a:pt x="28" y="15"/>
                    <a:pt x="29" y="15"/>
                  </a:cubicBezTo>
                  <a:cubicBezTo>
                    <a:pt x="29" y="15"/>
                    <a:pt x="29" y="14"/>
                    <a:pt x="29" y="15"/>
                  </a:cubicBezTo>
                  <a:cubicBezTo>
                    <a:pt x="29" y="15"/>
                    <a:pt x="29" y="15"/>
                    <a:pt x="28" y="15"/>
                  </a:cubicBezTo>
                  <a:cubicBezTo>
                    <a:pt x="28" y="16"/>
                    <a:pt x="28" y="16"/>
                    <a:pt x="28" y="16"/>
                  </a:cubicBezTo>
                  <a:cubicBezTo>
                    <a:pt x="29" y="17"/>
                    <a:pt x="30" y="15"/>
                    <a:pt x="31" y="15"/>
                  </a:cubicBezTo>
                  <a:cubicBezTo>
                    <a:pt x="33" y="15"/>
                    <a:pt x="34" y="13"/>
                    <a:pt x="35" y="13"/>
                  </a:cubicBezTo>
                  <a:cubicBezTo>
                    <a:pt x="31" y="19"/>
                    <a:pt x="27" y="22"/>
                    <a:pt x="21" y="26"/>
                  </a:cubicBezTo>
                  <a:cubicBezTo>
                    <a:pt x="18" y="27"/>
                    <a:pt x="16" y="28"/>
                    <a:pt x="13" y="28"/>
                  </a:cubicBezTo>
                  <a:cubicBezTo>
                    <a:pt x="13" y="28"/>
                    <a:pt x="12" y="29"/>
                    <a:pt x="12" y="29"/>
                  </a:cubicBezTo>
                  <a:cubicBezTo>
                    <a:pt x="12" y="29"/>
                    <a:pt x="12" y="29"/>
                    <a:pt x="12" y="29"/>
                  </a:cubicBezTo>
                  <a:cubicBezTo>
                    <a:pt x="12" y="29"/>
                    <a:pt x="12" y="29"/>
                    <a:pt x="12" y="29"/>
                  </a:cubicBezTo>
                  <a:cubicBezTo>
                    <a:pt x="11" y="29"/>
                    <a:pt x="11" y="29"/>
                    <a:pt x="11" y="29"/>
                  </a:cubicBezTo>
                  <a:cubicBezTo>
                    <a:pt x="11" y="29"/>
                    <a:pt x="11" y="29"/>
                    <a:pt x="11" y="29"/>
                  </a:cubicBezTo>
                  <a:cubicBezTo>
                    <a:pt x="11" y="29"/>
                    <a:pt x="11" y="29"/>
                    <a:pt x="11" y="29"/>
                  </a:cubicBezTo>
                  <a:cubicBezTo>
                    <a:pt x="10" y="28"/>
                    <a:pt x="9" y="31"/>
                    <a:pt x="8" y="30"/>
                  </a:cubicBezTo>
                  <a:cubicBezTo>
                    <a:pt x="8" y="30"/>
                    <a:pt x="8" y="30"/>
                    <a:pt x="8" y="30"/>
                  </a:cubicBezTo>
                  <a:cubicBezTo>
                    <a:pt x="6" y="31"/>
                    <a:pt x="5" y="31"/>
                    <a:pt x="3" y="31"/>
                  </a:cubicBezTo>
                  <a:cubicBezTo>
                    <a:pt x="2" y="31"/>
                    <a:pt x="2" y="31"/>
                    <a:pt x="2" y="31"/>
                  </a:cubicBezTo>
                  <a:cubicBezTo>
                    <a:pt x="1" y="31"/>
                    <a:pt x="0" y="32"/>
                    <a:pt x="0" y="33"/>
                  </a:cubicBezTo>
                  <a:cubicBezTo>
                    <a:pt x="0" y="33"/>
                    <a:pt x="0" y="33"/>
                    <a:pt x="1" y="33"/>
                  </a:cubicBezTo>
                  <a:cubicBezTo>
                    <a:pt x="1" y="33"/>
                    <a:pt x="1" y="33"/>
                    <a:pt x="1" y="33"/>
                  </a:cubicBezTo>
                  <a:cubicBezTo>
                    <a:pt x="2" y="33"/>
                    <a:pt x="2" y="33"/>
                    <a:pt x="2" y="33"/>
                  </a:cubicBezTo>
                  <a:cubicBezTo>
                    <a:pt x="2" y="34"/>
                    <a:pt x="2" y="34"/>
                    <a:pt x="2" y="34"/>
                  </a:cubicBezTo>
                  <a:cubicBezTo>
                    <a:pt x="2" y="34"/>
                    <a:pt x="2" y="34"/>
                    <a:pt x="2" y="34"/>
                  </a:cubicBezTo>
                  <a:cubicBezTo>
                    <a:pt x="3" y="35"/>
                    <a:pt x="5" y="34"/>
                    <a:pt x="7" y="34"/>
                  </a:cubicBezTo>
                  <a:cubicBezTo>
                    <a:pt x="7" y="35"/>
                    <a:pt x="5" y="35"/>
                    <a:pt x="6" y="35"/>
                  </a:cubicBezTo>
                  <a:cubicBezTo>
                    <a:pt x="7" y="35"/>
                    <a:pt x="7" y="35"/>
                    <a:pt x="7" y="35"/>
                  </a:cubicBezTo>
                  <a:cubicBezTo>
                    <a:pt x="7" y="36"/>
                    <a:pt x="6" y="35"/>
                    <a:pt x="6" y="36"/>
                  </a:cubicBezTo>
                  <a:cubicBezTo>
                    <a:pt x="6" y="36"/>
                    <a:pt x="6" y="36"/>
                    <a:pt x="6" y="36"/>
                  </a:cubicBezTo>
                  <a:cubicBezTo>
                    <a:pt x="12" y="36"/>
                    <a:pt x="16" y="35"/>
                    <a:pt x="21" y="34"/>
                  </a:cubicBezTo>
                  <a:cubicBezTo>
                    <a:pt x="21" y="34"/>
                    <a:pt x="21" y="34"/>
                    <a:pt x="21" y="34"/>
                  </a:cubicBezTo>
                  <a:cubicBezTo>
                    <a:pt x="23" y="34"/>
                    <a:pt x="24" y="33"/>
                    <a:pt x="26" y="33"/>
                  </a:cubicBezTo>
                  <a:cubicBezTo>
                    <a:pt x="26" y="34"/>
                    <a:pt x="25" y="34"/>
                    <a:pt x="26" y="34"/>
                  </a:cubicBezTo>
                  <a:cubicBezTo>
                    <a:pt x="26" y="33"/>
                    <a:pt x="26" y="33"/>
                    <a:pt x="26" y="33"/>
                  </a:cubicBezTo>
                  <a:cubicBezTo>
                    <a:pt x="28" y="32"/>
                    <a:pt x="29" y="32"/>
                    <a:pt x="30" y="31"/>
                  </a:cubicBezTo>
                  <a:cubicBezTo>
                    <a:pt x="30" y="31"/>
                    <a:pt x="30" y="31"/>
                    <a:pt x="30" y="31"/>
                  </a:cubicBezTo>
                  <a:cubicBezTo>
                    <a:pt x="33" y="30"/>
                    <a:pt x="37" y="29"/>
                    <a:pt x="39" y="26"/>
                  </a:cubicBezTo>
                  <a:cubicBezTo>
                    <a:pt x="39" y="27"/>
                    <a:pt x="39" y="27"/>
                    <a:pt x="39" y="27"/>
                  </a:cubicBezTo>
                  <a:cubicBezTo>
                    <a:pt x="40" y="26"/>
                    <a:pt x="40" y="25"/>
                    <a:pt x="41" y="24"/>
                  </a:cubicBezTo>
                  <a:cubicBezTo>
                    <a:pt x="40" y="24"/>
                    <a:pt x="40" y="24"/>
                    <a:pt x="40" y="24"/>
                  </a:cubicBezTo>
                  <a:cubicBezTo>
                    <a:pt x="41" y="23"/>
                    <a:pt x="42" y="23"/>
                    <a:pt x="42" y="22"/>
                  </a:cubicBezTo>
                  <a:cubicBezTo>
                    <a:pt x="43" y="22"/>
                    <a:pt x="43" y="22"/>
                    <a:pt x="43" y="22"/>
                  </a:cubicBezTo>
                  <a:cubicBezTo>
                    <a:pt x="42" y="23"/>
                    <a:pt x="42" y="23"/>
                    <a:pt x="42" y="23"/>
                  </a:cubicBezTo>
                  <a:cubicBezTo>
                    <a:pt x="43" y="23"/>
                    <a:pt x="43" y="23"/>
                    <a:pt x="43" y="23"/>
                  </a:cubicBezTo>
                  <a:cubicBezTo>
                    <a:pt x="43" y="23"/>
                    <a:pt x="43" y="22"/>
                    <a:pt x="43" y="22"/>
                  </a:cubicBezTo>
                  <a:cubicBezTo>
                    <a:pt x="43" y="22"/>
                    <a:pt x="43" y="22"/>
                    <a:pt x="44" y="22"/>
                  </a:cubicBezTo>
                  <a:cubicBezTo>
                    <a:pt x="44" y="21"/>
                    <a:pt x="45" y="22"/>
                    <a:pt x="45" y="21"/>
                  </a:cubicBezTo>
                  <a:cubicBezTo>
                    <a:pt x="46" y="20"/>
                    <a:pt x="46" y="19"/>
                    <a:pt x="47" y="18"/>
                  </a:cubicBezTo>
                  <a:cubicBezTo>
                    <a:pt x="47" y="18"/>
                    <a:pt x="46" y="19"/>
                    <a:pt x="45" y="19"/>
                  </a:cubicBezTo>
                  <a:cubicBezTo>
                    <a:pt x="45" y="18"/>
                    <a:pt x="47" y="17"/>
                    <a:pt x="47" y="16"/>
                  </a:cubicBezTo>
                  <a:cubicBezTo>
                    <a:pt x="48" y="16"/>
                    <a:pt x="47" y="17"/>
                    <a:pt x="48" y="17"/>
                  </a:cubicBezTo>
                  <a:cubicBezTo>
                    <a:pt x="48" y="17"/>
                    <a:pt x="48" y="16"/>
                    <a:pt x="48" y="16"/>
                  </a:cubicBezTo>
                  <a:cubicBezTo>
                    <a:pt x="51" y="14"/>
                    <a:pt x="55" y="12"/>
                    <a:pt x="58" y="9"/>
                  </a:cubicBezTo>
                  <a:cubicBezTo>
                    <a:pt x="61" y="8"/>
                    <a:pt x="64" y="7"/>
                    <a:pt x="67" y="7"/>
                  </a:cubicBezTo>
                  <a:cubicBezTo>
                    <a:pt x="67" y="7"/>
                    <a:pt x="68" y="6"/>
                    <a:pt x="68" y="6"/>
                  </a:cubicBezTo>
                  <a:cubicBezTo>
                    <a:pt x="68" y="6"/>
                    <a:pt x="71" y="6"/>
                    <a:pt x="72" y="6"/>
                  </a:cubicBezTo>
                  <a:cubicBezTo>
                    <a:pt x="73" y="6"/>
                    <a:pt x="74" y="6"/>
                    <a:pt x="74" y="7"/>
                  </a:cubicBezTo>
                  <a:cubicBezTo>
                    <a:pt x="74" y="7"/>
                    <a:pt x="74" y="7"/>
                    <a:pt x="74" y="7"/>
                  </a:cubicBezTo>
                  <a:cubicBezTo>
                    <a:pt x="78" y="7"/>
                    <a:pt x="82" y="8"/>
                    <a:pt x="86" y="9"/>
                  </a:cubicBezTo>
                  <a:cubicBezTo>
                    <a:pt x="86" y="9"/>
                    <a:pt x="87" y="10"/>
                    <a:pt x="87" y="9"/>
                  </a:cubicBezTo>
                  <a:cubicBezTo>
                    <a:pt x="88" y="10"/>
                    <a:pt x="89" y="10"/>
                    <a:pt x="89" y="11"/>
                  </a:cubicBezTo>
                  <a:cubicBezTo>
                    <a:pt x="89" y="10"/>
                    <a:pt x="90" y="11"/>
                    <a:pt x="90" y="11"/>
                  </a:cubicBezTo>
                  <a:cubicBezTo>
                    <a:pt x="90" y="11"/>
                    <a:pt x="90" y="11"/>
                    <a:pt x="90" y="11"/>
                  </a:cubicBezTo>
                  <a:cubicBezTo>
                    <a:pt x="90" y="10"/>
                    <a:pt x="90" y="10"/>
                    <a:pt x="90" y="10"/>
                  </a:cubicBezTo>
                  <a:close/>
                  <a:moveTo>
                    <a:pt x="20" y="26"/>
                  </a:moveTo>
                  <a:cubicBezTo>
                    <a:pt x="21" y="25"/>
                    <a:pt x="21" y="25"/>
                    <a:pt x="21" y="25"/>
                  </a:cubicBezTo>
                  <a:cubicBezTo>
                    <a:pt x="21" y="25"/>
                    <a:pt x="21" y="25"/>
                    <a:pt x="21" y="25"/>
                  </a:cubicBezTo>
                  <a:lnTo>
                    <a:pt x="20" y="26"/>
                  </a:lnTo>
                  <a:close/>
                  <a:moveTo>
                    <a:pt x="40" y="15"/>
                  </a:moveTo>
                  <a:cubicBezTo>
                    <a:pt x="41" y="15"/>
                    <a:pt x="41" y="15"/>
                    <a:pt x="41" y="15"/>
                  </a:cubicBezTo>
                  <a:cubicBezTo>
                    <a:pt x="41" y="16"/>
                    <a:pt x="39" y="17"/>
                    <a:pt x="38" y="18"/>
                  </a:cubicBezTo>
                  <a:cubicBezTo>
                    <a:pt x="38" y="18"/>
                    <a:pt x="38" y="18"/>
                    <a:pt x="38" y="17"/>
                  </a:cubicBezTo>
                  <a:cubicBezTo>
                    <a:pt x="38" y="18"/>
                    <a:pt x="38" y="18"/>
                    <a:pt x="38" y="18"/>
                  </a:cubicBezTo>
                  <a:cubicBezTo>
                    <a:pt x="39" y="17"/>
                    <a:pt x="39" y="17"/>
                    <a:pt x="39" y="17"/>
                  </a:cubicBezTo>
                  <a:cubicBezTo>
                    <a:pt x="38" y="17"/>
                    <a:pt x="38" y="17"/>
                    <a:pt x="38" y="17"/>
                  </a:cubicBezTo>
                  <a:cubicBezTo>
                    <a:pt x="40" y="15"/>
                    <a:pt x="40" y="15"/>
                    <a:pt x="40" y="15"/>
                  </a:cubicBezTo>
                  <a:close/>
                  <a:moveTo>
                    <a:pt x="34" y="11"/>
                  </a:moveTo>
                  <a:cubicBezTo>
                    <a:pt x="35" y="10"/>
                    <a:pt x="35" y="10"/>
                    <a:pt x="35" y="10"/>
                  </a:cubicBezTo>
                  <a:cubicBezTo>
                    <a:pt x="35" y="10"/>
                    <a:pt x="35" y="10"/>
                    <a:pt x="35" y="10"/>
                  </a:cubicBezTo>
                  <a:lnTo>
                    <a:pt x="34" y="11"/>
                  </a:lnTo>
                  <a:close/>
                  <a:moveTo>
                    <a:pt x="39" y="10"/>
                  </a:moveTo>
                  <a:cubicBezTo>
                    <a:pt x="40" y="10"/>
                    <a:pt x="40" y="10"/>
                    <a:pt x="40" y="10"/>
                  </a:cubicBezTo>
                  <a:cubicBezTo>
                    <a:pt x="38" y="11"/>
                    <a:pt x="37" y="13"/>
                    <a:pt x="35" y="14"/>
                  </a:cubicBezTo>
                  <a:cubicBezTo>
                    <a:pt x="36" y="13"/>
                    <a:pt x="38" y="11"/>
                    <a:pt x="39" y="10"/>
                  </a:cubicBezTo>
                  <a:close/>
                  <a:moveTo>
                    <a:pt x="34" y="14"/>
                  </a:moveTo>
                  <a:cubicBezTo>
                    <a:pt x="34" y="15"/>
                    <a:pt x="34" y="15"/>
                    <a:pt x="34" y="15"/>
                  </a:cubicBezTo>
                  <a:cubicBezTo>
                    <a:pt x="34" y="15"/>
                    <a:pt x="34" y="15"/>
                    <a:pt x="34" y="15"/>
                  </a:cubicBezTo>
                  <a:lnTo>
                    <a:pt x="34" y="14"/>
                  </a:lnTo>
                  <a:close/>
                  <a:moveTo>
                    <a:pt x="35" y="21"/>
                  </a:move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4" y="22"/>
                    <a:pt x="34" y="22"/>
                    <a:pt x="34" y="22"/>
                  </a:cubicBezTo>
                  <a:cubicBezTo>
                    <a:pt x="34" y="22"/>
                    <a:pt x="34" y="22"/>
                    <a:pt x="34" y="22"/>
                  </a:cubicBezTo>
                  <a:cubicBezTo>
                    <a:pt x="34" y="22"/>
                    <a:pt x="34" y="22"/>
                    <a:pt x="34" y="22"/>
                  </a:cubicBezTo>
                  <a:cubicBezTo>
                    <a:pt x="34" y="22"/>
                    <a:pt x="34" y="21"/>
                    <a:pt x="35" y="21"/>
                  </a:cubicBezTo>
                  <a:close/>
                  <a:moveTo>
                    <a:pt x="34" y="16"/>
                  </a:moveTo>
                  <a:cubicBezTo>
                    <a:pt x="34" y="16"/>
                    <a:pt x="34" y="16"/>
                    <a:pt x="34" y="16"/>
                  </a:cubicBezTo>
                  <a:cubicBezTo>
                    <a:pt x="33" y="16"/>
                    <a:pt x="33" y="16"/>
                    <a:pt x="33" y="16"/>
                  </a:cubicBezTo>
                  <a:lnTo>
                    <a:pt x="34" y="16"/>
                  </a:lnTo>
                  <a:close/>
                  <a:moveTo>
                    <a:pt x="32" y="18"/>
                  </a:moveTo>
                  <a:cubicBezTo>
                    <a:pt x="31" y="18"/>
                    <a:pt x="31" y="18"/>
                    <a:pt x="31" y="18"/>
                  </a:cubicBezTo>
                  <a:cubicBezTo>
                    <a:pt x="31" y="18"/>
                    <a:pt x="31" y="18"/>
                    <a:pt x="31" y="18"/>
                  </a:cubicBezTo>
                  <a:cubicBezTo>
                    <a:pt x="30" y="20"/>
                    <a:pt x="28" y="22"/>
                    <a:pt x="26" y="23"/>
                  </a:cubicBezTo>
                  <a:cubicBezTo>
                    <a:pt x="27" y="21"/>
                    <a:pt x="30" y="20"/>
                    <a:pt x="31" y="18"/>
                  </a:cubicBezTo>
                  <a:cubicBezTo>
                    <a:pt x="31" y="18"/>
                    <a:pt x="31" y="18"/>
                    <a:pt x="31" y="18"/>
                  </a:cubicBezTo>
                  <a:cubicBezTo>
                    <a:pt x="31" y="18"/>
                    <a:pt x="31" y="18"/>
                    <a:pt x="31" y="18"/>
                  </a:cubicBezTo>
                  <a:cubicBezTo>
                    <a:pt x="32" y="18"/>
                    <a:pt x="32" y="18"/>
                    <a:pt x="32" y="18"/>
                  </a:cubicBezTo>
                  <a:close/>
                  <a:moveTo>
                    <a:pt x="32" y="19"/>
                  </a:moveTo>
                  <a:cubicBezTo>
                    <a:pt x="33" y="18"/>
                    <a:pt x="33" y="18"/>
                    <a:pt x="33" y="18"/>
                  </a:cubicBezTo>
                  <a:cubicBezTo>
                    <a:pt x="33" y="18"/>
                    <a:pt x="32" y="18"/>
                    <a:pt x="32" y="19"/>
                  </a:cubicBezTo>
                  <a:cubicBezTo>
                    <a:pt x="33" y="19"/>
                    <a:pt x="33" y="19"/>
                    <a:pt x="33" y="19"/>
                  </a:cubicBezTo>
                  <a:lnTo>
                    <a:pt x="32" y="19"/>
                  </a:lnTo>
                  <a:close/>
                  <a:moveTo>
                    <a:pt x="39" y="25"/>
                  </a:moveTo>
                  <a:cubicBezTo>
                    <a:pt x="38" y="26"/>
                    <a:pt x="38" y="26"/>
                    <a:pt x="38" y="26"/>
                  </a:cubicBezTo>
                  <a:cubicBezTo>
                    <a:pt x="39" y="26"/>
                    <a:pt x="39" y="25"/>
                    <a:pt x="39" y="25"/>
                  </a:cubicBezTo>
                  <a:cubicBezTo>
                    <a:pt x="40" y="24"/>
                    <a:pt x="40" y="24"/>
                    <a:pt x="40" y="24"/>
                  </a:cubicBezTo>
                  <a:cubicBezTo>
                    <a:pt x="40" y="25"/>
                    <a:pt x="40" y="25"/>
                    <a:pt x="39" y="25"/>
                  </a:cubicBezTo>
                  <a:close/>
                  <a:moveTo>
                    <a:pt x="44" y="16"/>
                  </a:moveTo>
                  <a:cubicBezTo>
                    <a:pt x="41" y="19"/>
                    <a:pt x="41" y="19"/>
                    <a:pt x="41" y="19"/>
                  </a:cubicBezTo>
                  <a:cubicBezTo>
                    <a:pt x="40" y="19"/>
                    <a:pt x="40" y="19"/>
                    <a:pt x="40" y="19"/>
                  </a:cubicBezTo>
                  <a:cubicBezTo>
                    <a:pt x="40" y="20"/>
                    <a:pt x="40" y="20"/>
                    <a:pt x="40" y="21"/>
                  </a:cubicBezTo>
                  <a:cubicBezTo>
                    <a:pt x="39" y="20"/>
                    <a:pt x="39" y="20"/>
                    <a:pt x="39" y="20"/>
                  </a:cubicBezTo>
                  <a:cubicBezTo>
                    <a:pt x="39" y="22"/>
                    <a:pt x="37" y="22"/>
                    <a:pt x="37" y="23"/>
                  </a:cubicBezTo>
                  <a:cubicBezTo>
                    <a:pt x="37" y="23"/>
                    <a:pt x="37" y="23"/>
                    <a:pt x="37" y="23"/>
                  </a:cubicBezTo>
                  <a:cubicBezTo>
                    <a:pt x="36" y="24"/>
                    <a:pt x="36" y="24"/>
                    <a:pt x="36" y="24"/>
                  </a:cubicBezTo>
                  <a:cubicBezTo>
                    <a:pt x="36" y="24"/>
                    <a:pt x="37" y="23"/>
                    <a:pt x="37" y="23"/>
                  </a:cubicBezTo>
                  <a:cubicBezTo>
                    <a:pt x="36" y="23"/>
                    <a:pt x="36" y="23"/>
                    <a:pt x="36" y="23"/>
                  </a:cubicBezTo>
                  <a:cubicBezTo>
                    <a:pt x="35" y="24"/>
                    <a:pt x="34" y="25"/>
                    <a:pt x="33" y="26"/>
                  </a:cubicBezTo>
                  <a:cubicBezTo>
                    <a:pt x="33" y="25"/>
                    <a:pt x="33" y="25"/>
                    <a:pt x="33" y="25"/>
                  </a:cubicBezTo>
                  <a:cubicBezTo>
                    <a:pt x="34" y="25"/>
                    <a:pt x="34" y="24"/>
                    <a:pt x="35" y="24"/>
                  </a:cubicBezTo>
                  <a:cubicBezTo>
                    <a:pt x="35" y="24"/>
                    <a:pt x="35" y="24"/>
                    <a:pt x="35" y="23"/>
                  </a:cubicBezTo>
                  <a:cubicBezTo>
                    <a:pt x="35" y="23"/>
                    <a:pt x="35" y="23"/>
                    <a:pt x="35" y="23"/>
                  </a:cubicBezTo>
                  <a:cubicBezTo>
                    <a:pt x="35" y="23"/>
                    <a:pt x="37" y="23"/>
                    <a:pt x="37" y="21"/>
                  </a:cubicBezTo>
                  <a:cubicBezTo>
                    <a:pt x="37" y="22"/>
                    <a:pt x="37" y="22"/>
                    <a:pt x="37" y="22"/>
                  </a:cubicBezTo>
                  <a:cubicBezTo>
                    <a:pt x="37" y="21"/>
                    <a:pt x="40" y="21"/>
                    <a:pt x="39" y="20"/>
                  </a:cubicBezTo>
                  <a:cubicBezTo>
                    <a:pt x="40" y="20"/>
                    <a:pt x="40" y="19"/>
                    <a:pt x="40" y="18"/>
                  </a:cubicBezTo>
                  <a:cubicBezTo>
                    <a:pt x="40" y="19"/>
                    <a:pt x="40" y="19"/>
                    <a:pt x="40" y="19"/>
                  </a:cubicBezTo>
                  <a:cubicBezTo>
                    <a:pt x="41" y="17"/>
                    <a:pt x="42" y="17"/>
                    <a:pt x="44" y="16"/>
                  </a:cubicBezTo>
                  <a:cubicBezTo>
                    <a:pt x="44" y="15"/>
                    <a:pt x="44" y="15"/>
                    <a:pt x="44" y="15"/>
                  </a:cubicBezTo>
                  <a:cubicBezTo>
                    <a:pt x="44" y="15"/>
                    <a:pt x="44" y="15"/>
                    <a:pt x="44" y="16"/>
                  </a:cubicBezTo>
                  <a:cubicBezTo>
                    <a:pt x="43" y="16"/>
                    <a:pt x="43" y="16"/>
                    <a:pt x="43" y="16"/>
                  </a:cubicBezTo>
                  <a:lnTo>
                    <a:pt x="44" y="16"/>
                  </a:lnTo>
                  <a:close/>
                  <a:moveTo>
                    <a:pt x="59" y="3"/>
                  </a:moveTo>
                  <a:cubicBezTo>
                    <a:pt x="58" y="4"/>
                    <a:pt x="58" y="3"/>
                    <a:pt x="58" y="3"/>
                  </a:cubicBezTo>
                  <a:cubicBezTo>
                    <a:pt x="58" y="3"/>
                    <a:pt x="58" y="3"/>
                    <a:pt x="59" y="3"/>
                  </a:cubicBezTo>
                  <a:close/>
                  <a:moveTo>
                    <a:pt x="55" y="3"/>
                  </a:moveTo>
                  <a:cubicBezTo>
                    <a:pt x="55" y="3"/>
                    <a:pt x="55" y="3"/>
                    <a:pt x="55" y="3"/>
                  </a:cubicBezTo>
                  <a:cubicBezTo>
                    <a:pt x="55" y="4"/>
                    <a:pt x="55" y="4"/>
                    <a:pt x="55" y="4"/>
                  </a:cubicBezTo>
                  <a:lnTo>
                    <a:pt x="55" y="3"/>
                  </a:lnTo>
                  <a:close/>
                  <a:moveTo>
                    <a:pt x="56" y="4"/>
                  </a:moveTo>
                  <a:cubicBezTo>
                    <a:pt x="56" y="4"/>
                    <a:pt x="56" y="4"/>
                    <a:pt x="56" y="4"/>
                  </a:cubicBezTo>
                  <a:cubicBezTo>
                    <a:pt x="56" y="4"/>
                    <a:pt x="56" y="4"/>
                    <a:pt x="56" y="4"/>
                  </a:cubicBezTo>
                  <a:cubicBezTo>
                    <a:pt x="56" y="4"/>
                    <a:pt x="56" y="4"/>
                    <a:pt x="56" y="4"/>
                  </a:cubicBezTo>
                  <a:cubicBezTo>
                    <a:pt x="56" y="5"/>
                    <a:pt x="56" y="5"/>
                    <a:pt x="56" y="5"/>
                  </a:cubicBezTo>
                  <a:cubicBezTo>
                    <a:pt x="55" y="5"/>
                    <a:pt x="55" y="5"/>
                    <a:pt x="55" y="5"/>
                  </a:cubicBezTo>
                  <a:cubicBezTo>
                    <a:pt x="56" y="5"/>
                    <a:pt x="55" y="5"/>
                    <a:pt x="55" y="4"/>
                  </a:cubicBezTo>
                  <a:cubicBezTo>
                    <a:pt x="55" y="5"/>
                    <a:pt x="54" y="5"/>
                    <a:pt x="53" y="5"/>
                  </a:cubicBezTo>
                  <a:cubicBezTo>
                    <a:pt x="53" y="5"/>
                    <a:pt x="56" y="5"/>
                    <a:pt x="56" y="4"/>
                  </a:cubicBezTo>
                  <a:close/>
                  <a:moveTo>
                    <a:pt x="52" y="6"/>
                  </a:moveTo>
                  <a:cubicBezTo>
                    <a:pt x="52" y="6"/>
                    <a:pt x="51" y="6"/>
                    <a:pt x="51" y="7"/>
                  </a:cubicBezTo>
                  <a:cubicBezTo>
                    <a:pt x="51" y="7"/>
                    <a:pt x="51" y="7"/>
                    <a:pt x="50" y="7"/>
                  </a:cubicBezTo>
                  <a:cubicBezTo>
                    <a:pt x="51" y="7"/>
                    <a:pt x="51" y="6"/>
                    <a:pt x="52" y="6"/>
                  </a:cubicBezTo>
                  <a:close/>
                  <a:moveTo>
                    <a:pt x="48" y="6"/>
                  </a:moveTo>
                  <a:cubicBezTo>
                    <a:pt x="48" y="7"/>
                    <a:pt x="48" y="7"/>
                    <a:pt x="48" y="7"/>
                  </a:cubicBezTo>
                  <a:cubicBezTo>
                    <a:pt x="47" y="7"/>
                    <a:pt x="47" y="7"/>
                    <a:pt x="47" y="7"/>
                  </a:cubicBezTo>
                  <a:lnTo>
                    <a:pt x="48" y="6"/>
                  </a:lnTo>
                  <a:close/>
                  <a:moveTo>
                    <a:pt x="47" y="12"/>
                  </a:moveTo>
                  <a:cubicBezTo>
                    <a:pt x="47" y="12"/>
                    <a:pt x="47" y="12"/>
                    <a:pt x="47" y="12"/>
                  </a:cubicBezTo>
                  <a:cubicBezTo>
                    <a:pt x="47" y="12"/>
                    <a:pt x="47" y="12"/>
                    <a:pt x="47" y="12"/>
                  </a:cubicBezTo>
                  <a:cubicBezTo>
                    <a:pt x="49" y="10"/>
                    <a:pt x="49" y="10"/>
                    <a:pt x="49" y="10"/>
                  </a:cubicBezTo>
                  <a:lnTo>
                    <a:pt x="47" y="12"/>
                  </a:lnTo>
                  <a:close/>
                  <a:moveTo>
                    <a:pt x="48" y="5"/>
                  </a:moveTo>
                  <a:cubicBezTo>
                    <a:pt x="48" y="5"/>
                    <a:pt x="48" y="6"/>
                    <a:pt x="48" y="5"/>
                  </a:cubicBezTo>
                  <a:cubicBezTo>
                    <a:pt x="48" y="5"/>
                    <a:pt x="48" y="5"/>
                    <a:pt x="48" y="5"/>
                  </a:cubicBezTo>
                  <a:cubicBezTo>
                    <a:pt x="48" y="5"/>
                    <a:pt x="48" y="5"/>
                    <a:pt x="49" y="5"/>
                  </a:cubicBezTo>
                  <a:lnTo>
                    <a:pt x="48" y="5"/>
                  </a:lnTo>
                  <a:close/>
                  <a:moveTo>
                    <a:pt x="51" y="10"/>
                  </a:moveTo>
                  <a:cubicBezTo>
                    <a:pt x="51" y="9"/>
                    <a:pt x="51" y="9"/>
                    <a:pt x="51" y="9"/>
                  </a:cubicBezTo>
                  <a:cubicBezTo>
                    <a:pt x="51" y="9"/>
                    <a:pt x="50" y="10"/>
                    <a:pt x="49" y="10"/>
                  </a:cubicBezTo>
                  <a:cubicBezTo>
                    <a:pt x="49" y="10"/>
                    <a:pt x="50" y="10"/>
                    <a:pt x="50" y="9"/>
                  </a:cubicBezTo>
                  <a:cubicBezTo>
                    <a:pt x="49"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1" y="9"/>
                    <a:pt x="51" y="9"/>
                    <a:pt x="51" y="9"/>
                  </a:cubicBezTo>
                  <a:cubicBezTo>
                    <a:pt x="50" y="9"/>
                    <a:pt x="50" y="9"/>
                    <a:pt x="50" y="9"/>
                  </a:cubicBezTo>
                  <a:cubicBezTo>
                    <a:pt x="52" y="8"/>
                    <a:pt x="52" y="8"/>
                    <a:pt x="52" y="8"/>
                  </a:cubicBezTo>
                  <a:cubicBezTo>
                    <a:pt x="51" y="8"/>
                    <a:pt x="51" y="8"/>
                    <a:pt x="51" y="8"/>
                  </a:cubicBezTo>
                  <a:cubicBezTo>
                    <a:pt x="51" y="9"/>
                    <a:pt x="52" y="9"/>
                    <a:pt x="52" y="9"/>
                  </a:cubicBezTo>
                  <a:lnTo>
                    <a:pt x="51" y="10"/>
                  </a:lnTo>
                  <a:close/>
                  <a:moveTo>
                    <a:pt x="54" y="8"/>
                  </a:moveTo>
                  <a:cubicBezTo>
                    <a:pt x="54" y="8"/>
                    <a:pt x="54" y="8"/>
                    <a:pt x="54" y="8"/>
                  </a:cubicBezTo>
                  <a:cubicBezTo>
                    <a:pt x="53" y="8"/>
                    <a:pt x="53" y="8"/>
                    <a:pt x="53" y="8"/>
                  </a:cubicBezTo>
                  <a:cubicBezTo>
                    <a:pt x="52" y="9"/>
                    <a:pt x="52" y="9"/>
                    <a:pt x="52" y="9"/>
                  </a:cubicBezTo>
                  <a:cubicBezTo>
                    <a:pt x="53" y="9"/>
                    <a:pt x="52" y="8"/>
                    <a:pt x="52" y="8"/>
                  </a:cubicBezTo>
                  <a:cubicBezTo>
                    <a:pt x="52" y="8"/>
                    <a:pt x="52" y="8"/>
                    <a:pt x="52" y="8"/>
                  </a:cubicBezTo>
                  <a:cubicBezTo>
                    <a:pt x="53" y="7"/>
                    <a:pt x="53" y="7"/>
                    <a:pt x="53" y="7"/>
                  </a:cubicBezTo>
                  <a:cubicBezTo>
                    <a:pt x="52" y="8"/>
                    <a:pt x="52" y="8"/>
                    <a:pt x="52" y="8"/>
                  </a:cubicBezTo>
                  <a:cubicBezTo>
                    <a:pt x="53" y="8"/>
                    <a:pt x="54" y="7"/>
                    <a:pt x="55" y="7"/>
                  </a:cubicBezTo>
                  <a:cubicBezTo>
                    <a:pt x="55" y="7"/>
                    <a:pt x="54" y="8"/>
                    <a:pt x="54" y="8"/>
                  </a:cubicBezTo>
                  <a:close/>
                  <a:moveTo>
                    <a:pt x="55" y="7"/>
                  </a:moveTo>
                  <a:cubicBezTo>
                    <a:pt x="54" y="7"/>
                    <a:pt x="54" y="7"/>
                    <a:pt x="54" y="7"/>
                  </a:cubicBezTo>
                  <a:cubicBezTo>
                    <a:pt x="54" y="6"/>
                    <a:pt x="54" y="6"/>
                    <a:pt x="54" y="6"/>
                  </a:cubicBezTo>
                  <a:cubicBezTo>
                    <a:pt x="55" y="6"/>
                    <a:pt x="55" y="6"/>
                    <a:pt x="55" y="6"/>
                  </a:cubicBezTo>
                  <a:cubicBezTo>
                    <a:pt x="55" y="6"/>
                    <a:pt x="55" y="6"/>
                    <a:pt x="55" y="7"/>
                  </a:cubicBezTo>
                  <a:close/>
                  <a:moveTo>
                    <a:pt x="56" y="6"/>
                  </a:moveTo>
                  <a:cubicBezTo>
                    <a:pt x="56" y="7"/>
                    <a:pt x="56" y="7"/>
                    <a:pt x="56" y="7"/>
                  </a:cubicBezTo>
                  <a:cubicBezTo>
                    <a:pt x="56" y="7"/>
                    <a:pt x="56" y="7"/>
                    <a:pt x="56" y="7"/>
                  </a:cubicBezTo>
                  <a:cubicBezTo>
                    <a:pt x="55" y="8"/>
                    <a:pt x="56" y="7"/>
                    <a:pt x="55" y="7"/>
                  </a:cubicBezTo>
                  <a:cubicBezTo>
                    <a:pt x="55" y="5"/>
                    <a:pt x="57" y="7"/>
                    <a:pt x="57" y="5"/>
                  </a:cubicBezTo>
                  <a:cubicBezTo>
                    <a:pt x="57" y="6"/>
                    <a:pt x="57" y="7"/>
                    <a:pt x="56" y="6"/>
                  </a:cubicBezTo>
                  <a:close/>
                  <a:moveTo>
                    <a:pt x="58" y="7"/>
                  </a:moveTo>
                  <a:cubicBezTo>
                    <a:pt x="58" y="7"/>
                    <a:pt x="58" y="7"/>
                    <a:pt x="58" y="7"/>
                  </a:cubicBezTo>
                  <a:cubicBezTo>
                    <a:pt x="58" y="7"/>
                    <a:pt x="58" y="7"/>
                    <a:pt x="58" y="7"/>
                  </a:cubicBezTo>
                  <a:cubicBezTo>
                    <a:pt x="59" y="7"/>
                    <a:pt x="59" y="7"/>
                    <a:pt x="59" y="7"/>
                  </a:cubicBezTo>
                  <a:cubicBezTo>
                    <a:pt x="58" y="7"/>
                    <a:pt x="58" y="7"/>
                    <a:pt x="58" y="7"/>
                  </a:cubicBezTo>
                  <a:close/>
                  <a:moveTo>
                    <a:pt x="57" y="6"/>
                  </a:moveTo>
                  <a:cubicBezTo>
                    <a:pt x="58" y="6"/>
                    <a:pt x="59" y="6"/>
                    <a:pt x="60" y="5"/>
                  </a:cubicBezTo>
                  <a:cubicBezTo>
                    <a:pt x="59" y="6"/>
                    <a:pt x="58" y="6"/>
                    <a:pt x="57" y="6"/>
                  </a:cubicBezTo>
                  <a:close/>
                  <a:moveTo>
                    <a:pt x="60" y="5"/>
                  </a:moveTo>
                  <a:cubicBezTo>
                    <a:pt x="61" y="4"/>
                    <a:pt x="62" y="4"/>
                    <a:pt x="63" y="4"/>
                  </a:cubicBezTo>
                  <a:cubicBezTo>
                    <a:pt x="62" y="5"/>
                    <a:pt x="61" y="4"/>
                    <a:pt x="60" y="5"/>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rotWithShape="1">
          <a:blip r:embed="rId2"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8826896" y="0"/>
            <a:ext cx="3365104" cy="6858000"/>
          </a:xfrm>
          <a:prstGeom prst="rect">
            <a:avLst/>
          </a:prstGeom>
        </p:spPr>
      </p:pic>
      <p:grpSp>
        <p:nvGrpSpPr>
          <p:cNvPr id="12" name="组合 11"/>
          <p:cNvGrpSpPr/>
          <p:nvPr/>
        </p:nvGrpSpPr>
        <p:grpSpPr>
          <a:xfrm>
            <a:off x="3735691" y="5585208"/>
            <a:ext cx="743946" cy="426112"/>
            <a:chOff x="1459367" y="2127931"/>
            <a:chExt cx="5060950" cy="2898775"/>
          </a:xfrm>
        </p:grpSpPr>
        <p:sp>
          <p:nvSpPr>
            <p:cNvPr id="13" name="Freeform 15"/>
            <p:cNvSpPr>
              <a:spLocks noEditPoints="1"/>
            </p:cNvSpPr>
            <p:nvPr/>
          </p:nvSpPr>
          <p:spPr bwMode="auto">
            <a:xfrm>
              <a:off x="1459367" y="2127931"/>
              <a:ext cx="4589463" cy="2898775"/>
            </a:xfrm>
            <a:custGeom>
              <a:avLst/>
              <a:gdLst>
                <a:gd name="T0" fmla="*/ 95 w 146"/>
                <a:gd name="T1" fmla="*/ 72 h 92"/>
                <a:gd name="T2" fmla="*/ 89 w 146"/>
                <a:gd name="T3" fmla="*/ 74 h 92"/>
                <a:gd name="T4" fmla="*/ 96 w 146"/>
                <a:gd name="T5" fmla="*/ 64 h 92"/>
                <a:gd name="T6" fmla="*/ 81 w 146"/>
                <a:gd name="T7" fmla="*/ 71 h 92"/>
                <a:gd name="T8" fmla="*/ 65 w 146"/>
                <a:gd name="T9" fmla="*/ 57 h 92"/>
                <a:gd name="T10" fmla="*/ 63 w 146"/>
                <a:gd name="T11" fmla="*/ 38 h 92"/>
                <a:gd name="T12" fmla="*/ 82 w 146"/>
                <a:gd name="T13" fmla="*/ 50 h 92"/>
                <a:gd name="T14" fmla="*/ 95 w 146"/>
                <a:gd name="T15" fmla="*/ 43 h 92"/>
                <a:gd name="T16" fmla="*/ 107 w 146"/>
                <a:gd name="T17" fmla="*/ 33 h 92"/>
                <a:gd name="T18" fmla="*/ 111 w 146"/>
                <a:gd name="T19" fmla="*/ 34 h 92"/>
                <a:gd name="T20" fmla="*/ 138 w 146"/>
                <a:gd name="T21" fmla="*/ 18 h 92"/>
                <a:gd name="T22" fmla="*/ 135 w 146"/>
                <a:gd name="T23" fmla="*/ 16 h 92"/>
                <a:gd name="T24" fmla="*/ 116 w 146"/>
                <a:gd name="T25" fmla="*/ 17 h 92"/>
                <a:gd name="T26" fmla="*/ 102 w 146"/>
                <a:gd name="T27" fmla="*/ 30 h 92"/>
                <a:gd name="T28" fmla="*/ 90 w 146"/>
                <a:gd name="T29" fmla="*/ 26 h 92"/>
                <a:gd name="T30" fmla="*/ 84 w 146"/>
                <a:gd name="T31" fmla="*/ 20 h 92"/>
                <a:gd name="T32" fmla="*/ 99 w 146"/>
                <a:gd name="T33" fmla="*/ 13 h 92"/>
                <a:gd name="T34" fmla="*/ 76 w 146"/>
                <a:gd name="T35" fmla="*/ 7 h 92"/>
                <a:gd name="T36" fmla="*/ 44 w 146"/>
                <a:gd name="T37" fmla="*/ 0 h 92"/>
                <a:gd name="T38" fmla="*/ 13 w 146"/>
                <a:gd name="T39" fmla="*/ 25 h 92"/>
                <a:gd name="T40" fmla="*/ 2 w 146"/>
                <a:gd name="T41" fmla="*/ 55 h 92"/>
                <a:gd name="T42" fmla="*/ 2 w 146"/>
                <a:gd name="T43" fmla="*/ 71 h 92"/>
                <a:gd name="T44" fmla="*/ 3 w 146"/>
                <a:gd name="T45" fmla="*/ 61 h 92"/>
                <a:gd name="T46" fmla="*/ 10 w 146"/>
                <a:gd name="T47" fmla="*/ 76 h 92"/>
                <a:gd name="T48" fmla="*/ 18 w 146"/>
                <a:gd name="T49" fmla="*/ 79 h 92"/>
                <a:gd name="T50" fmla="*/ 49 w 146"/>
                <a:gd name="T51" fmla="*/ 88 h 92"/>
                <a:gd name="T52" fmla="*/ 58 w 146"/>
                <a:gd name="T53" fmla="*/ 84 h 92"/>
                <a:gd name="T54" fmla="*/ 86 w 146"/>
                <a:gd name="T55" fmla="*/ 80 h 92"/>
                <a:gd name="T56" fmla="*/ 97 w 146"/>
                <a:gd name="T57" fmla="*/ 75 h 92"/>
                <a:gd name="T58" fmla="*/ 140 w 146"/>
                <a:gd name="T59" fmla="*/ 19 h 92"/>
                <a:gd name="T60" fmla="*/ 124 w 146"/>
                <a:gd name="T61" fmla="*/ 18 h 92"/>
                <a:gd name="T62" fmla="*/ 126 w 146"/>
                <a:gd name="T63" fmla="*/ 15 h 92"/>
                <a:gd name="T64" fmla="*/ 127 w 146"/>
                <a:gd name="T65" fmla="*/ 15 h 92"/>
                <a:gd name="T66" fmla="*/ 113 w 146"/>
                <a:gd name="T67" fmla="*/ 26 h 92"/>
                <a:gd name="T68" fmla="*/ 109 w 146"/>
                <a:gd name="T69" fmla="*/ 33 h 92"/>
                <a:gd name="T70" fmla="*/ 106 w 146"/>
                <a:gd name="T71" fmla="*/ 31 h 92"/>
                <a:gd name="T72" fmla="*/ 104 w 146"/>
                <a:gd name="T73" fmla="*/ 33 h 92"/>
                <a:gd name="T74" fmla="*/ 95 w 146"/>
                <a:gd name="T75" fmla="*/ 43 h 92"/>
                <a:gd name="T76" fmla="*/ 99 w 146"/>
                <a:gd name="T77" fmla="*/ 39 h 92"/>
                <a:gd name="T78" fmla="*/ 93 w 146"/>
                <a:gd name="T79" fmla="*/ 39 h 92"/>
                <a:gd name="T80" fmla="*/ 95 w 146"/>
                <a:gd name="T81" fmla="*/ 37 h 92"/>
                <a:gd name="T82" fmla="*/ 72 w 146"/>
                <a:gd name="T83" fmla="*/ 22 h 92"/>
                <a:gd name="T84" fmla="*/ 6 w 146"/>
                <a:gd name="T85" fmla="*/ 73 h 92"/>
                <a:gd name="T86" fmla="*/ 15 w 146"/>
                <a:gd name="T87" fmla="*/ 76 h 92"/>
                <a:gd name="T88" fmla="*/ 20 w 146"/>
                <a:gd name="T89" fmla="*/ 78 h 92"/>
                <a:gd name="T90" fmla="*/ 48 w 146"/>
                <a:gd name="T91" fmla="*/ 89 h 92"/>
                <a:gd name="T92" fmla="*/ 20 w 146"/>
                <a:gd name="T93" fmla="*/ 69 h 92"/>
                <a:gd name="T94" fmla="*/ 15 w 146"/>
                <a:gd name="T95" fmla="*/ 72 h 92"/>
                <a:gd name="T96" fmla="*/ 13 w 146"/>
                <a:gd name="T97" fmla="*/ 72 h 92"/>
                <a:gd name="T98" fmla="*/ 9 w 146"/>
                <a:gd name="T99" fmla="*/ 68 h 92"/>
                <a:gd name="T100" fmla="*/ 11 w 146"/>
                <a:gd name="T101" fmla="*/ 61 h 92"/>
                <a:gd name="T102" fmla="*/ 32 w 146"/>
                <a:gd name="T103" fmla="*/ 23 h 92"/>
                <a:gd name="T104" fmla="*/ 43 w 146"/>
                <a:gd name="T105" fmla="*/ 22 h 92"/>
                <a:gd name="T106" fmla="*/ 41 w 146"/>
                <a:gd name="T107" fmla="*/ 33 h 92"/>
                <a:gd name="T108" fmla="*/ 43 w 146"/>
                <a:gd name="T109" fmla="*/ 60 h 92"/>
                <a:gd name="T110" fmla="*/ 54 w 146"/>
                <a:gd name="T111" fmla="*/ 76 h 92"/>
                <a:gd name="T112" fmla="*/ 60 w 146"/>
                <a:gd name="T113" fmla="*/ 78 h 92"/>
                <a:gd name="T114" fmla="*/ 87 w 146"/>
                <a:gd name="T115" fmla="*/ 69 h 92"/>
                <a:gd name="T116" fmla="*/ 83 w 146"/>
                <a:gd name="T117" fmla="*/ 76 h 92"/>
                <a:gd name="T118" fmla="*/ 81 w 146"/>
                <a:gd name="T119" fmla="*/ 72 h 92"/>
                <a:gd name="T120" fmla="*/ 88 w 146"/>
                <a:gd name="T121" fmla="*/ 75 h 92"/>
                <a:gd name="T122" fmla="*/ 84 w 146"/>
                <a:gd name="T123" fmla="*/ 77 h 92"/>
                <a:gd name="T124" fmla="*/ 99 w 146"/>
                <a:gd name="T125"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 h="92">
                  <a:moveTo>
                    <a:pt x="100" y="73"/>
                  </a:moveTo>
                  <a:cubicBezTo>
                    <a:pt x="99" y="72"/>
                    <a:pt x="99" y="72"/>
                    <a:pt x="99" y="72"/>
                  </a:cubicBezTo>
                  <a:cubicBezTo>
                    <a:pt x="99" y="72"/>
                    <a:pt x="98" y="73"/>
                    <a:pt x="98" y="73"/>
                  </a:cubicBezTo>
                  <a:cubicBezTo>
                    <a:pt x="98" y="72"/>
                    <a:pt x="98" y="71"/>
                    <a:pt x="99" y="71"/>
                  </a:cubicBezTo>
                  <a:cubicBezTo>
                    <a:pt x="99" y="71"/>
                    <a:pt x="99" y="71"/>
                    <a:pt x="99" y="71"/>
                  </a:cubicBezTo>
                  <a:cubicBezTo>
                    <a:pt x="99" y="70"/>
                    <a:pt x="99" y="70"/>
                    <a:pt x="99" y="70"/>
                  </a:cubicBezTo>
                  <a:cubicBezTo>
                    <a:pt x="98" y="71"/>
                    <a:pt x="98" y="72"/>
                    <a:pt x="98" y="72"/>
                  </a:cubicBezTo>
                  <a:cubicBezTo>
                    <a:pt x="97" y="71"/>
                    <a:pt x="97" y="72"/>
                    <a:pt x="97" y="71"/>
                  </a:cubicBezTo>
                  <a:cubicBezTo>
                    <a:pt x="96" y="72"/>
                    <a:pt x="96" y="72"/>
                    <a:pt x="96" y="72"/>
                  </a:cubicBezTo>
                  <a:cubicBezTo>
                    <a:pt x="96" y="72"/>
                    <a:pt x="96" y="72"/>
                    <a:pt x="96" y="72"/>
                  </a:cubicBezTo>
                  <a:cubicBezTo>
                    <a:pt x="96" y="72"/>
                    <a:pt x="95" y="73"/>
                    <a:pt x="95" y="73"/>
                  </a:cubicBezTo>
                  <a:cubicBezTo>
                    <a:pt x="94" y="75"/>
                    <a:pt x="92" y="75"/>
                    <a:pt x="90" y="77"/>
                  </a:cubicBezTo>
                  <a:cubicBezTo>
                    <a:pt x="90" y="76"/>
                    <a:pt x="89" y="77"/>
                    <a:pt x="89" y="76"/>
                  </a:cubicBezTo>
                  <a:cubicBezTo>
                    <a:pt x="90" y="76"/>
                    <a:pt x="90" y="75"/>
                    <a:pt x="90" y="75"/>
                  </a:cubicBezTo>
                  <a:cubicBezTo>
                    <a:pt x="91" y="75"/>
                    <a:pt x="92" y="75"/>
                    <a:pt x="92" y="74"/>
                  </a:cubicBezTo>
                  <a:cubicBezTo>
                    <a:pt x="93" y="74"/>
                    <a:pt x="93" y="74"/>
                    <a:pt x="93" y="74"/>
                  </a:cubicBezTo>
                  <a:cubicBezTo>
                    <a:pt x="93" y="73"/>
                    <a:pt x="94" y="72"/>
                    <a:pt x="95" y="72"/>
                  </a:cubicBezTo>
                  <a:cubicBezTo>
                    <a:pt x="95" y="72"/>
                    <a:pt x="95" y="72"/>
                    <a:pt x="95" y="72"/>
                  </a:cubicBezTo>
                  <a:cubicBezTo>
                    <a:pt x="95" y="71"/>
                    <a:pt x="95" y="71"/>
                    <a:pt x="96" y="70"/>
                  </a:cubicBezTo>
                  <a:cubicBezTo>
                    <a:pt x="96" y="70"/>
                    <a:pt x="96" y="70"/>
                    <a:pt x="96" y="70"/>
                  </a:cubicBezTo>
                  <a:cubicBezTo>
                    <a:pt x="96" y="69"/>
                    <a:pt x="99" y="67"/>
                    <a:pt x="98" y="67"/>
                  </a:cubicBezTo>
                  <a:cubicBezTo>
                    <a:pt x="98" y="67"/>
                    <a:pt x="98" y="67"/>
                    <a:pt x="97" y="67"/>
                  </a:cubicBezTo>
                  <a:cubicBezTo>
                    <a:pt x="97" y="67"/>
                    <a:pt x="96" y="67"/>
                    <a:pt x="97" y="67"/>
                  </a:cubicBezTo>
                  <a:cubicBezTo>
                    <a:pt x="97" y="67"/>
                    <a:pt x="97" y="68"/>
                    <a:pt x="97" y="68"/>
                  </a:cubicBezTo>
                  <a:cubicBezTo>
                    <a:pt x="97" y="68"/>
                    <a:pt x="97" y="68"/>
                    <a:pt x="96" y="68"/>
                  </a:cubicBezTo>
                  <a:cubicBezTo>
                    <a:pt x="96" y="69"/>
                    <a:pt x="96" y="69"/>
                    <a:pt x="96" y="69"/>
                  </a:cubicBezTo>
                  <a:cubicBezTo>
                    <a:pt x="96" y="69"/>
                    <a:pt x="96" y="69"/>
                    <a:pt x="96" y="69"/>
                  </a:cubicBezTo>
                  <a:cubicBezTo>
                    <a:pt x="95" y="69"/>
                    <a:pt x="95" y="69"/>
                    <a:pt x="95" y="69"/>
                  </a:cubicBezTo>
                  <a:cubicBezTo>
                    <a:pt x="95" y="69"/>
                    <a:pt x="95" y="69"/>
                    <a:pt x="95" y="69"/>
                  </a:cubicBezTo>
                  <a:cubicBezTo>
                    <a:pt x="95" y="69"/>
                    <a:pt x="95" y="69"/>
                    <a:pt x="95" y="69"/>
                  </a:cubicBezTo>
                  <a:cubicBezTo>
                    <a:pt x="95" y="69"/>
                    <a:pt x="95" y="69"/>
                    <a:pt x="95" y="69"/>
                  </a:cubicBezTo>
                  <a:cubicBezTo>
                    <a:pt x="95" y="69"/>
                    <a:pt x="95" y="69"/>
                    <a:pt x="95" y="69"/>
                  </a:cubicBezTo>
                  <a:cubicBezTo>
                    <a:pt x="94" y="70"/>
                    <a:pt x="93" y="71"/>
                    <a:pt x="92" y="73"/>
                  </a:cubicBezTo>
                  <a:cubicBezTo>
                    <a:pt x="91" y="73"/>
                    <a:pt x="90" y="74"/>
                    <a:pt x="89" y="74"/>
                  </a:cubicBezTo>
                  <a:cubicBezTo>
                    <a:pt x="90" y="73"/>
                    <a:pt x="90" y="73"/>
                    <a:pt x="90" y="73"/>
                  </a:cubicBezTo>
                  <a:cubicBezTo>
                    <a:pt x="89" y="72"/>
                    <a:pt x="92" y="73"/>
                    <a:pt x="92" y="72"/>
                  </a:cubicBezTo>
                  <a:cubicBezTo>
                    <a:pt x="92" y="72"/>
                    <a:pt x="92" y="72"/>
                    <a:pt x="92" y="72"/>
                  </a:cubicBezTo>
                  <a:cubicBezTo>
                    <a:pt x="93" y="71"/>
                    <a:pt x="93" y="71"/>
                    <a:pt x="93" y="71"/>
                  </a:cubicBezTo>
                  <a:cubicBezTo>
                    <a:pt x="93" y="69"/>
                    <a:pt x="94" y="69"/>
                    <a:pt x="95" y="67"/>
                  </a:cubicBezTo>
                  <a:cubicBezTo>
                    <a:pt x="94" y="67"/>
                    <a:pt x="94" y="67"/>
                    <a:pt x="94" y="67"/>
                  </a:cubicBezTo>
                  <a:cubicBezTo>
                    <a:pt x="94" y="67"/>
                    <a:pt x="94" y="66"/>
                    <a:pt x="95" y="66"/>
                  </a:cubicBezTo>
                  <a:cubicBezTo>
                    <a:pt x="95" y="66"/>
                    <a:pt x="95" y="66"/>
                    <a:pt x="95" y="66"/>
                  </a:cubicBezTo>
                  <a:cubicBezTo>
                    <a:pt x="95" y="66"/>
                    <a:pt x="95" y="66"/>
                    <a:pt x="95" y="66"/>
                  </a:cubicBezTo>
                  <a:cubicBezTo>
                    <a:pt x="95" y="66"/>
                    <a:pt x="95" y="66"/>
                    <a:pt x="95" y="66"/>
                  </a:cubicBezTo>
                  <a:cubicBezTo>
                    <a:pt x="95" y="66"/>
                    <a:pt x="95" y="66"/>
                    <a:pt x="96" y="66"/>
                  </a:cubicBezTo>
                  <a:cubicBezTo>
                    <a:pt x="96" y="66"/>
                    <a:pt x="96" y="66"/>
                    <a:pt x="96" y="66"/>
                  </a:cubicBezTo>
                  <a:cubicBezTo>
                    <a:pt x="96" y="66"/>
                    <a:pt x="96" y="66"/>
                    <a:pt x="96" y="66"/>
                  </a:cubicBezTo>
                  <a:cubicBezTo>
                    <a:pt x="96" y="66"/>
                    <a:pt x="96" y="66"/>
                    <a:pt x="95" y="66"/>
                  </a:cubicBezTo>
                  <a:cubicBezTo>
                    <a:pt x="95" y="65"/>
                    <a:pt x="95" y="67"/>
                    <a:pt x="94" y="66"/>
                  </a:cubicBezTo>
                  <a:cubicBezTo>
                    <a:pt x="95" y="65"/>
                    <a:pt x="95" y="64"/>
                    <a:pt x="96" y="64"/>
                  </a:cubicBezTo>
                  <a:cubicBezTo>
                    <a:pt x="96" y="64"/>
                    <a:pt x="96" y="64"/>
                    <a:pt x="96" y="64"/>
                  </a:cubicBezTo>
                  <a:cubicBezTo>
                    <a:pt x="96" y="63"/>
                    <a:pt x="96" y="63"/>
                    <a:pt x="96" y="63"/>
                  </a:cubicBezTo>
                  <a:cubicBezTo>
                    <a:pt x="93" y="66"/>
                    <a:pt x="93" y="66"/>
                    <a:pt x="93" y="66"/>
                  </a:cubicBezTo>
                  <a:cubicBezTo>
                    <a:pt x="93" y="66"/>
                    <a:pt x="93" y="66"/>
                    <a:pt x="93" y="66"/>
                  </a:cubicBezTo>
                  <a:cubicBezTo>
                    <a:pt x="93" y="66"/>
                    <a:pt x="93" y="66"/>
                    <a:pt x="93" y="65"/>
                  </a:cubicBezTo>
                  <a:cubicBezTo>
                    <a:pt x="92" y="68"/>
                    <a:pt x="92" y="68"/>
                    <a:pt x="92" y="68"/>
                  </a:cubicBezTo>
                  <a:cubicBezTo>
                    <a:pt x="91" y="67"/>
                    <a:pt x="91" y="68"/>
                    <a:pt x="90" y="67"/>
                  </a:cubicBezTo>
                  <a:cubicBezTo>
                    <a:pt x="91" y="67"/>
                    <a:pt x="91" y="67"/>
                    <a:pt x="91" y="66"/>
                  </a:cubicBezTo>
                  <a:cubicBezTo>
                    <a:pt x="90" y="66"/>
                    <a:pt x="91" y="67"/>
                    <a:pt x="90" y="68"/>
                  </a:cubicBezTo>
                  <a:cubicBezTo>
                    <a:pt x="90" y="68"/>
                    <a:pt x="90" y="68"/>
                    <a:pt x="90" y="68"/>
                  </a:cubicBezTo>
                  <a:cubicBezTo>
                    <a:pt x="90" y="68"/>
                    <a:pt x="90" y="68"/>
                    <a:pt x="90" y="68"/>
                  </a:cubicBezTo>
                  <a:cubicBezTo>
                    <a:pt x="89" y="70"/>
                    <a:pt x="89" y="68"/>
                    <a:pt x="89" y="68"/>
                  </a:cubicBezTo>
                  <a:cubicBezTo>
                    <a:pt x="89" y="67"/>
                    <a:pt x="89" y="67"/>
                    <a:pt x="89" y="66"/>
                  </a:cubicBezTo>
                  <a:cubicBezTo>
                    <a:pt x="88" y="67"/>
                    <a:pt x="88" y="67"/>
                    <a:pt x="88" y="68"/>
                  </a:cubicBezTo>
                  <a:cubicBezTo>
                    <a:pt x="87" y="68"/>
                    <a:pt x="87" y="68"/>
                    <a:pt x="87" y="68"/>
                  </a:cubicBezTo>
                  <a:cubicBezTo>
                    <a:pt x="87" y="69"/>
                    <a:pt x="87" y="69"/>
                    <a:pt x="87" y="69"/>
                  </a:cubicBezTo>
                  <a:cubicBezTo>
                    <a:pt x="86" y="69"/>
                    <a:pt x="85" y="70"/>
                    <a:pt x="84" y="71"/>
                  </a:cubicBezTo>
                  <a:cubicBezTo>
                    <a:pt x="83" y="70"/>
                    <a:pt x="82" y="72"/>
                    <a:pt x="81" y="71"/>
                  </a:cubicBezTo>
                  <a:cubicBezTo>
                    <a:pt x="81" y="72"/>
                    <a:pt x="81" y="72"/>
                    <a:pt x="81" y="72"/>
                  </a:cubicBezTo>
                  <a:cubicBezTo>
                    <a:pt x="81" y="72"/>
                    <a:pt x="81" y="72"/>
                    <a:pt x="80" y="72"/>
                  </a:cubicBezTo>
                  <a:cubicBezTo>
                    <a:pt x="79" y="72"/>
                    <a:pt x="81" y="72"/>
                    <a:pt x="81" y="72"/>
                  </a:cubicBezTo>
                  <a:cubicBezTo>
                    <a:pt x="80" y="72"/>
                    <a:pt x="79" y="73"/>
                    <a:pt x="78" y="73"/>
                  </a:cubicBezTo>
                  <a:cubicBezTo>
                    <a:pt x="78" y="73"/>
                    <a:pt x="78" y="73"/>
                    <a:pt x="78" y="73"/>
                  </a:cubicBezTo>
                  <a:cubicBezTo>
                    <a:pt x="73" y="73"/>
                    <a:pt x="67" y="74"/>
                    <a:pt x="62" y="73"/>
                  </a:cubicBezTo>
                  <a:cubicBezTo>
                    <a:pt x="62" y="72"/>
                    <a:pt x="61" y="71"/>
                    <a:pt x="62" y="71"/>
                  </a:cubicBezTo>
                  <a:cubicBezTo>
                    <a:pt x="61" y="71"/>
                    <a:pt x="62" y="72"/>
                    <a:pt x="61" y="72"/>
                  </a:cubicBezTo>
                  <a:cubicBezTo>
                    <a:pt x="61" y="71"/>
                    <a:pt x="61" y="71"/>
                    <a:pt x="61" y="71"/>
                  </a:cubicBezTo>
                  <a:cubicBezTo>
                    <a:pt x="62" y="70"/>
                    <a:pt x="65" y="72"/>
                    <a:pt x="66" y="69"/>
                  </a:cubicBezTo>
                  <a:cubicBezTo>
                    <a:pt x="66" y="69"/>
                    <a:pt x="66" y="69"/>
                    <a:pt x="66" y="69"/>
                  </a:cubicBezTo>
                  <a:cubicBezTo>
                    <a:pt x="67" y="69"/>
                    <a:pt x="67" y="67"/>
                    <a:pt x="68" y="66"/>
                  </a:cubicBezTo>
                  <a:cubicBezTo>
                    <a:pt x="68" y="66"/>
                    <a:pt x="68" y="66"/>
                    <a:pt x="68" y="66"/>
                  </a:cubicBezTo>
                  <a:cubicBezTo>
                    <a:pt x="68" y="66"/>
                    <a:pt x="68" y="66"/>
                    <a:pt x="68" y="66"/>
                  </a:cubicBezTo>
                  <a:cubicBezTo>
                    <a:pt x="69" y="64"/>
                    <a:pt x="69" y="64"/>
                    <a:pt x="69" y="62"/>
                  </a:cubicBezTo>
                  <a:cubicBezTo>
                    <a:pt x="68" y="63"/>
                    <a:pt x="69" y="61"/>
                    <a:pt x="68" y="61"/>
                  </a:cubicBezTo>
                  <a:cubicBezTo>
                    <a:pt x="67" y="60"/>
                    <a:pt x="67" y="57"/>
                    <a:pt x="65" y="57"/>
                  </a:cubicBezTo>
                  <a:cubicBezTo>
                    <a:pt x="63" y="54"/>
                    <a:pt x="59" y="53"/>
                    <a:pt x="55" y="51"/>
                  </a:cubicBezTo>
                  <a:cubicBezTo>
                    <a:pt x="53" y="51"/>
                    <a:pt x="52" y="50"/>
                    <a:pt x="50" y="50"/>
                  </a:cubicBezTo>
                  <a:cubicBezTo>
                    <a:pt x="49" y="47"/>
                    <a:pt x="48" y="43"/>
                    <a:pt x="45" y="42"/>
                  </a:cubicBezTo>
                  <a:cubicBezTo>
                    <a:pt x="46" y="42"/>
                    <a:pt x="47" y="43"/>
                    <a:pt x="48" y="42"/>
                  </a:cubicBezTo>
                  <a:cubicBezTo>
                    <a:pt x="48" y="41"/>
                    <a:pt x="50" y="41"/>
                    <a:pt x="50" y="41"/>
                  </a:cubicBezTo>
                  <a:cubicBezTo>
                    <a:pt x="50" y="41"/>
                    <a:pt x="50" y="41"/>
                    <a:pt x="50" y="41"/>
                  </a:cubicBezTo>
                  <a:cubicBezTo>
                    <a:pt x="52" y="41"/>
                    <a:pt x="53" y="39"/>
                    <a:pt x="54" y="40"/>
                  </a:cubicBezTo>
                  <a:cubicBezTo>
                    <a:pt x="53" y="42"/>
                    <a:pt x="53" y="44"/>
                    <a:pt x="53" y="46"/>
                  </a:cubicBezTo>
                  <a:cubicBezTo>
                    <a:pt x="54" y="45"/>
                    <a:pt x="54" y="44"/>
                    <a:pt x="54" y="43"/>
                  </a:cubicBezTo>
                  <a:cubicBezTo>
                    <a:pt x="55" y="44"/>
                    <a:pt x="53" y="46"/>
                    <a:pt x="55" y="46"/>
                  </a:cubicBezTo>
                  <a:cubicBezTo>
                    <a:pt x="54" y="47"/>
                    <a:pt x="54" y="47"/>
                    <a:pt x="54" y="47"/>
                  </a:cubicBezTo>
                  <a:cubicBezTo>
                    <a:pt x="55" y="48"/>
                    <a:pt x="56" y="46"/>
                    <a:pt x="57" y="47"/>
                  </a:cubicBezTo>
                  <a:cubicBezTo>
                    <a:pt x="56" y="48"/>
                    <a:pt x="56" y="48"/>
                    <a:pt x="56" y="48"/>
                  </a:cubicBezTo>
                  <a:cubicBezTo>
                    <a:pt x="57" y="48"/>
                    <a:pt x="57" y="47"/>
                    <a:pt x="57" y="47"/>
                  </a:cubicBezTo>
                  <a:cubicBezTo>
                    <a:pt x="58" y="47"/>
                    <a:pt x="58" y="47"/>
                    <a:pt x="58" y="47"/>
                  </a:cubicBezTo>
                  <a:cubicBezTo>
                    <a:pt x="58" y="47"/>
                    <a:pt x="58" y="47"/>
                    <a:pt x="58" y="47"/>
                  </a:cubicBezTo>
                  <a:cubicBezTo>
                    <a:pt x="60" y="45"/>
                    <a:pt x="61" y="41"/>
                    <a:pt x="63" y="38"/>
                  </a:cubicBezTo>
                  <a:cubicBezTo>
                    <a:pt x="65" y="34"/>
                    <a:pt x="69" y="31"/>
                    <a:pt x="75" y="32"/>
                  </a:cubicBezTo>
                  <a:cubicBezTo>
                    <a:pt x="76" y="32"/>
                    <a:pt x="77" y="32"/>
                    <a:pt x="78" y="33"/>
                  </a:cubicBezTo>
                  <a:cubicBezTo>
                    <a:pt x="79" y="33"/>
                    <a:pt x="80" y="34"/>
                    <a:pt x="81" y="34"/>
                  </a:cubicBezTo>
                  <a:cubicBezTo>
                    <a:pt x="82" y="36"/>
                    <a:pt x="83" y="39"/>
                    <a:pt x="83" y="42"/>
                  </a:cubicBezTo>
                  <a:cubicBezTo>
                    <a:pt x="80" y="42"/>
                    <a:pt x="78" y="42"/>
                    <a:pt x="76" y="42"/>
                  </a:cubicBezTo>
                  <a:cubicBezTo>
                    <a:pt x="76" y="43"/>
                    <a:pt x="76" y="43"/>
                    <a:pt x="76" y="43"/>
                  </a:cubicBezTo>
                  <a:cubicBezTo>
                    <a:pt x="76" y="43"/>
                    <a:pt x="76" y="43"/>
                    <a:pt x="76" y="43"/>
                  </a:cubicBezTo>
                  <a:cubicBezTo>
                    <a:pt x="76" y="43"/>
                    <a:pt x="76" y="43"/>
                    <a:pt x="77" y="44"/>
                  </a:cubicBezTo>
                  <a:cubicBezTo>
                    <a:pt x="76" y="44"/>
                    <a:pt x="76" y="44"/>
                    <a:pt x="76" y="45"/>
                  </a:cubicBezTo>
                  <a:cubicBezTo>
                    <a:pt x="76" y="45"/>
                    <a:pt x="76" y="45"/>
                    <a:pt x="76" y="44"/>
                  </a:cubicBezTo>
                  <a:cubicBezTo>
                    <a:pt x="77" y="45"/>
                    <a:pt x="77" y="45"/>
                    <a:pt x="77" y="45"/>
                  </a:cubicBezTo>
                  <a:cubicBezTo>
                    <a:pt x="76" y="46"/>
                    <a:pt x="77" y="46"/>
                    <a:pt x="77" y="46"/>
                  </a:cubicBezTo>
                  <a:cubicBezTo>
                    <a:pt x="77" y="46"/>
                    <a:pt x="78" y="47"/>
                    <a:pt x="77" y="47"/>
                  </a:cubicBezTo>
                  <a:cubicBezTo>
                    <a:pt x="79" y="48"/>
                    <a:pt x="79" y="48"/>
                    <a:pt x="79" y="48"/>
                  </a:cubicBezTo>
                  <a:cubicBezTo>
                    <a:pt x="80" y="49"/>
                    <a:pt x="81" y="48"/>
                    <a:pt x="82" y="49"/>
                  </a:cubicBezTo>
                  <a:cubicBezTo>
                    <a:pt x="79" y="49"/>
                    <a:pt x="79" y="49"/>
                    <a:pt x="79" y="49"/>
                  </a:cubicBezTo>
                  <a:cubicBezTo>
                    <a:pt x="80" y="50"/>
                    <a:pt x="81" y="50"/>
                    <a:pt x="82" y="50"/>
                  </a:cubicBezTo>
                  <a:cubicBezTo>
                    <a:pt x="81" y="50"/>
                    <a:pt x="80" y="50"/>
                    <a:pt x="78" y="50"/>
                  </a:cubicBezTo>
                  <a:cubicBezTo>
                    <a:pt x="82" y="50"/>
                    <a:pt x="86" y="51"/>
                    <a:pt x="90" y="51"/>
                  </a:cubicBezTo>
                  <a:cubicBezTo>
                    <a:pt x="92" y="50"/>
                    <a:pt x="94" y="50"/>
                    <a:pt x="96" y="48"/>
                  </a:cubicBezTo>
                  <a:cubicBezTo>
                    <a:pt x="96" y="49"/>
                    <a:pt x="96" y="49"/>
                    <a:pt x="96" y="49"/>
                  </a:cubicBezTo>
                  <a:cubicBezTo>
                    <a:pt x="96" y="48"/>
                    <a:pt x="96" y="48"/>
                    <a:pt x="96" y="48"/>
                  </a:cubicBezTo>
                  <a:cubicBezTo>
                    <a:pt x="96" y="48"/>
                    <a:pt x="96" y="48"/>
                    <a:pt x="96" y="48"/>
                  </a:cubicBezTo>
                  <a:cubicBezTo>
                    <a:pt x="96" y="48"/>
                    <a:pt x="96" y="47"/>
                    <a:pt x="97" y="47"/>
                  </a:cubicBezTo>
                  <a:cubicBezTo>
                    <a:pt x="96" y="47"/>
                    <a:pt x="96" y="47"/>
                    <a:pt x="96" y="47"/>
                  </a:cubicBezTo>
                  <a:cubicBezTo>
                    <a:pt x="96" y="46"/>
                    <a:pt x="96" y="46"/>
                    <a:pt x="96" y="46"/>
                  </a:cubicBezTo>
                  <a:cubicBezTo>
                    <a:pt x="97" y="46"/>
                    <a:pt x="97" y="46"/>
                    <a:pt x="97" y="46"/>
                  </a:cubicBezTo>
                  <a:cubicBezTo>
                    <a:pt x="97" y="45"/>
                    <a:pt x="96" y="45"/>
                    <a:pt x="96" y="45"/>
                  </a:cubicBezTo>
                  <a:cubicBezTo>
                    <a:pt x="96" y="45"/>
                    <a:pt x="96" y="45"/>
                    <a:pt x="96" y="45"/>
                  </a:cubicBezTo>
                  <a:cubicBezTo>
                    <a:pt x="95" y="45"/>
                    <a:pt x="95" y="45"/>
                    <a:pt x="95" y="45"/>
                  </a:cubicBezTo>
                  <a:cubicBezTo>
                    <a:pt x="95" y="45"/>
                    <a:pt x="96" y="44"/>
                    <a:pt x="95" y="45"/>
                  </a:cubicBezTo>
                  <a:cubicBezTo>
                    <a:pt x="95" y="45"/>
                    <a:pt x="95" y="45"/>
                    <a:pt x="95" y="45"/>
                  </a:cubicBezTo>
                  <a:cubicBezTo>
                    <a:pt x="94" y="46"/>
                    <a:pt x="94" y="46"/>
                    <a:pt x="93" y="45"/>
                  </a:cubicBezTo>
                  <a:cubicBezTo>
                    <a:pt x="94" y="45"/>
                    <a:pt x="95" y="44"/>
                    <a:pt x="95" y="43"/>
                  </a:cubicBezTo>
                  <a:cubicBezTo>
                    <a:pt x="95" y="42"/>
                    <a:pt x="97" y="43"/>
                    <a:pt x="97" y="42"/>
                  </a:cubicBezTo>
                  <a:cubicBezTo>
                    <a:pt x="97" y="42"/>
                    <a:pt x="97" y="42"/>
                    <a:pt x="97" y="42"/>
                  </a:cubicBezTo>
                  <a:cubicBezTo>
                    <a:pt x="98" y="42"/>
                    <a:pt x="98" y="42"/>
                    <a:pt x="98" y="42"/>
                  </a:cubicBezTo>
                  <a:cubicBezTo>
                    <a:pt x="99" y="41"/>
                    <a:pt x="100" y="40"/>
                    <a:pt x="101" y="40"/>
                  </a:cubicBezTo>
                  <a:cubicBezTo>
                    <a:pt x="103" y="39"/>
                    <a:pt x="103" y="39"/>
                    <a:pt x="103" y="37"/>
                  </a:cubicBezTo>
                  <a:cubicBezTo>
                    <a:pt x="103" y="38"/>
                    <a:pt x="103" y="38"/>
                    <a:pt x="103" y="38"/>
                  </a:cubicBezTo>
                  <a:cubicBezTo>
                    <a:pt x="104" y="37"/>
                    <a:pt x="103" y="37"/>
                    <a:pt x="104" y="37"/>
                  </a:cubicBezTo>
                  <a:cubicBezTo>
                    <a:pt x="103" y="35"/>
                    <a:pt x="105" y="34"/>
                    <a:pt x="105" y="33"/>
                  </a:cubicBezTo>
                  <a:cubicBezTo>
                    <a:pt x="107" y="34"/>
                    <a:pt x="104" y="34"/>
                    <a:pt x="105" y="36"/>
                  </a:cubicBezTo>
                  <a:cubicBezTo>
                    <a:pt x="105" y="36"/>
                    <a:pt x="105" y="36"/>
                    <a:pt x="105" y="36"/>
                  </a:cubicBezTo>
                  <a:cubicBezTo>
                    <a:pt x="105" y="35"/>
                    <a:pt x="105" y="35"/>
                    <a:pt x="105" y="35"/>
                  </a:cubicBezTo>
                  <a:cubicBezTo>
                    <a:pt x="106" y="35"/>
                    <a:pt x="106" y="35"/>
                    <a:pt x="106" y="35"/>
                  </a:cubicBezTo>
                  <a:cubicBezTo>
                    <a:pt x="106" y="35"/>
                    <a:pt x="106" y="35"/>
                    <a:pt x="106" y="35"/>
                  </a:cubicBezTo>
                  <a:cubicBezTo>
                    <a:pt x="106" y="35"/>
                    <a:pt x="106" y="35"/>
                    <a:pt x="106" y="35"/>
                  </a:cubicBezTo>
                  <a:cubicBezTo>
                    <a:pt x="106" y="35"/>
                    <a:pt x="106" y="35"/>
                    <a:pt x="106" y="35"/>
                  </a:cubicBezTo>
                  <a:cubicBezTo>
                    <a:pt x="106" y="34"/>
                    <a:pt x="106" y="34"/>
                    <a:pt x="106" y="34"/>
                  </a:cubicBezTo>
                  <a:cubicBezTo>
                    <a:pt x="106" y="34"/>
                    <a:pt x="106" y="33"/>
                    <a:pt x="107" y="33"/>
                  </a:cubicBezTo>
                  <a:cubicBezTo>
                    <a:pt x="107" y="33"/>
                    <a:pt x="107" y="33"/>
                    <a:pt x="107" y="33"/>
                  </a:cubicBezTo>
                  <a:cubicBezTo>
                    <a:pt x="107" y="34"/>
                    <a:pt x="107" y="34"/>
                    <a:pt x="107" y="34"/>
                  </a:cubicBezTo>
                  <a:cubicBezTo>
                    <a:pt x="107" y="34"/>
                    <a:pt x="107" y="34"/>
                    <a:pt x="107" y="34"/>
                  </a:cubicBezTo>
                  <a:cubicBezTo>
                    <a:pt x="107" y="34"/>
                    <a:pt x="107" y="34"/>
                    <a:pt x="107" y="34"/>
                  </a:cubicBezTo>
                  <a:cubicBezTo>
                    <a:pt x="108" y="35"/>
                    <a:pt x="108" y="35"/>
                    <a:pt x="108" y="35"/>
                  </a:cubicBezTo>
                  <a:cubicBezTo>
                    <a:pt x="107" y="35"/>
                    <a:pt x="107" y="35"/>
                    <a:pt x="107" y="35"/>
                  </a:cubicBezTo>
                  <a:cubicBezTo>
                    <a:pt x="108" y="35"/>
                    <a:pt x="108" y="35"/>
                    <a:pt x="108" y="35"/>
                  </a:cubicBezTo>
                  <a:cubicBezTo>
                    <a:pt x="108" y="35"/>
                    <a:pt x="108" y="35"/>
                    <a:pt x="108" y="35"/>
                  </a:cubicBezTo>
                  <a:cubicBezTo>
                    <a:pt x="108" y="35"/>
                    <a:pt x="108" y="35"/>
                    <a:pt x="109" y="34"/>
                  </a:cubicBezTo>
                  <a:cubicBezTo>
                    <a:pt x="109" y="35"/>
                    <a:pt x="109" y="35"/>
                    <a:pt x="109" y="35"/>
                  </a:cubicBezTo>
                  <a:cubicBezTo>
                    <a:pt x="109" y="35"/>
                    <a:pt x="108" y="36"/>
                    <a:pt x="108" y="36"/>
                  </a:cubicBezTo>
                  <a:cubicBezTo>
                    <a:pt x="108" y="36"/>
                    <a:pt x="108" y="36"/>
                    <a:pt x="108" y="36"/>
                  </a:cubicBezTo>
                  <a:cubicBezTo>
                    <a:pt x="107" y="37"/>
                    <a:pt x="107" y="37"/>
                    <a:pt x="107" y="37"/>
                  </a:cubicBezTo>
                  <a:cubicBezTo>
                    <a:pt x="108" y="36"/>
                    <a:pt x="108" y="36"/>
                    <a:pt x="108" y="36"/>
                  </a:cubicBezTo>
                  <a:cubicBezTo>
                    <a:pt x="108" y="37"/>
                    <a:pt x="108" y="37"/>
                    <a:pt x="108" y="37"/>
                  </a:cubicBezTo>
                  <a:cubicBezTo>
                    <a:pt x="108" y="36"/>
                    <a:pt x="109" y="37"/>
                    <a:pt x="109" y="36"/>
                  </a:cubicBezTo>
                  <a:cubicBezTo>
                    <a:pt x="109" y="35"/>
                    <a:pt x="111" y="36"/>
                    <a:pt x="111" y="34"/>
                  </a:cubicBezTo>
                  <a:cubicBezTo>
                    <a:pt x="114" y="31"/>
                    <a:pt x="118" y="30"/>
                    <a:pt x="121" y="27"/>
                  </a:cubicBezTo>
                  <a:cubicBezTo>
                    <a:pt x="121" y="27"/>
                    <a:pt x="121" y="27"/>
                    <a:pt x="121" y="27"/>
                  </a:cubicBezTo>
                  <a:cubicBezTo>
                    <a:pt x="127" y="23"/>
                    <a:pt x="135" y="21"/>
                    <a:pt x="143" y="23"/>
                  </a:cubicBezTo>
                  <a:cubicBezTo>
                    <a:pt x="143" y="22"/>
                    <a:pt x="143" y="22"/>
                    <a:pt x="143" y="22"/>
                  </a:cubicBezTo>
                  <a:cubicBezTo>
                    <a:pt x="143" y="22"/>
                    <a:pt x="143" y="22"/>
                    <a:pt x="144" y="22"/>
                  </a:cubicBezTo>
                  <a:cubicBezTo>
                    <a:pt x="143" y="22"/>
                    <a:pt x="143" y="21"/>
                    <a:pt x="142" y="21"/>
                  </a:cubicBezTo>
                  <a:cubicBezTo>
                    <a:pt x="143" y="21"/>
                    <a:pt x="145" y="21"/>
                    <a:pt x="146" y="21"/>
                  </a:cubicBezTo>
                  <a:cubicBezTo>
                    <a:pt x="145" y="21"/>
                    <a:pt x="145" y="21"/>
                    <a:pt x="145" y="21"/>
                  </a:cubicBezTo>
                  <a:cubicBezTo>
                    <a:pt x="144" y="21"/>
                    <a:pt x="143" y="21"/>
                    <a:pt x="143" y="20"/>
                  </a:cubicBezTo>
                  <a:cubicBezTo>
                    <a:pt x="143" y="20"/>
                    <a:pt x="143" y="20"/>
                    <a:pt x="143" y="20"/>
                  </a:cubicBezTo>
                  <a:cubicBezTo>
                    <a:pt x="143" y="20"/>
                    <a:pt x="143" y="20"/>
                    <a:pt x="143" y="19"/>
                  </a:cubicBezTo>
                  <a:cubicBezTo>
                    <a:pt x="143" y="20"/>
                    <a:pt x="143" y="20"/>
                    <a:pt x="143" y="20"/>
                  </a:cubicBezTo>
                  <a:cubicBezTo>
                    <a:pt x="142" y="20"/>
                    <a:pt x="141" y="20"/>
                    <a:pt x="141" y="20"/>
                  </a:cubicBezTo>
                  <a:cubicBezTo>
                    <a:pt x="140" y="20"/>
                    <a:pt x="140" y="18"/>
                    <a:pt x="140" y="19"/>
                  </a:cubicBezTo>
                  <a:cubicBezTo>
                    <a:pt x="140" y="19"/>
                    <a:pt x="140" y="19"/>
                    <a:pt x="140" y="19"/>
                  </a:cubicBezTo>
                  <a:cubicBezTo>
                    <a:pt x="140" y="18"/>
                    <a:pt x="140" y="18"/>
                    <a:pt x="140" y="18"/>
                  </a:cubicBezTo>
                  <a:cubicBezTo>
                    <a:pt x="139" y="17"/>
                    <a:pt x="139" y="18"/>
                    <a:pt x="138" y="18"/>
                  </a:cubicBezTo>
                  <a:cubicBezTo>
                    <a:pt x="138" y="18"/>
                    <a:pt x="138" y="18"/>
                    <a:pt x="138" y="18"/>
                  </a:cubicBezTo>
                  <a:cubicBezTo>
                    <a:pt x="138" y="18"/>
                    <a:pt x="138" y="18"/>
                    <a:pt x="138" y="18"/>
                  </a:cubicBezTo>
                  <a:cubicBezTo>
                    <a:pt x="138" y="17"/>
                    <a:pt x="138" y="17"/>
                    <a:pt x="138" y="16"/>
                  </a:cubicBezTo>
                  <a:cubicBezTo>
                    <a:pt x="139" y="17"/>
                    <a:pt x="139" y="16"/>
                    <a:pt x="140" y="17"/>
                  </a:cubicBezTo>
                  <a:cubicBezTo>
                    <a:pt x="140" y="16"/>
                    <a:pt x="141" y="17"/>
                    <a:pt x="141" y="16"/>
                  </a:cubicBezTo>
                  <a:cubicBezTo>
                    <a:pt x="140" y="16"/>
                    <a:pt x="139" y="16"/>
                    <a:pt x="138" y="16"/>
                  </a:cubicBezTo>
                  <a:cubicBezTo>
                    <a:pt x="138" y="16"/>
                    <a:pt x="137" y="16"/>
                    <a:pt x="137" y="16"/>
                  </a:cubicBezTo>
                  <a:cubicBezTo>
                    <a:pt x="137" y="16"/>
                    <a:pt x="136" y="16"/>
                    <a:pt x="136" y="16"/>
                  </a:cubicBezTo>
                  <a:cubicBezTo>
                    <a:pt x="136" y="16"/>
                    <a:pt x="136" y="16"/>
                    <a:pt x="136" y="16"/>
                  </a:cubicBezTo>
                  <a:cubicBezTo>
                    <a:pt x="136" y="16"/>
                    <a:pt x="136" y="16"/>
                    <a:pt x="136" y="16"/>
                  </a:cubicBezTo>
                  <a:cubicBezTo>
                    <a:pt x="136" y="16"/>
                    <a:pt x="136" y="15"/>
                    <a:pt x="136" y="15"/>
                  </a:cubicBezTo>
                  <a:cubicBezTo>
                    <a:pt x="136" y="15"/>
                    <a:pt x="136" y="15"/>
                    <a:pt x="136" y="15"/>
                  </a:cubicBezTo>
                  <a:cubicBezTo>
                    <a:pt x="135" y="15"/>
                    <a:pt x="135" y="15"/>
                    <a:pt x="135" y="15"/>
                  </a:cubicBezTo>
                  <a:cubicBezTo>
                    <a:pt x="136" y="16"/>
                    <a:pt x="134" y="16"/>
                    <a:pt x="136" y="17"/>
                  </a:cubicBezTo>
                  <a:cubicBezTo>
                    <a:pt x="135" y="17"/>
                    <a:pt x="135" y="17"/>
                    <a:pt x="134" y="17"/>
                  </a:cubicBezTo>
                  <a:cubicBezTo>
                    <a:pt x="134" y="17"/>
                    <a:pt x="134" y="16"/>
                    <a:pt x="135" y="16"/>
                  </a:cubicBezTo>
                  <a:cubicBezTo>
                    <a:pt x="135" y="16"/>
                    <a:pt x="135" y="16"/>
                    <a:pt x="135" y="16"/>
                  </a:cubicBezTo>
                  <a:cubicBezTo>
                    <a:pt x="134" y="16"/>
                    <a:pt x="133" y="15"/>
                    <a:pt x="132" y="15"/>
                  </a:cubicBezTo>
                  <a:cubicBezTo>
                    <a:pt x="133" y="14"/>
                    <a:pt x="133" y="15"/>
                    <a:pt x="133" y="14"/>
                  </a:cubicBezTo>
                  <a:cubicBezTo>
                    <a:pt x="133" y="14"/>
                    <a:pt x="133" y="14"/>
                    <a:pt x="133" y="14"/>
                  </a:cubicBezTo>
                  <a:cubicBezTo>
                    <a:pt x="132" y="14"/>
                    <a:pt x="131" y="13"/>
                    <a:pt x="130" y="14"/>
                  </a:cubicBezTo>
                  <a:cubicBezTo>
                    <a:pt x="130" y="14"/>
                    <a:pt x="130" y="14"/>
                    <a:pt x="130" y="14"/>
                  </a:cubicBezTo>
                  <a:cubicBezTo>
                    <a:pt x="130" y="14"/>
                    <a:pt x="129" y="13"/>
                    <a:pt x="129" y="14"/>
                  </a:cubicBezTo>
                  <a:cubicBezTo>
                    <a:pt x="128" y="13"/>
                    <a:pt x="128" y="15"/>
                    <a:pt x="126" y="14"/>
                  </a:cubicBezTo>
                  <a:cubicBezTo>
                    <a:pt x="125" y="15"/>
                    <a:pt x="124" y="14"/>
                    <a:pt x="122" y="15"/>
                  </a:cubicBezTo>
                  <a:cubicBezTo>
                    <a:pt x="123" y="15"/>
                    <a:pt x="123" y="15"/>
                    <a:pt x="123" y="15"/>
                  </a:cubicBezTo>
                  <a:cubicBezTo>
                    <a:pt x="122" y="16"/>
                    <a:pt x="122" y="16"/>
                    <a:pt x="122" y="16"/>
                  </a:cubicBezTo>
                  <a:cubicBezTo>
                    <a:pt x="122" y="15"/>
                    <a:pt x="121" y="16"/>
                    <a:pt x="121" y="15"/>
                  </a:cubicBezTo>
                  <a:cubicBezTo>
                    <a:pt x="121" y="15"/>
                    <a:pt x="121" y="15"/>
                    <a:pt x="121" y="15"/>
                  </a:cubicBezTo>
                  <a:cubicBezTo>
                    <a:pt x="121" y="15"/>
                    <a:pt x="121" y="15"/>
                    <a:pt x="121" y="15"/>
                  </a:cubicBezTo>
                  <a:cubicBezTo>
                    <a:pt x="121" y="15"/>
                    <a:pt x="121" y="15"/>
                    <a:pt x="121" y="16"/>
                  </a:cubicBezTo>
                  <a:cubicBezTo>
                    <a:pt x="121" y="16"/>
                    <a:pt x="121" y="16"/>
                    <a:pt x="121" y="16"/>
                  </a:cubicBezTo>
                  <a:cubicBezTo>
                    <a:pt x="120" y="16"/>
                    <a:pt x="120" y="16"/>
                    <a:pt x="120" y="15"/>
                  </a:cubicBezTo>
                  <a:cubicBezTo>
                    <a:pt x="118" y="16"/>
                    <a:pt x="117" y="16"/>
                    <a:pt x="116" y="17"/>
                  </a:cubicBezTo>
                  <a:cubicBezTo>
                    <a:pt x="113" y="18"/>
                    <a:pt x="110" y="20"/>
                    <a:pt x="108" y="22"/>
                  </a:cubicBezTo>
                  <a:cubicBezTo>
                    <a:pt x="106" y="23"/>
                    <a:pt x="106" y="24"/>
                    <a:pt x="105" y="24"/>
                  </a:cubicBezTo>
                  <a:cubicBezTo>
                    <a:pt x="105" y="25"/>
                    <a:pt x="105" y="25"/>
                    <a:pt x="105" y="25"/>
                  </a:cubicBezTo>
                  <a:cubicBezTo>
                    <a:pt x="104" y="26"/>
                    <a:pt x="102" y="27"/>
                    <a:pt x="101" y="28"/>
                  </a:cubicBezTo>
                  <a:cubicBezTo>
                    <a:pt x="101" y="29"/>
                    <a:pt x="100" y="30"/>
                    <a:pt x="100" y="31"/>
                  </a:cubicBezTo>
                  <a:cubicBezTo>
                    <a:pt x="100" y="30"/>
                    <a:pt x="100" y="30"/>
                    <a:pt x="100" y="30"/>
                  </a:cubicBezTo>
                  <a:cubicBezTo>
                    <a:pt x="100" y="30"/>
                    <a:pt x="101" y="31"/>
                    <a:pt x="101" y="31"/>
                  </a:cubicBezTo>
                  <a:cubicBezTo>
                    <a:pt x="101" y="31"/>
                    <a:pt x="101" y="31"/>
                    <a:pt x="101" y="31"/>
                  </a:cubicBezTo>
                  <a:cubicBezTo>
                    <a:pt x="101" y="30"/>
                    <a:pt x="101" y="30"/>
                    <a:pt x="101" y="30"/>
                  </a:cubicBezTo>
                  <a:cubicBezTo>
                    <a:pt x="101" y="30"/>
                    <a:pt x="101" y="30"/>
                    <a:pt x="101" y="30"/>
                  </a:cubicBezTo>
                  <a:cubicBezTo>
                    <a:pt x="101" y="30"/>
                    <a:pt x="101" y="30"/>
                    <a:pt x="101" y="30"/>
                  </a:cubicBezTo>
                  <a:cubicBezTo>
                    <a:pt x="101" y="30"/>
                    <a:pt x="101" y="29"/>
                    <a:pt x="101" y="29"/>
                  </a:cubicBezTo>
                  <a:cubicBezTo>
                    <a:pt x="101" y="29"/>
                    <a:pt x="102" y="29"/>
                    <a:pt x="102" y="30"/>
                  </a:cubicBezTo>
                  <a:cubicBezTo>
                    <a:pt x="102" y="30"/>
                    <a:pt x="102" y="30"/>
                    <a:pt x="101" y="30"/>
                  </a:cubicBezTo>
                  <a:cubicBezTo>
                    <a:pt x="102" y="31"/>
                    <a:pt x="101" y="31"/>
                    <a:pt x="101" y="32"/>
                  </a:cubicBezTo>
                  <a:cubicBezTo>
                    <a:pt x="101" y="32"/>
                    <a:pt x="101" y="32"/>
                    <a:pt x="101" y="32"/>
                  </a:cubicBezTo>
                  <a:cubicBezTo>
                    <a:pt x="102" y="32"/>
                    <a:pt x="102" y="31"/>
                    <a:pt x="102" y="30"/>
                  </a:cubicBezTo>
                  <a:cubicBezTo>
                    <a:pt x="103" y="30"/>
                    <a:pt x="104" y="29"/>
                    <a:pt x="105" y="29"/>
                  </a:cubicBezTo>
                  <a:cubicBezTo>
                    <a:pt x="104" y="30"/>
                    <a:pt x="104" y="30"/>
                    <a:pt x="104" y="30"/>
                  </a:cubicBezTo>
                  <a:cubicBezTo>
                    <a:pt x="104" y="30"/>
                    <a:pt x="104" y="30"/>
                    <a:pt x="104" y="30"/>
                  </a:cubicBezTo>
                  <a:cubicBezTo>
                    <a:pt x="101" y="34"/>
                    <a:pt x="101" y="34"/>
                    <a:pt x="101" y="34"/>
                  </a:cubicBezTo>
                  <a:cubicBezTo>
                    <a:pt x="100" y="33"/>
                    <a:pt x="101" y="33"/>
                    <a:pt x="101" y="32"/>
                  </a:cubicBezTo>
                  <a:cubicBezTo>
                    <a:pt x="100" y="34"/>
                    <a:pt x="100" y="34"/>
                    <a:pt x="100" y="34"/>
                  </a:cubicBezTo>
                  <a:cubicBezTo>
                    <a:pt x="99" y="33"/>
                    <a:pt x="100" y="33"/>
                    <a:pt x="100" y="32"/>
                  </a:cubicBezTo>
                  <a:cubicBezTo>
                    <a:pt x="100" y="32"/>
                    <a:pt x="100" y="32"/>
                    <a:pt x="100" y="32"/>
                  </a:cubicBezTo>
                  <a:cubicBezTo>
                    <a:pt x="100" y="32"/>
                    <a:pt x="101" y="31"/>
                    <a:pt x="100" y="31"/>
                  </a:cubicBezTo>
                  <a:cubicBezTo>
                    <a:pt x="100" y="32"/>
                    <a:pt x="100" y="32"/>
                    <a:pt x="100" y="32"/>
                  </a:cubicBezTo>
                  <a:cubicBezTo>
                    <a:pt x="99" y="32"/>
                    <a:pt x="100" y="31"/>
                    <a:pt x="100" y="31"/>
                  </a:cubicBezTo>
                  <a:cubicBezTo>
                    <a:pt x="99" y="31"/>
                    <a:pt x="99" y="31"/>
                    <a:pt x="99" y="31"/>
                  </a:cubicBezTo>
                  <a:cubicBezTo>
                    <a:pt x="97" y="34"/>
                    <a:pt x="93" y="36"/>
                    <a:pt x="91" y="38"/>
                  </a:cubicBezTo>
                  <a:cubicBezTo>
                    <a:pt x="90" y="37"/>
                    <a:pt x="91" y="35"/>
                    <a:pt x="90" y="34"/>
                  </a:cubicBezTo>
                  <a:cubicBezTo>
                    <a:pt x="88" y="32"/>
                    <a:pt x="86" y="30"/>
                    <a:pt x="85" y="28"/>
                  </a:cubicBezTo>
                  <a:cubicBezTo>
                    <a:pt x="84" y="27"/>
                    <a:pt x="82" y="27"/>
                    <a:pt x="83" y="26"/>
                  </a:cubicBezTo>
                  <a:cubicBezTo>
                    <a:pt x="86" y="25"/>
                    <a:pt x="88" y="26"/>
                    <a:pt x="90" y="26"/>
                  </a:cubicBezTo>
                  <a:cubicBezTo>
                    <a:pt x="90" y="25"/>
                    <a:pt x="91" y="25"/>
                    <a:pt x="91" y="25"/>
                  </a:cubicBezTo>
                  <a:cubicBezTo>
                    <a:pt x="92" y="25"/>
                    <a:pt x="92" y="26"/>
                    <a:pt x="92" y="26"/>
                  </a:cubicBezTo>
                  <a:cubicBezTo>
                    <a:pt x="92" y="26"/>
                    <a:pt x="93" y="26"/>
                    <a:pt x="93" y="26"/>
                  </a:cubicBezTo>
                  <a:cubicBezTo>
                    <a:pt x="94" y="27"/>
                    <a:pt x="94" y="26"/>
                    <a:pt x="95" y="26"/>
                  </a:cubicBezTo>
                  <a:cubicBezTo>
                    <a:pt x="95" y="26"/>
                    <a:pt x="96" y="26"/>
                    <a:pt x="95" y="26"/>
                  </a:cubicBezTo>
                  <a:cubicBezTo>
                    <a:pt x="96" y="27"/>
                    <a:pt x="96" y="27"/>
                    <a:pt x="96" y="26"/>
                  </a:cubicBezTo>
                  <a:cubicBezTo>
                    <a:pt x="97" y="26"/>
                    <a:pt x="97" y="27"/>
                    <a:pt x="98" y="27"/>
                  </a:cubicBezTo>
                  <a:cubicBezTo>
                    <a:pt x="99" y="26"/>
                    <a:pt x="97" y="26"/>
                    <a:pt x="96" y="25"/>
                  </a:cubicBezTo>
                  <a:cubicBezTo>
                    <a:pt x="96" y="24"/>
                    <a:pt x="96" y="24"/>
                    <a:pt x="96" y="24"/>
                  </a:cubicBezTo>
                  <a:cubicBezTo>
                    <a:pt x="96" y="24"/>
                    <a:pt x="96" y="24"/>
                    <a:pt x="96" y="24"/>
                  </a:cubicBezTo>
                  <a:cubicBezTo>
                    <a:pt x="95" y="23"/>
                    <a:pt x="94" y="23"/>
                    <a:pt x="95" y="23"/>
                  </a:cubicBezTo>
                  <a:cubicBezTo>
                    <a:pt x="94" y="23"/>
                    <a:pt x="93" y="22"/>
                    <a:pt x="93" y="22"/>
                  </a:cubicBezTo>
                  <a:cubicBezTo>
                    <a:pt x="90" y="21"/>
                    <a:pt x="88" y="22"/>
                    <a:pt x="86" y="21"/>
                  </a:cubicBezTo>
                  <a:cubicBezTo>
                    <a:pt x="86" y="21"/>
                    <a:pt x="85" y="21"/>
                    <a:pt x="85" y="21"/>
                  </a:cubicBezTo>
                  <a:cubicBezTo>
                    <a:pt x="85" y="21"/>
                    <a:pt x="85" y="20"/>
                    <a:pt x="85" y="21"/>
                  </a:cubicBezTo>
                  <a:cubicBezTo>
                    <a:pt x="86" y="20"/>
                    <a:pt x="84" y="20"/>
                    <a:pt x="85" y="21"/>
                  </a:cubicBezTo>
                  <a:cubicBezTo>
                    <a:pt x="84" y="20"/>
                    <a:pt x="84" y="20"/>
                    <a:pt x="84" y="20"/>
                  </a:cubicBezTo>
                  <a:cubicBezTo>
                    <a:pt x="82" y="20"/>
                    <a:pt x="80" y="19"/>
                    <a:pt x="79" y="20"/>
                  </a:cubicBezTo>
                  <a:cubicBezTo>
                    <a:pt x="77" y="21"/>
                    <a:pt x="75" y="21"/>
                    <a:pt x="73" y="21"/>
                  </a:cubicBezTo>
                  <a:cubicBezTo>
                    <a:pt x="74" y="21"/>
                    <a:pt x="74" y="21"/>
                    <a:pt x="74" y="21"/>
                  </a:cubicBezTo>
                  <a:cubicBezTo>
                    <a:pt x="72" y="22"/>
                    <a:pt x="71" y="22"/>
                    <a:pt x="69" y="22"/>
                  </a:cubicBezTo>
                  <a:cubicBezTo>
                    <a:pt x="69" y="23"/>
                    <a:pt x="69" y="23"/>
                    <a:pt x="69" y="23"/>
                  </a:cubicBezTo>
                  <a:cubicBezTo>
                    <a:pt x="69" y="22"/>
                    <a:pt x="69" y="24"/>
                    <a:pt x="68" y="23"/>
                  </a:cubicBezTo>
                  <a:cubicBezTo>
                    <a:pt x="66" y="22"/>
                    <a:pt x="68" y="21"/>
                    <a:pt x="69" y="20"/>
                  </a:cubicBezTo>
                  <a:cubicBezTo>
                    <a:pt x="72" y="17"/>
                    <a:pt x="77" y="12"/>
                    <a:pt x="83" y="13"/>
                  </a:cubicBezTo>
                  <a:cubicBezTo>
                    <a:pt x="83" y="13"/>
                    <a:pt x="83" y="13"/>
                    <a:pt x="83" y="13"/>
                  </a:cubicBezTo>
                  <a:cubicBezTo>
                    <a:pt x="84" y="13"/>
                    <a:pt x="88" y="13"/>
                    <a:pt x="90" y="12"/>
                  </a:cubicBezTo>
                  <a:cubicBezTo>
                    <a:pt x="90" y="13"/>
                    <a:pt x="92" y="12"/>
                    <a:pt x="91" y="13"/>
                  </a:cubicBezTo>
                  <a:cubicBezTo>
                    <a:pt x="95" y="13"/>
                    <a:pt x="95" y="13"/>
                    <a:pt x="95" y="13"/>
                  </a:cubicBezTo>
                  <a:cubicBezTo>
                    <a:pt x="92" y="13"/>
                    <a:pt x="92" y="13"/>
                    <a:pt x="92" y="13"/>
                  </a:cubicBezTo>
                  <a:cubicBezTo>
                    <a:pt x="93" y="12"/>
                    <a:pt x="96" y="13"/>
                    <a:pt x="96" y="12"/>
                  </a:cubicBezTo>
                  <a:cubicBezTo>
                    <a:pt x="96" y="12"/>
                    <a:pt x="96" y="13"/>
                    <a:pt x="97" y="13"/>
                  </a:cubicBezTo>
                  <a:cubicBezTo>
                    <a:pt x="97" y="13"/>
                    <a:pt x="98" y="13"/>
                    <a:pt x="98" y="13"/>
                  </a:cubicBezTo>
                  <a:cubicBezTo>
                    <a:pt x="99" y="13"/>
                    <a:pt x="99" y="13"/>
                    <a:pt x="99" y="13"/>
                  </a:cubicBezTo>
                  <a:cubicBezTo>
                    <a:pt x="99" y="12"/>
                    <a:pt x="100" y="13"/>
                    <a:pt x="100" y="13"/>
                  </a:cubicBezTo>
                  <a:cubicBezTo>
                    <a:pt x="100" y="12"/>
                    <a:pt x="100" y="12"/>
                    <a:pt x="100" y="12"/>
                  </a:cubicBezTo>
                  <a:cubicBezTo>
                    <a:pt x="101" y="12"/>
                    <a:pt x="102" y="13"/>
                    <a:pt x="104" y="13"/>
                  </a:cubicBezTo>
                  <a:cubicBezTo>
                    <a:pt x="101" y="12"/>
                    <a:pt x="99" y="11"/>
                    <a:pt x="97" y="11"/>
                  </a:cubicBezTo>
                  <a:cubicBezTo>
                    <a:pt x="97" y="11"/>
                    <a:pt x="97" y="11"/>
                    <a:pt x="96" y="10"/>
                  </a:cubicBezTo>
                  <a:cubicBezTo>
                    <a:pt x="97" y="10"/>
                    <a:pt x="97" y="10"/>
                    <a:pt x="97" y="10"/>
                  </a:cubicBezTo>
                  <a:cubicBezTo>
                    <a:pt x="95" y="10"/>
                    <a:pt x="95" y="10"/>
                    <a:pt x="95" y="10"/>
                  </a:cubicBezTo>
                  <a:cubicBezTo>
                    <a:pt x="94" y="9"/>
                    <a:pt x="93" y="10"/>
                    <a:pt x="93" y="9"/>
                  </a:cubicBezTo>
                  <a:cubicBezTo>
                    <a:pt x="88" y="9"/>
                    <a:pt x="88" y="9"/>
                    <a:pt x="88" y="9"/>
                  </a:cubicBezTo>
                  <a:cubicBezTo>
                    <a:pt x="86" y="8"/>
                    <a:pt x="84" y="8"/>
                    <a:pt x="82" y="8"/>
                  </a:cubicBezTo>
                  <a:cubicBezTo>
                    <a:pt x="81" y="7"/>
                    <a:pt x="80" y="8"/>
                    <a:pt x="80" y="7"/>
                  </a:cubicBezTo>
                  <a:cubicBezTo>
                    <a:pt x="80" y="7"/>
                    <a:pt x="79" y="6"/>
                    <a:pt x="79" y="7"/>
                  </a:cubicBezTo>
                  <a:cubicBezTo>
                    <a:pt x="78" y="7"/>
                    <a:pt x="77" y="7"/>
                    <a:pt x="77" y="7"/>
                  </a:cubicBezTo>
                  <a:cubicBezTo>
                    <a:pt x="77" y="7"/>
                    <a:pt x="77" y="7"/>
                    <a:pt x="77" y="7"/>
                  </a:cubicBezTo>
                  <a:cubicBezTo>
                    <a:pt x="77" y="7"/>
                    <a:pt x="77" y="8"/>
                    <a:pt x="77" y="8"/>
                  </a:cubicBezTo>
                  <a:cubicBezTo>
                    <a:pt x="76" y="8"/>
                    <a:pt x="76" y="7"/>
                    <a:pt x="76" y="7"/>
                  </a:cubicBezTo>
                  <a:cubicBezTo>
                    <a:pt x="76" y="7"/>
                    <a:pt x="76" y="7"/>
                    <a:pt x="76" y="7"/>
                  </a:cubicBezTo>
                  <a:cubicBezTo>
                    <a:pt x="76" y="7"/>
                    <a:pt x="75" y="8"/>
                    <a:pt x="75" y="7"/>
                  </a:cubicBezTo>
                  <a:cubicBezTo>
                    <a:pt x="74" y="8"/>
                    <a:pt x="73" y="7"/>
                    <a:pt x="73" y="8"/>
                  </a:cubicBezTo>
                  <a:cubicBezTo>
                    <a:pt x="71" y="7"/>
                    <a:pt x="70" y="9"/>
                    <a:pt x="69" y="8"/>
                  </a:cubicBezTo>
                  <a:cubicBezTo>
                    <a:pt x="68" y="9"/>
                    <a:pt x="66" y="10"/>
                    <a:pt x="66" y="10"/>
                  </a:cubicBezTo>
                  <a:cubicBezTo>
                    <a:pt x="64" y="10"/>
                    <a:pt x="63" y="12"/>
                    <a:pt x="61" y="12"/>
                  </a:cubicBezTo>
                  <a:cubicBezTo>
                    <a:pt x="61" y="12"/>
                    <a:pt x="63" y="11"/>
                    <a:pt x="63" y="10"/>
                  </a:cubicBezTo>
                  <a:cubicBezTo>
                    <a:pt x="62" y="11"/>
                    <a:pt x="62" y="12"/>
                    <a:pt x="61" y="12"/>
                  </a:cubicBezTo>
                  <a:cubicBezTo>
                    <a:pt x="60" y="12"/>
                    <a:pt x="60" y="11"/>
                    <a:pt x="60" y="11"/>
                  </a:cubicBezTo>
                  <a:cubicBezTo>
                    <a:pt x="60" y="11"/>
                    <a:pt x="60" y="11"/>
                    <a:pt x="60" y="11"/>
                  </a:cubicBezTo>
                  <a:cubicBezTo>
                    <a:pt x="60" y="11"/>
                    <a:pt x="60" y="11"/>
                    <a:pt x="60" y="11"/>
                  </a:cubicBezTo>
                  <a:cubicBezTo>
                    <a:pt x="60" y="12"/>
                    <a:pt x="60" y="12"/>
                    <a:pt x="60" y="12"/>
                  </a:cubicBezTo>
                  <a:cubicBezTo>
                    <a:pt x="60" y="13"/>
                    <a:pt x="60" y="13"/>
                    <a:pt x="59" y="13"/>
                  </a:cubicBezTo>
                  <a:cubicBezTo>
                    <a:pt x="59" y="12"/>
                    <a:pt x="59" y="11"/>
                    <a:pt x="59" y="10"/>
                  </a:cubicBezTo>
                  <a:cubicBezTo>
                    <a:pt x="58" y="9"/>
                    <a:pt x="58" y="6"/>
                    <a:pt x="56" y="5"/>
                  </a:cubicBezTo>
                  <a:cubicBezTo>
                    <a:pt x="55" y="1"/>
                    <a:pt x="52" y="2"/>
                    <a:pt x="49" y="1"/>
                  </a:cubicBezTo>
                  <a:cubicBezTo>
                    <a:pt x="50" y="0"/>
                    <a:pt x="50" y="0"/>
                    <a:pt x="50" y="0"/>
                  </a:cubicBezTo>
                  <a:cubicBezTo>
                    <a:pt x="48" y="0"/>
                    <a:pt x="46" y="0"/>
                    <a:pt x="44" y="0"/>
                  </a:cubicBezTo>
                  <a:cubicBezTo>
                    <a:pt x="39" y="1"/>
                    <a:pt x="35" y="1"/>
                    <a:pt x="32" y="4"/>
                  </a:cubicBezTo>
                  <a:cubicBezTo>
                    <a:pt x="28" y="6"/>
                    <a:pt x="28" y="10"/>
                    <a:pt x="28" y="14"/>
                  </a:cubicBezTo>
                  <a:cubicBezTo>
                    <a:pt x="27" y="14"/>
                    <a:pt x="27" y="14"/>
                    <a:pt x="27" y="14"/>
                  </a:cubicBezTo>
                  <a:cubicBezTo>
                    <a:pt x="27" y="14"/>
                    <a:pt x="27" y="14"/>
                    <a:pt x="27" y="14"/>
                  </a:cubicBezTo>
                  <a:cubicBezTo>
                    <a:pt x="27" y="15"/>
                    <a:pt x="26" y="15"/>
                    <a:pt x="25" y="15"/>
                  </a:cubicBezTo>
                  <a:cubicBezTo>
                    <a:pt x="23" y="16"/>
                    <a:pt x="20" y="16"/>
                    <a:pt x="18" y="18"/>
                  </a:cubicBezTo>
                  <a:cubicBezTo>
                    <a:pt x="16" y="18"/>
                    <a:pt x="16" y="21"/>
                    <a:pt x="14" y="20"/>
                  </a:cubicBezTo>
                  <a:cubicBezTo>
                    <a:pt x="14" y="21"/>
                    <a:pt x="14" y="21"/>
                    <a:pt x="14" y="21"/>
                  </a:cubicBezTo>
                  <a:cubicBezTo>
                    <a:pt x="14" y="21"/>
                    <a:pt x="14" y="21"/>
                    <a:pt x="14" y="21"/>
                  </a:cubicBezTo>
                  <a:cubicBezTo>
                    <a:pt x="15" y="21"/>
                    <a:pt x="15" y="21"/>
                    <a:pt x="15" y="21"/>
                  </a:cubicBezTo>
                  <a:cubicBezTo>
                    <a:pt x="16" y="20"/>
                    <a:pt x="16" y="20"/>
                    <a:pt x="16" y="20"/>
                  </a:cubicBezTo>
                  <a:cubicBezTo>
                    <a:pt x="16" y="21"/>
                    <a:pt x="15" y="22"/>
                    <a:pt x="15" y="23"/>
                  </a:cubicBezTo>
                  <a:cubicBezTo>
                    <a:pt x="15" y="23"/>
                    <a:pt x="15" y="23"/>
                    <a:pt x="15" y="23"/>
                  </a:cubicBezTo>
                  <a:cubicBezTo>
                    <a:pt x="14" y="24"/>
                    <a:pt x="14" y="24"/>
                    <a:pt x="14" y="24"/>
                  </a:cubicBezTo>
                  <a:cubicBezTo>
                    <a:pt x="14" y="23"/>
                    <a:pt x="15" y="22"/>
                    <a:pt x="15" y="22"/>
                  </a:cubicBezTo>
                  <a:cubicBezTo>
                    <a:pt x="14" y="22"/>
                    <a:pt x="14" y="24"/>
                    <a:pt x="14" y="25"/>
                  </a:cubicBezTo>
                  <a:cubicBezTo>
                    <a:pt x="13" y="25"/>
                    <a:pt x="13" y="24"/>
                    <a:pt x="13" y="25"/>
                  </a:cubicBezTo>
                  <a:cubicBezTo>
                    <a:pt x="13" y="25"/>
                    <a:pt x="12" y="25"/>
                    <a:pt x="13" y="25"/>
                  </a:cubicBezTo>
                  <a:cubicBezTo>
                    <a:pt x="13" y="25"/>
                    <a:pt x="13" y="25"/>
                    <a:pt x="13" y="25"/>
                  </a:cubicBezTo>
                  <a:cubicBezTo>
                    <a:pt x="14" y="25"/>
                    <a:pt x="14" y="25"/>
                    <a:pt x="14" y="25"/>
                  </a:cubicBezTo>
                  <a:cubicBezTo>
                    <a:pt x="13" y="26"/>
                    <a:pt x="13" y="26"/>
                    <a:pt x="13" y="26"/>
                  </a:cubicBezTo>
                  <a:cubicBezTo>
                    <a:pt x="13" y="26"/>
                    <a:pt x="13" y="26"/>
                    <a:pt x="13" y="26"/>
                  </a:cubicBezTo>
                  <a:cubicBezTo>
                    <a:pt x="13" y="26"/>
                    <a:pt x="13" y="27"/>
                    <a:pt x="12" y="27"/>
                  </a:cubicBezTo>
                  <a:cubicBezTo>
                    <a:pt x="13" y="27"/>
                    <a:pt x="12" y="27"/>
                    <a:pt x="12" y="28"/>
                  </a:cubicBezTo>
                  <a:cubicBezTo>
                    <a:pt x="13" y="28"/>
                    <a:pt x="13" y="28"/>
                    <a:pt x="13" y="28"/>
                  </a:cubicBezTo>
                  <a:cubicBezTo>
                    <a:pt x="13" y="29"/>
                    <a:pt x="13" y="29"/>
                    <a:pt x="13" y="29"/>
                  </a:cubicBezTo>
                  <a:cubicBezTo>
                    <a:pt x="12" y="29"/>
                    <a:pt x="12" y="29"/>
                    <a:pt x="12" y="28"/>
                  </a:cubicBezTo>
                  <a:cubicBezTo>
                    <a:pt x="12" y="31"/>
                    <a:pt x="12" y="31"/>
                    <a:pt x="12" y="31"/>
                  </a:cubicBezTo>
                  <a:cubicBezTo>
                    <a:pt x="14" y="33"/>
                    <a:pt x="14" y="36"/>
                    <a:pt x="17" y="38"/>
                  </a:cubicBezTo>
                  <a:cubicBezTo>
                    <a:pt x="15" y="38"/>
                    <a:pt x="13" y="39"/>
                    <a:pt x="11" y="40"/>
                  </a:cubicBezTo>
                  <a:cubicBezTo>
                    <a:pt x="11" y="41"/>
                    <a:pt x="11" y="41"/>
                    <a:pt x="11" y="41"/>
                  </a:cubicBezTo>
                  <a:cubicBezTo>
                    <a:pt x="4" y="43"/>
                    <a:pt x="6" y="51"/>
                    <a:pt x="3" y="56"/>
                  </a:cubicBezTo>
                  <a:cubicBezTo>
                    <a:pt x="3" y="55"/>
                    <a:pt x="3" y="55"/>
                    <a:pt x="3" y="55"/>
                  </a:cubicBezTo>
                  <a:cubicBezTo>
                    <a:pt x="3" y="55"/>
                    <a:pt x="3" y="55"/>
                    <a:pt x="2" y="55"/>
                  </a:cubicBezTo>
                  <a:cubicBezTo>
                    <a:pt x="2" y="57"/>
                    <a:pt x="2" y="59"/>
                    <a:pt x="2" y="60"/>
                  </a:cubicBezTo>
                  <a:cubicBezTo>
                    <a:pt x="2" y="62"/>
                    <a:pt x="2" y="63"/>
                    <a:pt x="2" y="65"/>
                  </a:cubicBezTo>
                  <a:cubicBezTo>
                    <a:pt x="2" y="65"/>
                    <a:pt x="2" y="64"/>
                    <a:pt x="2" y="64"/>
                  </a:cubicBezTo>
                  <a:cubicBezTo>
                    <a:pt x="2" y="64"/>
                    <a:pt x="2" y="64"/>
                    <a:pt x="2" y="64"/>
                  </a:cubicBezTo>
                  <a:cubicBezTo>
                    <a:pt x="2" y="66"/>
                    <a:pt x="2" y="66"/>
                    <a:pt x="2" y="66"/>
                  </a:cubicBezTo>
                  <a:cubicBezTo>
                    <a:pt x="1" y="65"/>
                    <a:pt x="1" y="63"/>
                    <a:pt x="1" y="61"/>
                  </a:cubicBezTo>
                  <a:cubicBezTo>
                    <a:pt x="1" y="61"/>
                    <a:pt x="1" y="61"/>
                    <a:pt x="1" y="61"/>
                  </a:cubicBezTo>
                  <a:cubicBezTo>
                    <a:pt x="1" y="53"/>
                    <a:pt x="2" y="45"/>
                    <a:pt x="9" y="39"/>
                  </a:cubicBezTo>
                  <a:cubicBezTo>
                    <a:pt x="10" y="39"/>
                    <a:pt x="12" y="38"/>
                    <a:pt x="12" y="37"/>
                  </a:cubicBezTo>
                  <a:cubicBezTo>
                    <a:pt x="7" y="38"/>
                    <a:pt x="5" y="42"/>
                    <a:pt x="3" y="45"/>
                  </a:cubicBezTo>
                  <a:cubicBezTo>
                    <a:pt x="2" y="48"/>
                    <a:pt x="1" y="51"/>
                    <a:pt x="1" y="53"/>
                  </a:cubicBezTo>
                  <a:cubicBezTo>
                    <a:pt x="0" y="53"/>
                    <a:pt x="1" y="53"/>
                    <a:pt x="0" y="53"/>
                  </a:cubicBezTo>
                  <a:cubicBezTo>
                    <a:pt x="1" y="53"/>
                    <a:pt x="1" y="53"/>
                    <a:pt x="1" y="53"/>
                  </a:cubicBezTo>
                  <a:cubicBezTo>
                    <a:pt x="0" y="58"/>
                    <a:pt x="0" y="62"/>
                    <a:pt x="0" y="66"/>
                  </a:cubicBezTo>
                  <a:cubicBezTo>
                    <a:pt x="1" y="66"/>
                    <a:pt x="2" y="67"/>
                    <a:pt x="1" y="67"/>
                  </a:cubicBezTo>
                  <a:cubicBezTo>
                    <a:pt x="2" y="68"/>
                    <a:pt x="0" y="68"/>
                    <a:pt x="1" y="69"/>
                  </a:cubicBezTo>
                  <a:cubicBezTo>
                    <a:pt x="1" y="69"/>
                    <a:pt x="2" y="70"/>
                    <a:pt x="2" y="71"/>
                  </a:cubicBezTo>
                  <a:cubicBezTo>
                    <a:pt x="2" y="71"/>
                    <a:pt x="2" y="71"/>
                    <a:pt x="2" y="71"/>
                  </a:cubicBezTo>
                  <a:cubicBezTo>
                    <a:pt x="3" y="72"/>
                    <a:pt x="3" y="75"/>
                    <a:pt x="5" y="76"/>
                  </a:cubicBezTo>
                  <a:cubicBezTo>
                    <a:pt x="4" y="76"/>
                    <a:pt x="4" y="76"/>
                    <a:pt x="4" y="76"/>
                  </a:cubicBezTo>
                  <a:cubicBezTo>
                    <a:pt x="4" y="77"/>
                    <a:pt x="6" y="78"/>
                    <a:pt x="5" y="78"/>
                  </a:cubicBezTo>
                  <a:cubicBezTo>
                    <a:pt x="7" y="78"/>
                    <a:pt x="6" y="78"/>
                    <a:pt x="7" y="79"/>
                  </a:cubicBezTo>
                  <a:cubicBezTo>
                    <a:pt x="6" y="78"/>
                    <a:pt x="6" y="77"/>
                    <a:pt x="5" y="77"/>
                  </a:cubicBezTo>
                  <a:cubicBezTo>
                    <a:pt x="6" y="77"/>
                    <a:pt x="6" y="77"/>
                    <a:pt x="6" y="77"/>
                  </a:cubicBezTo>
                  <a:cubicBezTo>
                    <a:pt x="5" y="75"/>
                    <a:pt x="4" y="74"/>
                    <a:pt x="4" y="73"/>
                  </a:cubicBezTo>
                  <a:cubicBezTo>
                    <a:pt x="4" y="73"/>
                    <a:pt x="4" y="73"/>
                    <a:pt x="4" y="73"/>
                  </a:cubicBezTo>
                  <a:cubicBezTo>
                    <a:pt x="2" y="71"/>
                    <a:pt x="3" y="68"/>
                    <a:pt x="2" y="65"/>
                  </a:cubicBezTo>
                  <a:cubicBezTo>
                    <a:pt x="3" y="67"/>
                    <a:pt x="3" y="67"/>
                    <a:pt x="3" y="67"/>
                  </a:cubicBezTo>
                  <a:cubicBezTo>
                    <a:pt x="2" y="65"/>
                    <a:pt x="2" y="63"/>
                    <a:pt x="2" y="61"/>
                  </a:cubicBezTo>
                  <a:cubicBezTo>
                    <a:pt x="2" y="60"/>
                    <a:pt x="2" y="60"/>
                    <a:pt x="2" y="60"/>
                  </a:cubicBezTo>
                  <a:cubicBezTo>
                    <a:pt x="2" y="60"/>
                    <a:pt x="2" y="60"/>
                    <a:pt x="2" y="60"/>
                  </a:cubicBezTo>
                  <a:cubicBezTo>
                    <a:pt x="3" y="60"/>
                    <a:pt x="3" y="61"/>
                    <a:pt x="3" y="61"/>
                  </a:cubicBezTo>
                  <a:cubicBezTo>
                    <a:pt x="3" y="61"/>
                    <a:pt x="2" y="60"/>
                    <a:pt x="3" y="59"/>
                  </a:cubicBezTo>
                  <a:cubicBezTo>
                    <a:pt x="3" y="60"/>
                    <a:pt x="3" y="60"/>
                    <a:pt x="3" y="61"/>
                  </a:cubicBezTo>
                  <a:cubicBezTo>
                    <a:pt x="4" y="63"/>
                    <a:pt x="3" y="67"/>
                    <a:pt x="4" y="67"/>
                  </a:cubicBezTo>
                  <a:cubicBezTo>
                    <a:pt x="4" y="68"/>
                    <a:pt x="4" y="68"/>
                    <a:pt x="4" y="68"/>
                  </a:cubicBezTo>
                  <a:cubicBezTo>
                    <a:pt x="4" y="68"/>
                    <a:pt x="5" y="68"/>
                    <a:pt x="5" y="68"/>
                  </a:cubicBezTo>
                  <a:cubicBezTo>
                    <a:pt x="5" y="69"/>
                    <a:pt x="5" y="69"/>
                    <a:pt x="4" y="69"/>
                  </a:cubicBezTo>
                  <a:cubicBezTo>
                    <a:pt x="5" y="69"/>
                    <a:pt x="5" y="69"/>
                    <a:pt x="5" y="69"/>
                  </a:cubicBezTo>
                  <a:cubicBezTo>
                    <a:pt x="5" y="69"/>
                    <a:pt x="5" y="69"/>
                    <a:pt x="5" y="69"/>
                  </a:cubicBezTo>
                  <a:cubicBezTo>
                    <a:pt x="4" y="69"/>
                    <a:pt x="4" y="69"/>
                    <a:pt x="4" y="69"/>
                  </a:cubicBezTo>
                  <a:cubicBezTo>
                    <a:pt x="5" y="69"/>
                    <a:pt x="5" y="70"/>
                    <a:pt x="5" y="70"/>
                  </a:cubicBezTo>
                  <a:cubicBezTo>
                    <a:pt x="6" y="71"/>
                    <a:pt x="5" y="72"/>
                    <a:pt x="6" y="72"/>
                  </a:cubicBezTo>
                  <a:cubicBezTo>
                    <a:pt x="6" y="72"/>
                    <a:pt x="6" y="72"/>
                    <a:pt x="6" y="72"/>
                  </a:cubicBezTo>
                  <a:cubicBezTo>
                    <a:pt x="7" y="74"/>
                    <a:pt x="7" y="74"/>
                    <a:pt x="7" y="74"/>
                  </a:cubicBezTo>
                  <a:cubicBezTo>
                    <a:pt x="7" y="73"/>
                    <a:pt x="7" y="73"/>
                    <a:pt x="7" y="73"/>
                  </a:cubicBezTo>
                  <a:cubicBezTo>
                    <a:pt x="7" y="74"/>
                    <a:pt x="8" y="74"/>
                    <a:pt x="8" y="74"/>
                  </a:cubicBezTo>
                  <a:cubicBezTo>
                    <a:pt x="8" y="74"/>
                    <a:pt x="8" y="74"/>
                    <a:pt x="8" y="74"/>
                  </a:cubicBezTo>
                  <a:cubicBezTo>
                    <a:pt x="9" y="75"/>
                    <a:pt x="9" y="75"/>
                    <a:pt x="9" y="75"/>
                  </a:cubicBezTo>
                  <a:cubicBezTo>
                    <a:pt x="9" y="75"/>
                    <a:pt x="9" y="75"/>
                    <a:pt x="9" y="75"/>
                  </a:cubicBezTo>
                  <a:cubicBezTo>
                    <a:pt x="10" y="76"/>
                    <a:pt x="10" y="76"/>
                    <a:pt x="10" y="76"/>
                  </a:cubicBezTo>
                  <a:cubicBezTo>
                    <a:pt x="10" y="76"/>
                    <a:pt x="9" y="76"/>
                    <a:pt x="9" y="76"/>
                  </a:cubicBezTo>
                  <a:cubicBezTo>
                    <a:pt x="9" y="77"/>
                    <a:pt x="10" y="76"/>
                    <a:pt x="10" y="77"/>
                  </a:cubicBezTo>
                  <a:cubicBezTo>
                    <a:pt x="12" y="78"/>
                    <a:pt x="12" y="78"/>
                    <a:pt x="12" y="78"/>
                  </a:cubicBezTo>
                  <a:cubicBezTo>
                    <a:pt x="12" y="78"/>
                    <a:pt x="12" y="78"/>
                    <a:pt x="12" y="78"/>
                  </a:cubicBezTo>
                  <a:cubicBezTo>
                    <a:pt x="12" y="78"/>
                    <a:pt x="12" y="78"/>
                    <a:pt x="12" y="78"/>
                  </a:cubicBezTo>
                  <a:cubicBezTo>
                    <a:pt x="12" y="78"/>
                    <a:pt x="12" y="78"/>
                    <a:pt x="12" y="79"/>
                  </a:cubicBezTo>
                  <a:cubicBezTo>
                    <a:pt x="12" y="78"/>
                    <a:pt x="12" y="78"/>
                    <a:pt x="12" y="78"/>
                  </a:cubicBezTo>
                  <a:cubicBezTo>
                    <a:pt x="13" y="79"/>
                    <a:pt x="13" y="79"/>
                    <a:pt x="13" y="79"/>
                  </a:cubicBezTo>
                  <a:cubicBezTo>
                    <a:pt x="13" y="79"/>
                    <a:pt x="13" y="79"/>
                    <a:pt x="13" y="79"/>
                  </a:cubicBezTo>
                  <a:cubicBezTo>
                    <a:pt x="12" y="78"/>
                    <a:pt x="11" y="78"/>
                    <a:pt x="11" y="77"/>
                  </a:cubicBezTo>
                  <a:cubicBezTo>
                    <a:pt x="11" y="77"/>
                    <a:pt x="11" y="77"/>
                    <a:pt x="11" y="77"/>
                  </a:cubicBezTo>
                  <a:cubicBezTo>
                    <a:pt x="12" y="77"/>
                    <a:pt x="14" y="79"/>
                    <a:pt x="16" y="79"/>
                  </a:cubicBezTo>
                  <a:cubicBezTo>
                    <a:pt x="15" y="78"/>
                    <a:pt x="15" y="78"/>
                    <a:pt x="15" y="78"/>
                  </a:cubicBezTo>
                  <a:cubicBezTo>
                    <a:pt x="16" y="78"/>
                    <a:pt x="18" y="78"/>
                    <a:pt x="19" y="79"/>
                  </a:cubicBezTo>
                  <a:cubicBezTo>
                    <a:pt x="19" y="78"/>
                    <a:pt x="19" y="78"/>
                    <a:pt x="19" y="78"/>
                  </a:cubicBezTo>
                  <a:cubicBezTo>
                    <a:pt x="20" y="78"/>
                    <a:pt x="21" y="78"/>
                    <a:pt x="20" y="79"/>
                  </a:cubicBezTo>
                  <a:cubicBezTo>
                    <a:pt x="20" y="79"/>
                    <a:pt x="19" y="79"/>
                    <a:pt x="18" y="79"/>
                  </a:cubicBezTo>
                  <a:cubicBezTo>
                    <a:pt x="18" y="79"/>
                    <a:pt x="18" y="79"/>
                    <a:pt x="18" y="79"/>
                  </a:cubicBezTo>
                  <a:cubicBezTo>
                    <a:pt x="18" y="79"/>
                    <a:pt x="17" y="79"/>
                    <a:pt x="17" y="79"/>
                  </a:cubicBezTo>
                  <a:cubicBezTo>
                    <a:pt x="17" y="80"/>
                    <a:pt x="17" y="80"/>
                    <a:pt x="17" y="80"/>
                  </a:cubicBezTo>
                  <a:cubicBezTo>
                    <a:pt x="19" y="79"/>
                    <a:pt x="19" y="79"/>
                    <a:pt x="21" y="80"/>
                  </a:cubicBezTo>
                  <a:cubicBezTo>
                    <a:pt x="21" y="80"/>
                    <a:pt x="21" y="80"/>
                    <a:pt x="21" y="80"/>
                  </a:cubicBezTo>
                  <a:cubicBezTo>
                    <a:pt x="21" y="80"/>
                    <a:pt x="21" y="80"/>
                    <a:pt x="20" y="80"/>
                  </a:cubicBezTo>
                  <a:cubicBezTo>
                    <a:pt x="22" y="80"/>
                    <a:pt x="22" y="82"/>
                    <a:pt x="23" y="83"/>
                  </a:cubicBezTo>
                  <a:cubicBezTo>
                    <a:pt x="28" y="88"/>
                    <a:pt x="34" y="91"/>
                    <a:pt x="41" y="91"/>
                  </a:cubicBezTo>
                  <a:cubicBezTo>
                    <a:pt x="41" y="90"/>
                    <a:pt x="42" y="90"/>
                    <a:pt x="42" y="90"/>
                  </a:cubicBezTo>
                  <a:cubicBezTo>
                    <a:pt x="41" y="91"/>
                    <a:pt x="41" y="91"/>
                    <a:pt x="41" y="91"/>
                  </a:cubicBezTo>
                  <a:cubicBezTo>
                    <a:pt x="42" y="92"/>
                    <a:pt x="42" y="90"/>
                    <a:pt x="43" y="90"/>
                  </a:cubicBezTo>
                  <a:cubicBezTo>
                    <a:pt x="43" y="90"/>
                    <a:pt x="44" y="90"/>
                    <a:pt x="44" y="90"/>
                  </a:cubicBezTo>
                  <a:cubicBezTo>
                    <a:pt x="44" y="91"/>
                    <a:pt x="43" y="90"/>
                    <a:pt x="43" y="91"/>
                  </a:cubicBezTo>
                  <a:cubicBezTo>
                    <a:pt x="44" y="91"/>
                    <a:pt x="44" y="91"/>
                    <a:pt x="44" y="91"/>
                  </a:cubicBezTo>
                  <a:cubicBezTo>
                    <a:pt x="44" y="91"/>
                    <a:pt x="44" y="91"/>
                    <a:pt x="44" y="91"/>
                  </a:cubicBezTo>
                  <a:cubicBezTo>
                    <a:pt x="45" y="90"/>
                    <a:pt x="47" y="90"/>
                    <a:pt x="48" y="90"/>
                  </a:cubicBezTo>
                  <a:cubicBezTo>
                    <a:pt x="48" y="89"/>
                    <a:pt x="49" y="89"/>
                    <a:pt x="49" y="88"/>
                  </a:cubicBezTo>
                  <a:cubicBezTo>
                    <a:pt x="50" y="88"/>
                    <a:pt x="50" y="88"/>
                    <a:pt x="50" y="88"/>
                  </a:cubicBezTo>
                  <a:cubicBezTo>
                    <a:pt x="51" y="87"/>
                    <a:pt x="51" y="90"/>
                    <a:pt x="51" y="88"/>
                  </a:cubicBezTo>
                  <a:cubicBezTo>
                    <a:pt x="51" y="88"/>
                    <a:pt x="51" y="88"/>
                    <a:pt x="51" y="88"/>
                  </a:cubicBezTo>
                  <a:cubicBezTo>
                    <a:pt x="52" y="88"/>
                    <a:pt x="52" y="88"/>
                    <a:pt x="52" y="88"/>
                  </a:cubicBezTo>
                  <a:cubicBezTo>
                    <a:pt x="52" y="88"/>
                    <a:pt x="52" y="88"/>
                    <a:pt x="52" y="89"/>
                  </a:cubicBezTo>
                  <a:cubicBezTo>
                    <a:pt x="51" y="88"/>
                    <a:pt x="51" y="88"/>
                    <a:pt x="51" y="88"/>
                  </a:cubicBezTo>
                  <a:cubicBezTo>
                    <a:pt x="52" y="89"/>
                    <a:pt x="52" y="89"/>
                    <a:pt x="52" y="89"/>
                  </a:cubicBezTo>
                  <a:cubicBezTo>
                    <a:pt x="54" y="87"/>
                    <a:pt x="54" y="87"/>
                    <a:pt x="54" y="87"/>
                  </a:cubicBezTo>
                  <a:cubicBezTo>
                    <a:pt x="54" y="88"/>
                    <a:pt x="54" y="88"/>
                    <a:pt x="54" y="88"/>
                  </a:cubicBezTo>
                  <a:cubicBezTo>
                    <a:pt x="54" y="87"/>
                    <a:pt x="55" y="87"/>
                    <a:pt x="55" y="87"/>
                  </a:cubicBezTo>
                  <a:cubicBezTo>
                    <a:pt x="55" y="86"/>
                    <a:pt x="55" y="86"/>
                    <a:pt x="55" y="86"/>
                  </a:cubicBezTo>
                  <a:cubicBezTo>
                    <a:pt x="56" y="86"/>
                    <a:pt x="55" y="85"/>
                    <a:pt x="56" y="85"/>
                  </a:cubicBezTo>
                  <a:cubicBezTo>
                    <a:pt x="56" y="86"/>
                    <a:pt x="56" y="86"/>
                    <a:pt x="56" y="86"/>
                  </a:cubicBezTo>
                  <a:cubicBezTo>
                    <a:pt x="56" y="85"/>
                    <a:pt x="57" y="86"/>
                    <a:pt x="57" y="86"/>
                  </a:cubicBezTo>
                  <a:cubicBezTo>
                    <a:pt x="57" y="85"/>
                    <a:pt x="57" y="85"/>
                    <a:pt x="57" y="85"/>
                  </a:cubicBezTo>
                  <a:cubicBezTo>
                    <a:pt x="57" y="85"/>
                    <a:pt x="57" y="85"/>
                    <a:pt x="57" y="85"/>
                  </a:cubicBezTo>
                  <a:cubicBezTo>
                    <a:pt x="57" y="85"/>
                    <a:pt x="58" y="84"/>
                    <a:pt x="58" y="84"/>
                  </a:cubicBezTo>
                  <a:cubicBezTo>
                    <a:pt x="58" y="83"/>
                    <a:pt x="58" y="83"/>
                    <a:pt x="59" y="82"/>
                  </a:cubicBezTo>
                  <a:cubicBezTo>
                    <a:pt x="59" y="83"/>
                    <a:pt x="59" y="83"/>
                    <a:pt x="59" y="83"/>
                  </a:cubicBezTo>
                  <a:cubicBezTo>
                    <a:pt x="59" y="82"/>
                    <a:pt x="60" y="82"/>
                    <a:pt x="60" y="81"/>
                  </a:cubicBezTo>
                  <a:cubicBezTo>
                    <a:pt x="60" y="81"/>
                    <a:pt x="59" y="82"/>
                    <a:pt x="59" y="81"/>
                  </a:cubicBezTo>
                  <a:cubicBezTo>
                    <a:pt x="59" y="82"/>
                    <a:pt x="59" y="82"/>
                    <a:pt x="59" y="82"/>
                  </a:cubicBezTo>
                  <a:cubicBezTo>
                    <a:pt x="59" y="82"/>
                    <a:pt x="59" y="82"/>
                    <a:pt x="58" y="83"/>
                  </a:cubicBezTo>
                  <a:cubicBezTo>
                    <a:pt x="57" y="82"/>
                    <a:pt x="58" y="81"/>
                    <a:pt x="58" y="81"/>
                  </a:cubicBezTo>
                  <a:cubicBezTo>
                    <a:pt x="58" y="81"/>
                    <a:pt x="58" y="83"/>
                    <a:pt x="57" y="82"/>
                  </a:cubicBezTo>
                  <a:cubicBezTo>
                    <a:pt x="57" y="81"/>
                    <a:pt x="58" y="80"/>
                    <a:pt x="59" y="79"/>
                  </a:cubicBezTo>
                  <a:cubicBezTo>
                    <a:pt x="59" y="79"/>
                    <a:pt x="59" y="79"/>
                    <a:pt x="59" y="79"/>
                  </a:cubicBezTo>
                  <a:cubicBezTo>
                    <a:pt x="59" y="79"/>
                    <a:pt x="60" y="79"/>
                    <a:pt x="60" y="79"/>
                  </a:cubicBezTo>
                  <a:cubicBezTo>
                    <a:pt x="59" y="80"/>
                    <a:pt x="59" y="80"/>
                    <a:pt x="59" y="80"/>
                  </a:cubicBezTo>
                  <a:cubicBezTo>
                    <a:pt x="59" y="80"/>
                    <a:pt x="59" y="80"/>
                    <a:pt x="59" y="80"/>
                  </a:cubicBezTo>
                  <a:cubicBezTo>
                    <a:pt x="59" y="80"/>
                    <a:pt x="59" y="80"/>
                    <a:pt x="59" y="80"/>
                  </a:cubicBezTo>
                  <a:cubicBezTo>
                    <a:pt x="59" y="80"/>
                    <a:pt x="60" y="80"/>
                    <a:pt x="60" y="80"/>
                  </a:cubicBezTo>
                  <a:cubicBezTo>
                    <a:pt x="65" y="81"/>
                    <a:pt x="70" y="81"/>
                    <a:pt x="76" y="82"/>
                  </a:cubicBezTo>
                  <a:cubicBezTo>
                    <a:pt x="79" y="81"/>
                    <a:pt x="84" y="81"/>
                    <a:pt x="86" y="80"/>
                  </a:cubicBezTo>
                  <a:cubicBezTo>
                    <a:pt x="86" y="80"/>
                    <a:pt x="86" y="80"/>
                    <a:pt x="86" y="80"/>
                  </a:cubicBezTo>
                  <a:cubicBezTo>
                    <a:pt x="87" y="79"/>
                    <a:pt x="87" y="79"/>
                    <a:pt x="87" y="79"/>
                  </a:cubicBezTo>
                  <a:cubicBezTo>
                    <a:pt x="86" y="78"/>
                    <a:pt x="86" y="78"/>
                    <a:pt x="86" y="78"/>
                  </a:cubicBezTo>
                  <a:cubicBezTo>
                    <a:pt x="86" y="78"/>
                    <a:pt x="87" y="78"/>
                    <a:pt x="87" y="78"/>
                  </a:cubicBezTo>
                  <a:cubicBezTo>
                    <a:pt x="87" y="79"/>
                    <a:pt x="88" y="79"/>
                    <a:pt x="88" y="79"/>
                  </a:cubicBezTo>
                  <a:cubicBezTo>
                    <a:pt x="88" y="79"/>
                    <a:pt x="88" y="79"/>
                    <a:pt x="88" y="79"/>
                  </a:cubicBezTo>
                  <a:cubicBezTo>
                    <a:pt x="87" y="79"/>
                    <a:pt x="88" y="78"/>
                    <a:pt x="87" y="78"/>
                  </a:cubicBezTo>
                  <a:cubicBezTo>
                    <a:pt x="88" y="78"/>
                    <a:pt x="88" y="77"/>
                    <a:pt x="89" y="78"/>
                  </a:cubicBezTo>
                  <a:cubicBezTo>
                    <a:pt x="89" y="78"/>
                    <a:pt x="89" y="78"/>
                    <a:pt x="89" y="78"/>
                  </a:cubicBezTo>
                  <a:cubicBezTo>
                    <a:pt x="89" y="78"/>
                    <a:pt x="89" y="78"/>
                    <a:pt x="89" y="78"/>
                  </a:cubicBezTo>
                  <a:cubicBezTo>
                    <a:pt x="89" y="78"/>
                    <a:pt x="89" y="78"/>
                    <a:pt x="89" y="78"/>
                  </a:cubicBezTo>
                  <a:cubicBezTo>
                    <a:pt x="90" y="79"/>
                    <a:pt x="90" y="79"/>
                    <a:pt x="90" y="79"/>
                  </a:cubicBezTo>
                  <a:cubicBezTo>
                    <a:pt x="91" y="78"/>
                    <a:pt x="91" y="78"/>
                    <a:pt x="91" y="78"/>
                  </a:cubicBezTo>
                  <a:cubicBezTo>
                    <a:pt x="91" y="78"/>
                    <a:pt x="91" y="78"/>
                    <a:pt x="91" y="78"/>
                  </a:cubicBezTo>
                  <a:cubicBezTo>
                    <a:pt x="91" y="78"/>
                    <a:pt x="91" y="78"/>
                    <a:pt x="92" y="78"/>
                  </a:cubicBezTo>
                  <a:cubicBezTo>
                    <a:pt x="94" y="78"/>
                    <a:pt x="96" y="76"/>
                    <a:pt x="97" y="75"/>
                  </a:cubicBezTo>
                  <a:cubicBezTo>
                    <a:pt x="97" y="75"/>
                    <a:pt x="97" y="75"/>
                    <a:pt x="97" y="75"/>
                  </a:cubicBezTo>
                  <a:cubicBezTo>
                    <a:pt x="98" y="74"/>
                    <a:pt x="98" y="74"/>
                    <a:pt x="99" y="74"/>
                  </a:cubicBezTo>
                  <a:cubicBezTo>
                    <a:pt x="99" y="73"/>
                    <a:pt x="99" y="73"/>
                    <a:pt x="99" y="73"/>
                  </a:cubicBezTo>
                  <a:cubicBezTo>
                    <a:pt x="99" y="73"/>
                    <a:pt x="100" y="73"/>
                    <a:pt x="100" y="72"/>
                  </a:cubicBezTo>
                  <a:cubicBezTo>
                    <a:pt x="100" y="72"/>
                    <a:pt x="100" y="73"/>
                    <a:pt x="100" y="73"/>
                  </a:cubicBezTo>
                  <a:close/>
                  <a:moveTo>
                    <a:pt x="91" y="68"/>
                  </a:moveTo>
                  <a:cubicBezTo>
                    <a:pt x="91" y="69"/>
                    <a:pt x="91" y="69"/>
                    <a:pt x="91" y="69"/>
                  </a:cubicBezTo>
                  <a:cubicBezTo>
                    <a:pt x="91" y="68"/>
                    <a:pt x="91" y="68"/>
                    <a:pt x="91" y="68"/>
                  </a:cubicBezTo>
                  <a:cubicBezTo>
                    <a:pt x="90" y="70"/>
                    <a:pt x="90" y="70"/>
                    <a:pt x="90" y="70"/>
                  </a:cubicBezTo>
                  <a:cubicBezTo>
                    <a:pt x="90" y="69"/>
                    <a:pt x="90" y="69"/>
                    <a:pt x="91" y="68"/>
                  </a:cubicBezTo>
                  <a:close/>
                  <a:moveTo>
                    <a:pt x="138" y="16"/>
                  </a:moveTo>
                  <a:cubicBezTo>
                    <a:pt x="138" y="16"/>
                    <a:pt x="138" y="16"/>
                    <a:pt x="138" y="16"/>
                  </a:cubicBezTo>
                  <a:cubicBezTo>
                    <a:pt x="137" y="16"/>
                    <a:pt x="137" y="16"/>
                    <a:pt x="137" y="16"/>
                  </a:cubicBezTo>
                  <a:lnTo>
                    <a:pt x="138" y="16"/>
                  </a:lnTo>
                  <a:close/>
                  <a:moveTo>
                    <a:pt x="139" y="18"/>
                  </a:moveTo>
                  <a:cubicBezTo>
                    <a:pt x="139" y="19"/>
                    <a:pt x="139" y="19"/>
                    <a:pt x="139" y="19"/>
                  </a:cubicBezTo>
                  <a:cubicBezTo>
                    <a:pt x="139" y="19"/>
                    <a:pt x="139" y="19"/>
                    <a:pt x="139" y="19"/>
                  </a:cubicBezTo>
                  <a:cubicBezTo>
                    <a:pt x="139" y="19"/>
                    <a:pt x="139" y="19"/>
                    <a:pt x="140" y="19"/>
                  </a:cubicBezTo>
                  <a:cubicBezTo>
                    <a:pt x="140" y="19"/>
                    <a:pt x="140" y="19"/>
                    <a:pt x="140" y="19"/>
                  </a:cubicBezTo>
                  <a:cubicBezTo>
                    <a:pt x="140" y="19"/>
                    <a:pt x="140" y="19"/>
                    <a:pt x="140" y="19"/>
                  </a:cubicBezTo>
                  <a:cubicBezTo>
                    <a:pt x="140" y="19"/>
                    <a:pt x="140" y="19"/>
                    <a:pt x="140" y="19"/>
                  </a:cubicBezTo>
                  <a:cubicBezTo>
                    <a:pt x="139" y="19"/>
                    <a:pt x="139" y="19"/>
                    <a:pt x="139" y="19"/>
                  </a:cubicBezTo>
                  <a:cubicBezTo>
                    <a:pt x="139" y="19"/>
                    <a:pt x="139" y="19"/>
                    <a:pt x="139" y="19"/>
                  </a:cubicBezTo>
                  <a:cubicBezTo>
                    <a:pt x="139" y="19"/>
                    <a:pt x="138" y="19"/>
                    <a:pt x="137" y="18"/>
                  </a:cubicBezTo>
                  <a:lnTo>
                    <a:pt x="139" y="18"/>
                  </a:lnTo>
                  <a:close/>
                  <a:moveTo>
                    <a:pt x="110" y="34"/>
                  </a:moveTo>
                  <a:cubicBezTo>
                    <a:pt x="110" y="34"/>
                    <a:pt x="110" y="34"/>
                    <a:pt x="110" y="34"/>
                  </a:cubicBezTo>
                  <a:cubicBezTo>
                    <a:pt x="110" y="35"/>
                    <a:pt x="110" y="35"/>
                    <a:pt x="110" y="34"/>
                  </a:cubicBezTo>
                  <a:cubicBezTo>
                    <a:pt x="110" y="34"/>
                    <a:pt x="110" y="34"/>
                    <a:pt x="110" y="34"/>
                  </a:cubicBezTo>
                  <a:cubicBezTo>
                    <a:pt x="110" y="34"/>
                    <a:pt x="110" y="34"/>
                    <a:pt x="110" y="34"/>
                  </a:cubicBezTo>
                  <a:cubicBezTo>
                    <a:pt x="110" y="34"/>
                    <a:pt x="110" y="34"/>
                    <a:pt x="110" y="34"/>
                  </a:cubicBezTo>
                  <a:cubicBezTo>
                    <a:pt x="110" y="34"/>
                    <a:pt x="110" y="34"/>
                    <a:pt x="110" y="34"/>
                  </a:cubicBezTo>
                  <a:close/>
                  <a:moveTo>
                    <a:pt x="128" y="18"/>
                  </a:moveTo>
                  <a:cubicBezTo>
                    <a:pt x="128" y="18"/>
                    <a:pt x="128" y="18"/>
                    <a:pt x="128" y="18"/>
                  </a:cubicBezTo>
                  <a:cubicBezTo>
                    <a:pt x="126" y="18"/>
                    <a:pt x="126" y="19"/>
                    <a:pt x="124" y="18"/>
                  </a:cubicBezTo>
                  <a:cubicBezTo>
                    <a:pt x="126" y="18"/>
                    <a:pt x="126" y="17"/>
                    <a:pt x="128" y="18"/>
                  </a:cubicBezTo>
                  <a:cubicBezTo>
                    <a:pt x="128" y="18"/>
                    <a:pt x="128" y="18"/>
                    <a:pt x="128" y="18"/>
                  </a:cubicBezTo>
                  <a:close/>
                  <a:moveTo>
                    <a:pt x="129" y="18"/>
                  </a:moveTo>
                  <a:cubicBezTo>
                    <a:pt x="129" y="17"/>
                    <a:pt x="129" y="17"/>
                    <a:pt x="129" y="17"/>
                  </a:cubicBezTo>
                  <a:cubicBezTo>
                    <a:pt x="130" y="17"/>
                    <a:pt x="130" y="17"/>
                    <a:pt x="130" y="17"/>
                  </a:cubicBezTo>
                  <a:lnTo>
                    <a:pt x="129" y="18"/>
                  </a:lnTo>
                  <a:close/>
                  <a:moveTo>
                    <a:pt x="131" y="16"/>
                  </a:moveTo>
                  <a:cubicBezTo>
                    <a:pt x="131" y="16"/>
                    <a:pt x="132" y="16"/>
                    <a:pt x="132" y="16"/>
                  </a:cubicBezTo>
                  <a:cubicBezTo>
                    <a:pt x="132" y="16"/>
                    <a:pt x="132" y="17"/>
                    <a:pt x="131" y="16"/>
                  </a:cubicBezTo>
                  <a:close/>
                  <a:moveTo>
                    <a:pt x="132" y="17"/>
                  </a:moveTo>
                  <a:cubicBezTo>
                    <a:pt x="132" y="16"/>
                    <a:pt x="132" y="16"/>
                    <a:pt x="132" y="16"/>
                  </a:cubicBezTo>
                  <a:cubicBezTo>
                    <a:pt x="132" y="16"/>
                    <a:pt x="132" y="16"/>
                    <a:pt x="132" y="16"/>
                  </a:cubicBezTo>
                  <a:cubicBezTo>
                    <a:pt x="132" y="16"/>
                    <a:pt x="132" y="16"/>
                    <a:pt x="132" y="16"/>
                  </a:cubicBezTo>
                  <a:cubicBezTo>
                    <a:pt x="132" y="16"/>
                    <a:pt x="132" y="16"/>
                    <a:pt x="132" y="17"/>
                  </a:cubicBezTo>
                  <a:close/>
                  <a:moveTo>
                    <a:pt x="117" y="17"/>
                  </a:moveTo>
                  <a:cubicBezTo>
                    <a:pt x="118" y="18"/>
                    <a:pt x="120" y="16"/>
                    <a:pt x="121" y="16"/>
                  </a:cubicBezTo>
                  <a:cubicBezTo>
                    <a:pt x="123" y="15"/>
                    <a:pt x="125" y="14"/>
                    <a:pt x="126" y="15"/>
                  </a:cubicBezTo>
                  <a:cubicBezTo>
                    <a:pt x="127" y="15"/>
                    <a:pt x="127" y="15"/>
                    <a:pt x="127" y="15"/>
                  </a:cubicBezTo>
                  <a:cubicBezTo>
                    <a:pt x="127" y="15"/>
                    <a:pt x="127" y="15"/>
                    <a:pt x="127" y="15"/>
                  </a:cubicBezTo>
                  <a:cubicBezTo>
                    <a:pt x="127" y="15"/>
                    <a:pt x="127" y="15"/>
                    <a:pt x="127" y="15"/>
                  </a:cubicBezTo>
                  <a:cubicBezTo>
                    <a:pt x="127" y="15"/>
                    <a:pt x="128" y="15"/>
                    <a:pt x="128" y="15"/>
                  </a:cubicBezTo>
                  <a:cubicBezTo>
                    <a:pt x="128" y="15"/>
                    <a:pt x="128" y="15"/>
                    <a:pt x="128" y="15"/>
                  </a:cubicBezTo>
                  <a:cubicBezTo>
                    <a:pt x="128" y="15"/>
                    <a:pt x="128" y="15"/>
                    <a:pt x="128" y="15"/>
                  </a:cubicBezTo>
                  <a:cubicBezTo>
                    <a:pt x="129" y="15"/>
                    <a:pt x="129" y="15"/>
                    <a:pt x="130" y="15"/>
                  </a:cubicBezTo>
                  <a:cubicBezTo>
                    <a:pt x="130" y="15"/>
                    <a:pt x="131" y="14"/>
                    <a:pt x="131" y="15"/>
                  </a:cubicBezTo>
                  <a:cubicBezTo>
                    <a:pt x="132" y="15"/>
                    <a:pt x="132" y="15"/>
                    <a:pt x="132" y="15"/>
                  </a:cubicBezTo>
                  <a:cubicBezTo>
                    <a:pt x="132" y="15"/>
                    <a:pt x="132" y="15"/>
                    <a:pt x="132" y="15"/>
                  </a:cubicBezTo>
                  <a:cubicBezTo>
                    <a:pt x="133" y="15"/>
                    <a:pt x="133" y="15"/>
                    <a:pt x="133" y="15"/>
                  </a:cubicBezTo>
                  <a:cubicBezTo>
                    <a:pt x="132" y="15"/>
                    <a:pt x="131" y="14"/>
                    <a:pt x="130" y="15"/>
                  </a:cubicBezTo>
                  <a:cubicBezTo>
                    <a:pt x="129" y="15"/>
                    <a:pt x="129" y="15"/>
                    <a:pt x="129" y="15"/>
                  </a:cubicBezTo>
                  <a:cubicBezTo>
                    <a:pt x="129" y="15"/>
                    <a:pt x="128" y="15"/>
                    <a:pt x="128" y="15"/>
                  </a:cubicBezTo>
                  <a:cubicBezTo>
                    <a:pt x="128" y="15"/>
                    <a:pt x="128" y="15"/>
                    <a:pt x="128" y="15"/>
                  </a:cubicBezTo>
                  <a:cubicBezTo>
                    <a:pt x="128" y="15"/>
                    <a:pt x="128" y="15"/>
                    <a:pt x="128" y="15"/>
                  </a:cubicBezTo>
                  <a:cubicBezTo>
                    <a:pt x="128" y="15"/>
                    <a:pt x="127" y="15"/>
                    <a:pt x="127" y="15"/>
                  </a:cubicBezTo>
                  <a:cubicBezTo>
                    <a:pt x="127" y="15"/>
                    <a:pt x="127" y="15"/>
                    <a:pt x="127" y="15"/>
                  </a:cubicBezTo>
                  <a:cubicBezTo>
                    <a:pt x="127" y="15"/>
                    <a:pt x="127" y="15"/>
                    <a:pt x="127" y="15"/>
                  </a:cubicBezTo>
                  <a:cubicBezTo>
                    <a:pt x="126" y="16"/>
                    <a:pt x="124" y="15"/>
                    <a:pt x="123" y="16"/>
                  </a:cubicBezTo>
                  <a:cubicBezTo>
                    <a:pt x="121" y="16"/>
                    <a:pt x="119" y="17"/>
                    <a:pt x="116" y="18"/>
                  </a:cubicBezTo>
                  <a:lnTo>
                    <a:pt x="117" y="17"/>
                  </a:lnTo>
                  <a:close/>
                  <a:moveTo>
                    <a:pt x="117" y="25"/>
                  </a:moveTo>
                  <a:cubicBezTo>
                    <a:pt x="115" y="27"/>
                    <a:pt x="115" y="27"/>
                    <a:pt x="115" y="27"/>
                  </a:cubicBezTo>
                  <a:cubicBezTo>
                    <a:pt x="114" y="27"/>
                    <a:pt x="114" y="27"/>
                    <a:pt x="114" y="27"/>
                  </a:cubicBezTo>
                  <a:lnTo>
                    <a:pt x="117" y="25"/>
                  </a:lnTo>
                  <a:close/>
                  <a:moveTo>
                    <a:pt x="113" y="20"/>
                  </a:moveTo>
                  <a:cubicBezTo>
                    <a:pt x="113" y="19"/>
                    <a:pt x="112" y="19"/>
                    <a:pt x="113" y="19"/>
                  </a:cubicBezTo>
                  <a:cubicBezTo>
                    <a:pt x="114" y="20"/>
                    <a:pt x="115" y="18"/>
                    <a:pt x="116" y="18"/>
                  </a:cubicBezTo>
                  <a:cubicBezTo>
                    <a:pt x="115" y="18"/>
                    <a:pt x="113" y="19"/>
                    <a:pt x="113" y="20"/>
                  </a:cubicBezTo>
                  <a:cubicBezTo>
                    <a:pt x="112" y="20"/>
                    <a:pt x="112" y="20"/>
                    <a:pt x="112" y="20"/>
                  </a:cubicBezTo>
                  <a:cubicBezTo>
                    <a:pt x="112" y="20"/>
                    <a:pt x="113" y="20"/>
                    <a:pt x="113" y="20"/>
                  </a:cubicBezTo>
                  <a:close/>
                  <a:moveTo>
                    <a:pt x="113" y="25"/>
                  </a:moveTo>
                  <a:cubicBezTo>
                    <a:pt x="113" y="26"/>
                    <a:pt x="113" y="26"/>
                    <a:pt x="113" y="26"/>
                  </a:cubicBezTo>
                  <a:cubicBezTo>
                    <a:pt x="113" y="25"/>
                    <a:pt x="113" y="25"/>
                    <a:pt x="113" y="25"/>
                  </a:cubicBezTo>
                  <a:close/>
                  <a:moveTo>
                    <a:pt x="114" y="27"/>
                  </a:moveTo>
                  <a:cubicBezTo>
                    <a:pt x="114" y="27"/>
                    <a:pt x="114" y="27"/>
                    <a:pt x="114" y="27"/>
                  </a:cubicBezTo>
                  <a:cubicBezTo>
                    <a:pt x="113" y="28"/>
                    <a:pt x="113" y="28"/>
                    <a:pt x="113" y="28"/>
                  </a:cubicBezTo>
                  <a:lnTo>
                    <a:pt x="114" y="27"/>
                  </a:lnTo>
                  <a:close/>
                  <a:moveTo>
                    <a:pt x="109" y="21"/>
                  </a:moveTo>
                  <a:cubicBezTo>
                    <a:pt x="109" y="22"/>
                    <a:pt x="109" y="22"/>
                    <a:pt x="110" y="22"/>
                  </a:cubicBezTo>
                  <a:cubicBezTo>
                    <a:pt x="110" y="20"/>
                    <a:pt x="111" y="21"/>
                    <a:pt x="112" y="20"/>
                  </a:cubicBezTo>
                  <a:cubicBezTo>
                    <a:pt x="111" y="21"/>
                    <a:pt x="110" y="22"/>
                    <a:pt x="108" y="22"/>
                  </a:cubicBezTo>
                  <a:cubicBezTo>
                    <a:pt x="109" y="22"/>
                    <a:pt x="109" y="22"/>
                    <a:pt x="109" y="21"/>
                  </a:cubicBezTo>
                  <a:close/>
                  <a:moveTo>
                    <a:pt x="107" y="33"/>
                  </a:moveTo>
                  <a:cubicBezTo>
                    <a:pt x="108" y="33"/>
                    <a:pt x="108" y="33"/>
                    <a:pt x="108" y="33"/>
                  </a:cubicBezTo>
                  <a:cubicBezTo>
                    <a:pt x="109" y="32"/>
                    <a:pt x="108" y="32"/>
                    <a:pt x="108" y="32"/>
                  </a:cubicBezTo>
                  <a:cubicBezTo>
                    <a:pt x="109" y="32"/>
                    <a:pt x="109" y="32"/>
                    <a:pt x="109" y="32"/>
                  </a:cubicBezTo>
                  <a:cubicBezTo>
                    <a:pt x="109" y="32"/>
                    <a:pt x="109" y="32"/>
                    <a:pt x="109" y="31"/>
                  </a:cubicBezTo>
                  <a:cubicBezTo>
                    <a:pt x="109" y="32"/>
                    <a:pt x="109" y="32"/>
                    <a:pt x="109" y="32"/>
                  </a:cubicBezTo>
                  <a:cubicBezTo>
                    <a:pt x="108" y="32"/>
                    <a:pt x="109" y="32"/>
                    <a:pt x="109" y="33"/>
                  </a:cubicBezTo>
                  <a:cubicBezTo>
                    <a:pt x="109" y="33"/>
                    <a:pt x="109" y="32"/>
                    <a:pt x="109" y="32"/>
                  </a:cubicBezTo>
                  <a:cubicBezTo>
                    <a:pt x="110" y="32"/>
                    <a:pt x="110" y="32"/>
                    <a:pt x="110" y="32"/>
                  </a:cubicBezTo>
                  <a:cubicBezTo>
                    <a:pt x="108" y="33"/>
                    <a:pt x="108" y="33"/>
                    <a:pt x="108" y="33"/>
                  </a:cubicBezTo>
                  <a:cubicBezTo>
                    <a:pt x="109" y="33"/>
                    <a:pt x="108" y="33"/>
                    <a:pt x="108" y="33"/>
                  </a:cubicBezTo>
                  <a:cubicBezTo>
                    <a:pt x="108" y="33"/>
                    <a:pt x="108" y="33"/>
                    <a:pt x="108" y="34"/>
                  </a:cubicBezTo>
                  <a:lnTo>
                    <a:pt x="107" y="33"/>
                  </a:lnTo>
                  <a:close/>
                  <a:moveTo>
                    <a:pt x="108" y="34"/>
                  </a:moveTo>
                  <a:cubicBezTo>
                    <a:pt x="108" y="34"/>
                    <a:pt x="108" y="34"/>
                    <a:pt x="108" y="34"/>
                  </a:cubicBezTo>
                  <a:cubicBezTo>
                    <a:pt x="108" y="34"/>
                    <a:pt x="108" y="34"/>
                    <a:pt x="108" y="34"/>
                  </a:cubicBezTo>
                  <a:cubicBezTo>
                    <a:pt x="108" y="34"/>
                    <a:pt x="108" y="34"/>
                    <a:pt x="108" y="34"/>
                  </a:cubicBezTo>
                  <a:close/>
                  <a:moveTo>
                    <a:pt x="103" y="36"/>
                  </a:moveTo>
                  <a:cubicBezTo>
                    <a:pt x="103" y="36"/>
                    <a:pt x="103" y="36"/>
                    <a:pt x="103" y="36"/>
                  </a:cubicBezTo>
                  <a:cubicBezTo>
                    <a:pt x="103" y="36"/>
                    <a:pt x="103" y="36"/>
                    <a:pt x="103" y="36"/>
                  </a:cubicBezTo>
                  <a:cubicBezTo>
                    <a:pt x="103" y="36"/>
                    <a:pt x="103" y="36"/>
                    <a:pt x="104" y="36"/>
                  </a:cubicBezTo>
                  <a:cubicBezTo>
                    <a:pt x="104" y="36"/>
                    <a:pt x="103" y="36"/>
                    <a:pt x="103" y="36"/>
                  </a:cubicBezTo>
                  <a:close/>
                  <a:moveTo>
                    <a:pt x="106" y="32"/>
                  </a:moveTo>
                  <a:cubicBezTo>
                    <a:pt x="106" y="31"/>
                    <a:pt x="106" y="31"/>
                    <a:pt x="106" y="31"/>
                  </a:cubicBezTo>
                  <a:cubicBezTo>
                    <a:pt x="106" y="31"/>
                    <a:pt x="106" y="31"/>
                    <a:pt x="106" y="31"/>
                  </a:cubicBezTo>
                  <a:cubicBezTo>
                    <a:pt x="106" y="31"/>
                    <a:pt x="106" y="31"/>
                    <a:pt x="106" y="31"/>
                  </a:cubicBezTo>
                  <a:cubicBezTo>
                    <a:pt x="106" y="31"/>
                    <a:pt x="106" y="31"/>
                    <a:pt x="106" y="31"/>
                  </a:cubicBezTo>
                  <a:cubicBezTo>
                    <a:pt x="106" y="31"/>
                    <a:pt x="106" y="31"/>
                    <a:pt x="106" y="31"/>
                  </a:cubicBezTo>
                  <a:cubicBezTo>
                    <a:pt x="107" y="31"/>
                    <a:pt x="106" y="31"/>
                    <a:pt x="106" y="32"/>
                  </a:cubicBezTo>
                  <a:close/>
                  <a:moveTo>
                    <a:pt x="106" y="25"/>
                  </a:moveTo>
                  <a:cubicBezTo>
                    <a:pt x="106" y="25"/>
                    <a:pt x="106" y="25"/>
                    <a:pt x="106" y="25"/>
                  </a:cubicBezTo>
                  <a:cubicBezTo>
                    <a:pt x="106" y="25"/>
                    <a:pt x="106" y="25"/>
                    <a:pt x="106" y="25"/>
                  </a:cubicBezTo>
                  <a:close/>
                  <a:moveTo>
                    <a:pt x="106" y="27"/>
                  </a:moveTo>
                  <a:cubicBezTo>
                    <a:pt x="105" y="29"/>
                    <a:pt x="105" y="29"/>
                    <a:pt x="105" y="29"/>
                  </a:cubicBezTo>
                  <a:cubicBezTo>
                    <a:pt x="105" y="29"/>
                    <a:pt x="105" y="28"/>
                    <a:pt x="106" y="27"/>
                  </a:cubicBezTo>
                  <a:close/>
                  <a:moveTo>
                    <a:pt x="104" y="33"/>
                  </a:moveTo>
                  <a:cubicBezTo>
                    <a:pt x="104" y="33"/>
                    <a:pt x="104" y="33"/>
                    <a:pt x="104" y="33"/>
                  </a:cubicBezTo>
                  <a:cubicBezTo>
                    <a:pt x="104" y="33"/>
                    <a:pt x="104" y="33"/>
                    <a:pt x="104" y="33"/>
                  </a:cubicBezTo>
                  <a:cubicBezTo>
                    <a:pt x="104" y="33"/>
                    <a:pt x="104" y="33"/>
                    <a:pt x="104" y="33"/>
                  </a:cubicBezTo>
                  <a:cubicBezTo>
                    <a:pt x="105" y="33"/>
                    <a:pt x="105" y="33"/>
                    <a:pt x="105" y="33"/>
                  </a:cubicBezTo>
                  <a:cubicBezTo>
                    <a:pt x="105" y="33"/>
                    <a:pt x="105" y="33"/>
                    <a:pt x="104" y="33"/>
                  </a:cubicBezTo>
                  <a:cubicBezTo>
                    <a:pt x="104" y="33"/>
                    <a:pt x="104" y="33"/>
                    <a:pt x="104" y="33"/>
                  </a:cubicBezTo>
                  <a:cubicBezTo>
                    <a:pt x="104" y="33"/>
                    <a:pt x="104" y="33"/>
                    <a:pt x="104" y="33"/>
                  </a:cubicBezTo>
                  <a:close/>
                  <a:moveTo>
                    <a:pt x="102" y="36"/>
                  </a:moveTo>
                  <a:cubicBezTo>
                    <a:pt x="103" y="35"/>
                    <a:pt x="102" y="34"/>
                    <a:pt x="103" y="34"/>
                  </a:cubicBezTo>
                  <a:cubicBezTo>
                    <a:pt x="103" y="34"/>
                    <a:pt x="104" y="34"/>
                    <a:pt x="104" y="34"/>
                  </a:cubicBezTo>
                  <a:cubicBezTo>
                    <a:pt x="104" y="34"/>
                    <a:pt x="104" y="34"/>
                    <a:pt x="104" y="34"/>
                  </a:cubicBezTo>
                  <a:cubicBezTo>
                    <a:pt x="104" y="34"/>
                    <a:pt x="104" y="34"/>
                    <a:pt x="104" y="34"/>
                  </a:cubicBezTo>
                  <a:cubicBezTo>
                    <a:pt x="104" y="33"/>
                    <a:pt x="104" y="33"/>
                    <a:pt x="104" y="33"/>
                  </a:cubicBezTo>
                  <a:cubicBezTo>
                    <a:pt x="104" y="33"/>
                    <a:pt x="104" y="33"/>
                    <a:pt x="104" y="33"/>
                  </a:cubicBezTo>
                  <a:cubicBezTo>
                    <a:pt x="104" y="33"/>
                    <a:pt x="104" y="33"/>
                    <a:pt x="104" y="33"/>
                  </a:cubicBezTo>
                  <a:cubicBezTo>
                    <a:pt x="104" y="33"/>
                    <a:pt x="104" y="33"/>
                    <a:pt x="104" y="34"/>
                  </a:cubicBezTo>
                  <a:cubicBezTo>
                    <a:pt x="104" y="34"/>
                    <a:pt x="104" y="34"/>
                    <a:pt x="104" y="34"/>
                  </a:cubicBezTo>
                  <a:cubicBezTo>
                    <a:pt x="104" y="34"/>
                    <a:pt x="104" y="34"/>
                    <a:pt x="104" y="34"/>
                  </a:cubicBezTo>
                  <a:cubicBezTo>
                    <a:pt x="104" y="34"/>
                    <a:pt x="104" y="34"/>
                    <a:pt x="104" y="34"/>
                  </a:cubicBezTo>
                  <a:cubicBezTo>
                    <a:pt x="104" y="34"/>
                    <a:pt x="103" y="36"/>
                    <a:pt x="102" y="36"/>
                  </a:cubicBezTo>
                  <a:cubicBezTo>
                    <a:pt x="102" y="36"/>
                    <a:pt x="102" y="36"/>
                    <a:pt x="102" y="36"/>
                  </a:cubicBezTo>
                  <a:close/>
                  <a:moveTo>
                    <a:pt x="95" y="43"/>
                  </a:moveTo>
                  <a:cubicBezTo>
                    <a:pt x="96" y="42"/>
                    <a:pt x="96" y="42"/>
                    <a:pt x="96" y="42"/>
                  </a:cubicBezTo>
                  <a:cubicBezTo>
                    <a:pt x="96" y="42"/>
                    <a:pt x="96" y="42"/>
                    <a:pt x="96" y="42"/>
                  </a:cubicBezTo>
                  <a:lnTo>
                    <a:pt x="95" y="43"/>
                  </a:lnTo>
                  <a:close/>
                  <a:moveTo>
                    <a:pt x="98" y="41"/>
                  </a:moveTo>
                  <a:cubicBezTo>
                    <a:pt x="98" y="40"/>
                    <a:pt x="98" y="40"/>
                    <a:pt x="98" y="40"/>
                  </a:cubicBezTo>
                  <a:cubicBezTo>
                    <a:pt x="99" y="40"/>
                    <a:pt x="99" y="40"/>
                    <a:pt x="99" y="40"/>
                  </a:cubicBezTo>
                  <a:lnTo>
                    <a:pt x="98" y="41"/>
                  </a:lnTo>
                  <a:close/>
                  <a:moveTo>
                    <a:pt x="93" y="43"/>
                  </a:moveTo>
                  <a:cubicBezTo>
                    <a:pt x="93" y="42"/>
                    <a:pt x="95" y="42"/>
                    <a:pt x="95" y="41"/>
                  </a:cubicBezTo>
                  <a:cubicBezTo>
                    <a:pt x="95" y="41"/>
                    <a:pt x="95" y="41"/>
                    <a:pt x="95" y="41"/>
                  </a:cubicBezTo>
                  <a:cubicBezTo>
                    <a:pt x="95" y="41"/>
                    <a:pt x="95" y="41"/>
                    <a:pt x="95" y="41"/>
                  </a:cubicBezTo>
                  <a:cubicBezTo>
                    <a:pt x="96" y="41"/>
                    <a:pt x="96" y="41"/>
                    <a:pt x="96" y="41"/>
                  </a:cubicBezTo>
                  <a:cubicBezTo>
                    <a:pt x="96" y="41"/>
                    <a:pt x="96" y="41"/>
                    <a:pt x="96" y="41"/>
                  </a:cubicBezTo>
                  <a:cubicBezTo>
                    <a:pt x="96" y="41"/>
                    <a:pt x="96" y="41"/>
                    <a:pt x="96" y="41"/>
                  </a:cubicBezTo>
                  <a:cubicBezTo>
                    <a:pt x="97" y="40"/>
                    <a:pt x="97" y="40"/>
                    <a:pt x="97" y="40"/>
                  </a:cubicBezTo>
                  <a:cubicBezTo>
                    <a:pt x="97" y="40"/>
                    <a:pt x="97" y="40"/>
                    <a:pt x="97" y="40"/>
                  </a:cubicBezTo>
                  <a:cubicBezTo>
                    <a:pt x="98" y="39"/>
                    <a:pt x="98" y="38"/>
                    <a:pt x="99" y="39"/>
                  </a:cubicBezTo>
                  <a:cubicBezTo>
                    <a:pt x="97" y="40"/>
                    <a:pt x="95" y="42"/>
                    <a:pt x="93" y="43"/>
                  </a:cubicBezTo>
                  <a:close/>
                  <a:moveTo>
                    <a:pt x="99" y="32"/>
                  </a:moveTo>
                  <a:cubicBezTo>
                    <a:pt x="99" y="32"/>
                    <a:pt x="99" y="32"/>
                    <a:pt x="99" y="32"/>
                  </a:cubicBezTo>
                  <a:cubicBezTo>
                    <a:pt x="99" y="32"/>
                    <a:pt x="100" y="33"/>
                    <a:pt x="99" y="34"/>
                  </a:cubicBezTo>
                  <a:cubicBezTo>
                    <a:pt x="99" y="34"/>
                    <a:pt x="99" y="34"/>
                    <a:pt x="99" y="34"/>
                  </a:cubicBezTo>
                  <a:cubicBezTo>
                    <a:pt x="99" y="34"/>
                    <a:pt x="99" y="34"/>
                    <a:pt x="99" y="34"/>
                  </a:cubicBezTo>
                  <a:cubicBezTo>
                    <a:pt x="99" y="34"/>
                    <a:pt x="99" y="34"/>
                    <a:pt x="99" y="34"/>
                  </a:cubicBezTo>
                  <a:cubicBezTo>
                    <a:pt x="99" y="34"/>
                    <a:pt x="99" y="33"/>
                    <a:pt x="99" y="33"/>
                  </a:cubicBezTo>
                  <a:cubicBezTo>
                    <a:pt x="98" y="33"/>
                    <a:pt x="98" y="33"/>
                    <a:pt x="98" y="34"/>
                  </a:cubicBezTo>
                  <a:cubicBezTo>
                    <a:pt x="98" y="33"/>
                    <a:pt x="99" y="33"/>
                    <a:pt x="99" y="32"/>
                  </a:cubicBezTo>
                  <a:close/>
                  <a:moveTo>
                    <a:pt x="97" y="36"/>
                  </a:moveTo>
                  <a:cubicBezTo>
                    <a:pt x="96" y="36"/>
                    <a:pt x="96" y="36"/>
                    <a:pt x="96" y="36"/>
                  </a:cubicBezTo>
                  <a:cubicBezTo>
                    <a:pt x="96" y="37"/>
                    <a:pt x="96" y="37"/>
                    <a:pt x="96" y="37"/>
                  </a:cubicBezTo>
                  <a:lnTo>
                    <a:pt x="97" y="36"/>
                  </a:lnTo>
                  <a:close/>
                  <a:moveTo>
                    <a:pt x="91" y="40"/>
                  </a:moveTo>
                  <a:cubicBezTo>
                    <a:pt x="91" y="40"/>
                    <a:pt x="91" y="40"/>
                    <a:pt x="91" y="40"/>
                  </a:cubicBezTo>
                  <a:cubicBezTo>
                    <a:pt x="92" y="40"/>
                    <a:pt x="93" y="39"/>
                    <a:pt x="93" y="39"/>
                  </a:cubicBezTo>
                  <a:cubicBezTo>
                    <a:pt x="93" y="39"/>
                    <a:pt x="93" y="38"/>
                    <a:pt x="93" y="38"/>
                  </a:cubicBezTo>
                  <a:cubicBezTo>
                    <a:pt x="93" y="38"/>
                    <a:pt x="93" y="38"/>
                    <a:pt x="93" y="38"/>
                  </a:cubicBezTo>
                  <a:cubicBezTo>
                    <a:pt x="92" y="38"/>
                    <a:pt x="92" y="38"/>
                    <a:pt x="92" y="39"/>
                  </a:cubicBezTo>
                  <a:cubicBezTo>
                    <a:pt x="92" y="38"/>
                    <a:pt x="92" y="39"/>
                    <a:pt x="91" y="38"/>
                  </a:cubicBezTo>
                  <a:cubicBezTo>
                    <a:pt x="92" y="38"/>
                    <a:pt x="93" y="38"/>
                    <a:pt x="92" y="37"/>
                  </a:cubicBezTo>
                  <a:cubicBezTo>
                    <a:pt x="93" y="37"/>
                    <a:pt x="93" y="37"/>
                    <a:pt x="93" y="37"/>
                  </a:cubicBezTo>
                  <a:cubicBezTo>
                    <a:pt x="93" y="38"/>
                    <a:pt x="93" y="38"/>
                    <a:pt x="93" y="38"/>
                  </a:cubicBezTo>
                  <a:cubicBezTo>
                    <a:pt x="93" y="39"/>
                    <a:pt x="93" y="37"/>
                    <a:pt x="94" y="37"/>
                  </a:cubicBezTo>
                  <a:cubicBezTo>
                    <a:pt x="94" y="37"/>
                    <a:pt x="94" y="37"/>
                    <a:pt x="94" y="37"/>
                  </a:cubicBezTo>
                  <a:cubicBezTo>
                    <a:pt x="94" y="37"/>
                    <a:pt x="93" y="37"/>
                    <a:pt x="93" y="37"/>
                  </a:cubicBezTo>
                  <a:cubicBezTo>
                    <a:pt x="93" y="37"/>
                    <a:pt x="94" y="37"/>
                    <a:pt x="95" y="37"/>
                  </a:cubicBezTo>
                  <a:cubicBezTo>
                    <a:pt x="95" y="37"/>
                    <a:pt x="94" y="37"/>
                    <a:pt x="94" y="37"/>
                  </a:cubicBezTo>
                  <a:cubicBezTo>
                    <a:pt x="94" y="37"/>
                    <a:pt x="94" y="37"/>
                    <a:pt x="94" y="37"/>
                  </a:cubicBezTo>
                  <a:cubicBezTo>
                    <a:pt x="94" y="37"/>
                    <a:pt x="94" y="37"/>
                    <a:pt x="94" y="37"/>
                  </a:cubicBezTo>
                  <a:cubicBezTo>
                    <a:pt x="93" y="38"/>
                    <a:pt x="93" y="38"/>
                    <a:pt x="93" y="38"/>
                  </a:cubicBezTo>
                  <a:cubicBezTo>
                    <a:pt x="93" y="38"/>
                    <a:pt x="94" y="38"/>
                    <a:pt x="94" y="38"/>
                  </a:cubicBezTo>
                  <a:cubicBezTo>
                    <a:pt x="95" y="37"/>
                    <a:pt x="95" y="37"/>
                    <a:pt x="95" y="37"/>
                  </a:cubicBezTo>
                  <a:cubicBezTo>
                    <a:pt x="95" y="38"/>
                    <a:pt x="95" y="38"/>
                    <a:pt x="95" y="38"/>
                  </a:cubicBezTo>
                  <a:cubicBezTo>
                    <a:pt x="96" y="37"/>
                    <a:pt x="97" y="37"/>
                    <a:pt x="98" y="36"/>
                  </a:cubicBezTo>
                  <a:cubicBezTo>
                    <a:pt x="98" y="36"/>
                    <a:pt x="99" y="35"/>
                    <a:pt x="99" y="35"/>
                  </a:cubicBezTo>
                  <a:cubicBezTo>
                    <a:pt x="99" y="35"/>
                    <a:pt x="98" y="36"/>
                    <a:pt x="98" y="36"/>
                  </a:cubicBezTo>
                  <a:cubicBezTo>
                    <a:pt x="96" y="38"/>
                    <a:pt x="94" y="39"/>
                    <a:pt x="92" y="40"/>
                  </a:cubicBezTo>
                  <a:cubicBezTo>
                    <a:pt x="91" y="40"/>
                    <a:pt x="91" y="40"/>
                    <a:pt x="91" y="40"/>
                  </a:cubicBezTo>
                  <a:close/>
                  <a:moveTo>
                    <a:pt x="90" y="37"/>
                  </a:moveTo>
                  <a:cubicBezTo>
                    <a:pt x="90" y="37"/>
                    <a:pt x="90" y="37"/>
                    <a:pt x="90" y="37"/>
                  </a:cubicBezTo>
                  <a:cubicBezTo>
                    <a:pt x="90" y="38"/>
                    <a:pt x="90" y="38"/>
                    <a:pt x="89" y="39"/>
                  </a:cubicBezTo>
                  <a:cubicBezTo>
                    <a:pt x="90" y="39"/>
                    <a:pt x="90" y="38"/>
                    <a:pt x="90" y="37"/>
                  </a:cubicBezTo>
                  <a:close/>
                  <a:moveTo>
                    <a:pt x="88" y="49"/>
                  </a:moveTo>
                  <a:cubicBezTo>
                    <a:pt x="88" y="48"/>
                    <a:pt x="88" y="49"/>
                    <a:pt x="89" y="48"/>
                  </a:cubicBezTo>
                  <a:cubicBezTo>
                    <a:pt x="89" y="49"/>
                    <a:pt x="89" y="49"/>
                    <a:pt x="89" y="49"/>
                  </a:cubicBezTo>
                  <a:cubicBezTo>
                    <a:pt x="88" y="49"/>
                    <a:pt x="88" y="49"/>
                    <a:pt x="88" y="49"/>
                  </a:cubicBezTo>
                  <a:cubicBezTo>
                    <a:pt x="87" y="49"/>
                    <a:pt x="87" y="49"/>
                    <a:pt x="87" y="49"/>
                  </a:cubicBezTo>
                  <a:cubicBezTo>
                    <a:pt x="87" y="49"/>
                    <a:pt x="88" y="48"/>
                    <a:pt x="88" y="49"/>
                  </a:cubicBezTo>
                  <a:close/>
                  <a:moveTo>
                    <a:pt x="72" y="22"/>
                  </a:moveTo>
                  <a:cubicBezTo>
                    <a:pt x="73" y="22"/>
                    <a:pt x="73" y="22"/>
                    <a:pt x="73" y="22"/>
                  </a:cubicBezTo>
                  <a:cubicBezTo>
                    <a:pt x="72" y="22"/>
                    <a:pt x="72" y="22"/>
                    <a:pt x="72" y="22"/>
                  </a:cubicBezTo>
                  <a:close/>
                  <a:moveTo>
                    <a:pt x="57" y="13"/>
                  </a:moveTo>
                  <a:cubicBezTo>
                    <a:pt x="58" y="13"/>
                    <a:pt x="57" y="15"/>
                    <a:pt x="57" y="15"/>
                  </a:cubicBezTo>
                  <a:cubicBezTo>
                    <a:pt x="57" y="16"/>
                    <a:pt x="57" y="16"/>
                    <a:pt x="57" y="16"/>
                  </a:cubicBezTo>
                  <a:cubicBezTo>
                    <a:pt x="57" y="15"/>
                    <a:pt x="57" y="15"/>
                    <a:pt x="57" y="14"/>
                  </a:cubicBezTo>
                  <a:lnTo>
                    <a:pt x="57" y="13"/>
                  </a:lnTo>
                  <a:close/>
                  <a:moveTo>
                    <a:pt x="2" y="69"/>
                  </a:moveTo>
                  <a:cubicBezTo>
                    <a:pt x="2" y="67"/>
                    <a:pt x="2" y="67"/>
                    <a:pt x="2" y="67"/>
                  </a:cubicBezTo>
                  <a:cubicBezTo>
                    <a:pt x="2" y="68"/>
                    <a:pt x="2" y="68"/>
                    <a:pt x="2" y="68"/>
                  </a:cubicBezTo>
                  <a:lnTo>
                    <a:pt x="2" y="69"/>
                  </a:lnTo>
                  <a:close/>
                  <a:moveTo>
                    <a:pt x="2" y="58"/>
                  </a:moveTo>
                  <a:cubicBezTo>
                    <a:pt x="2" y="57"/>
                    <a:pt x="2" y="57"/>
                    <a:pt x="3" y="56"/>
                  </a:cubicBezTo>
                  <a:cubicBezTo>
                    <a:pt x="3" y="57"/>
                    <a:pt x="3" y="57"/>
                    <a:pt x="2" y="58"/>
                  </a:cubicBezTo>
                  <a:close/>
                  <a:moveTo>
                    <a:pt x="6" y="73"/>
                  </a:moveTo>
                  <a:cubicBezTo>
                    <a:pt x="7" y="73"/>
                    <a:pt x="7" y="72"/>
                    <a:pt x="7" y="73"/>
                  </a:cubicBezTo>
                  <a:cubicBezTo>
                    <a:pt x="7" y="73"/>
                    <a:pt x="7" y="72"/>
                    <a:pt x="6" y="73"/>
                  </a:cubicBezTo>
                  <a:close/>
                  <a:moveTo>
                    <a:pt x="55" y="43"/>
                  </a:moveTo>
                  <a:cubicBezTo>
                    <a:pt x="54" y="42"/>
                    <a:pt x="55" y="40"/>
                    <a:pt x="55" y="39"/>
                  </a:cubicBezTo>
                  <a:cubicBezTo>
                    <a:pt x="56" y="40"/>
                    <a:pt x="55" y="42"/>
                    <a:pt x="55" y="43"/>
                  </a:cubicBezTo>
                  <a:close/>
                  <a:moveTo>
                    <a:pt x="10" y="73"/>
                  </a:moveTo>
                  <a:cubicBezTo>
                    <a:pt x="9" y="72"/>
                    <a:pt x="9" y="71"/>
                    <a:pt x="9" y="71"/>
                  </a:cubicBezTo>
                  <a:cubicBezTo>
                    <a:pt x="9" y="72"/>
                    <a:pt x="10" y="73"/>
                    <a:pt x="11" y="74"/>
                  </a:cubicBezTo>
                  <a:cubicBezTo>
                    <a:pt x="10" y="75"/>
                    <a:pt x="11" y="73"/>
                    <a:pt x="10" y="73"/>
                  </a:cubicBezTo>
                  <a:close/>
                  <a:moveTo>
                    <a:pt x="11" y="75"/>
                  </a:moveTo>
                  <a:cubicBezTo>
                    <a:pt x="11" y="75"/>
                    <a:pt x="11" y="75"/>
                    <a:pt x="11" y="75"/>
                  </a:cubicBezTo>
                  <a:cubicBezTo>
                    <a:pt x="12" y="75"/>
                    <a:pt x="12" y="75"/>
                    <a:pt x="12" y="75"/>
                  </a:cubicBezTo>
                  <a:lnTo>
                    <a:pt x="11" y="75"/>
                  </a:lnTo>
                  <a:close/>
                  <a:moveTo>
                    <a:pt x="15" y="78"/>
                  </a:moveTo>
                  <a:cubicBezTo>
                    <a:pt x="14" y="77"/>
                    <a:pt x="14" y="77"/>
                    <a:pt x="14" y="77"/>
                  </a:cubicBezTo>
                  <a:cubicBezTo>
                    <a:pt x="15" y="77"/>
                    <a:pt x="15" y="77"/>
                    <a:pt x="15" y="77"/>
                  </a:cubicBezTo>
                  <a:lnTo>
                    <a:pt x="15" y="78"/>
                  </a:lnTo>
                  <a:close/>
                  <a:moveTo>
                    <a:pt x="14" y="76"/>
                  </a:moveTo>
                  <a:cubicBezTo>
                    <a:pt x="15" y="75"/>
                    <a:pt x="15" y="76"/>
                    <a:pt x="15" y="76"/>
                  </a:cubicBezTo>
                  <a:cubicBezTo>
                    <a:pt x="15" y="76"/>
                    <a:pt x="15" y="77"/>
                    <a:pt x="14" y="76"/>
                  </a:cubicBezTo>
                  <a:close/>
                  <a:moveTo>
                    <a:pt x="20" y="78"/>
                  </a:moveTo>
                  <a:cubicBezTo>
                    <a:pt x="19" y="77"/>
                    <a:pt x="19" y="78"/>
                    <a:pt x="19" y="78"/>
                  </a:cubicBezTo>
                  <a:cubicBezTo>
                    <a:pt x="19" y="78"/>
                    <a:pt x="19" y="78"/>
                    <a:pt x="19" y="78"/>
                  </a:cubicBezTo>
                  <a:cubicBezTo>
                    <a:pt x="18" y="78"/>
                    <a:pt x="17" y="78"/>
                    <a:pt x="16" y="77"/>
                  </a:cubicBezTo>
                  <a:cubicBezTo>
                    <a:pt x="16" y="77"/>
                    <a:pt x="17" y="78"/>
                    <a:pt x="18" y="78"/>
                  </a:cubicBezTo>
                  <a:cubicBezTo>
                    <a:pt x="18" y="78"/>
                    <a:pt x="18" y="77"/>
                    <a:pt x="18" y="77"/>
                  </a:cubicBezTo>
                  <a:cubicBezTo>
                    <a:pt x="17" y="77"/>
                    <a:pt x="17" y="77"/>
                    <a:pt x="17" y="77"/>
                  </a:cubicBezTo>
                  <a:cubicBezTo>
                    <a:pt x="17" y="76"/>
                    <a:pt x="17" y="77"/>
                    <a:pt x="17" y="77"/>
                  </a:cubicBezTo>
                  <a:cubicBezTo>
                    <a:pt x="17" y="76"/>
                    <a:pt x="17" y="76"/>
                    <a:pt x="17" y="76"/>
                  </a:cubicBezTo>
                  <a:cubicBezTo>
                    <a:pt x="16" y="76"/>
                    <a:pt x="16" y="76"/>
                    <a:pt x="16" y="76"/>
                  </a:cubicBezTo>
                  <a:cubicBezTo>
                    <a:pt x="16" y="76"/>
                    <a:pt x="17" y="76"/>
                    <a:pt x="17" y="76"/>
                  </a:cubicBezTo>
                  <a:cubicBezTo>
                    <a:pt x="16" y="75"/>
                    <a:pt x="15" y="75"/>
                    <a:pt x="14" y="75"/>
                  </a:cubicBezTo>
                  <a:cubicBezTo>
                    <a:pt x="14" y="75"/>
                    <a:pt x="14" y="75"/>
                    <a:pt x="14" y="75"/>
                  </a:cubicBezTo>
                  <a:cubicBezTo>
                    <a:pt x="15" y="75"/>
                    <a:pt x="15" y="74"/>
                    <a:pt x="15" y="75"/>
                  </a:cubicBezTo>
                  <a:cubicBezTo>
                    <a:pt x="16" y="74"/>
                    <a:pt x="18" y="75"/>
                    <a:pt x="19" y="75"/>
                  </a:cubicBezTo>
                  <a:cubicBezTo>
                    <a:pt x="19" y="76"/>
                    <a:pt x="20" y="77"/>
                    <a:pt x="20" y="78"/>
                  </a:cubicBezTo>
                  <a:close/>
                  <a:moveTo>
                    <a:pt x="47" y="90"/>
                  </a:moveTo>
                  <a:cubicBezTo>
                    <a:pt x="47" y="90"/>
                    <a:pt x="47" y="90"/>
                    <a:pt x="47"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6" y="90"/>
                    <a:pt x="46" y="90"/>
                    <a:pt x="46" y="90"/>
                  </a:cubicBezTo>
                  <a:cubicBezTo>
                    <a:pt x="47" y="89"/>
                    <a:pt x="47" y="89"/>
                    <a:pt x="47" y="89"/>
                  </a:cubicBezTo>
                  <a:cubicBezTo>
                    <a:pt x="47" y="89"/>
                    <a:pt x="47" y="89"/>
                    <a:pt x="47" y="89"/>
                  </a:cubicBezTo>
                  <a:cubicBezTo>
                    <a:pt x="47" y="89"/>
                    <a:pt x="47" y="89"/>
                    <a:pt x="47" y="89"/>
                  </a:cubicBezTo>
                  <a:cubicBezTo>
                    <a:pt x="47" y="89"/>
                    <a:pt x="47" y="89"/>
                    <a:pt x="47" y="89"/>
                  </a:cubicBezTo>
                  <a:cubicBezTo>
                    <a:pt x="48" y="89"/>
                    <a:pt x="48" y="89"/>
                    <a:pt x="48" y="89"/>
                  </a:cubicBezTo>
                  <a:lnTo>
                    <a:pt x="47" y="90"/>
                  </a:lnTo>
                  <a:close/>
                  <a:moveTo>
                    <a:pt x="48" y="89"/>
                  </a:moveTo>
                  <a:cubicBezTo>
                    <a:pt x="48" y="89"/>
                    <a:pt x="48" y="88"/>
                    <a:pt x="48" y="88"/>
                  </a:cubicBezTo>
                  <a:cubicBezTo>
                    <a:pt x="48" y="88"/>
                    <a:pt x="48" y="89"/>
                    <a:pt x="48" y="89"/>
                  </a:cubicBezTo>
                  <a:close/>
                  <a:moveTo>
                    <a:pt x="49" y="79"/>
                  </a:moveTo>
                  <a:cubicBezTo>
                    <a:pt x="49" y="79"/>
                    <a:pt x="49" y="79"/>
                    <a:pt x="49" y="79"/>
                  </a:cubicBezTo>
                  <a:cubicBezTo>
                    <a:pt x="49" y="79"/>
                    <a:pt x="49" y="79"/>
                    <a:pt x="49" y="79"/>
                  </a:cubicBezTo>
                  <a:cubicBezTo>
                    <a:pt x="49" y="79"/>
                    <a:pt x="50" y="79"/>
                    <a:pt x="50" y="79"/>
                  </a:cubicBezTo>
                  <a:cubicBezTo>
                    <a:pt x="49" y="79"/>
                    <a:pt x="49" y="79"/>
                    <a:pt x="49" y="79"/>
                  </a:cubicBezTo>
                  <a:close/>
                  <a:moveTo>
                    <a:pt x="51" y="87"/>
                  </a:moveTo>
                  <a:cubicBezTo>
                    <a:pt x="51" y="87"/>
                    <a:pt x="51" y="87"/>
                    <a:pt x="51" y="87"/>
                  </a:cubicBezTo>
                  <a:cubicBezTo>
                    <a:pt x="52" y="87"/>
                    <a:pt x="52" y="87"/>
                    <a:pt x="52" y="87"/>
                  </a:cubicBezTo>
                  <a:cubicBezTo>
                    <a:pt x="52" y="87"/>
                    <a:pt x="52" y="87"/>
                    <a:pt x="52" y="87"/>
                  </a:cubicBezTo>
                  <a:lnTo>
                    <a:pt x="51" y="87"/>
                  </a:lnTo>
                  <a:close/>
                  <a:moveTo>
                    <a:pt x="50" y="76"/>
                  </a:moveTo>
                  <a:cubicBezTo>
                    <a:pt x="46" y="78"/>
                    <a:pt x="41" y="79"/>
                    <a:pt x="36" y="78"/>
                  </a:cubicBezTo>
                  <a:cubicBezTo>
                    <a:pt x="32" y="76"/>
                    <a:pt x="27" y="73"/>
                    <a:pt x="26" y="69"/>
                  </a:cubicBezTo>
                  <a:cubicBezTo>
                    <a:pt x="25" y="67"/>
                    <a:pt x="23" y="67"/>
                    <a:pt x="21" y="66"/>
                  </a:cubicBezTo>
                  <a:cubicBezTo>
                    <a:pt x="21" y="69"/>
                    <a:pt x="21" y="69"/>
                    <a:pt x="21" y="69"/>
                  </a:cubicBezTo>
                  <a:cubicBezTo>
                    <a:pt x="21" y="69"/>
                    <a:pt x="21" y="68"/>
                    <a:pt x="20" y="68"/>
                  </a:cubicBezTo>
                  <a:cubicBezTo>
                    <a:pt x="20" y="69"/>
                    <a:pt x="20" y="69"/>
                    <a:pt x="20" y="69"/>
                  </a:cubicBezTo>
                  <a:cubicBezTo>
                    <a:pt x="19" y="69"/>
                    <a:pt x="19" y="69"/>
                    <a:pt x="19" y="69"/>
                  </a:cubicBezTo>
                  <a:cubicBezTo>
                    <a:pt x="19" y="69"/>
                    <a:pt x="18" y="69"/>
                    <a:pt x="19" y="70"/>
                  </a:cubicBezTo>
                  <a:cubicBezTo>
                    <a:pt x="19" y="70"/>
                    <a:pt x="19" y="70"/>
                    <a:pt x="19" y="70"/>
                  </a:cubicBezTo>
                  <a:cubicBezTo>
                    <a:pt x="18" y="70"/>
                    <a:pt x="19" y="71"/>
                    <a:pt x="19" y="72"/>
                  </a:cubicBezTo>
                  <a:cubicBezTo>
                    <a:pt x="18" y="72"/>
                    <a:pt x="18" y="72"/>
                    <a:pt x="18" y="72"/>
                  </a:cubicBezTo>
                  <a:cubicBezTo>
                    <a:pt x="18" y="72"/>
                    <a:pt x="18" y="73"/>
                    <a:pt x="18" y="74"/>
                  </a:cubicBezTo>
                  <a:cubicBezTo>
                    <a:pt x="18" y="74"/>
                    <a:pt x="18" y="74"/>
                    <a:pt x="18" y="74"/>
                  </a:cubicBezTo>
                  <a:cubicBezTo>
                    <a:pt x="18" y="74"/>
                    <a:pt x="18" y="74"/>
                    <a:pt x="18" y="74"/>
                  </a:cubicBezTo>
                  <a:cubicBezTo>
                    <a:pt x="18" y="74"/>
                    <a:pt x="18" y="74"/>
                    <a:pt x="18" y="74"/>
                  </a:cubicBezTo>
                  <a:cubicBezTo>
                    <a:pt x="19" y="75"/>
                    <a:pt x="19" y="75"/>
                    <a:pt x="19" y="75"/>
                  </a:cubicBezTo>
                  <a:cubicBezTo>
                    <a:pt x="17" y="74"/>
                    <a:pt x="17" y="74"/>
                    <a:pt x="17" y="74"/>
                  </a:cubicBezTo>
                  <a:cubicBezTo>
                    <a:pt x="18" y="74"/>
                    <a:pt x="18" y="74"/>
                    <a:pt x="18" y="74"/>
                  </a:cubicBezTo>
                  <a:cubicBezTo>
                    <a:pt x="18" y="74"/>
                    <a:pt x="18" y="74"/>
                    <a:pt x="18" y="74"/>
                  </a:cubicBezTo>
                  <a:cubicBezTo>
                    <a:pt x="16" y="72"/>
                    <a:pt x="16" y="72"/>
                    <a:pt x="16" y="72"/>
                  </a:cubicBezTo>
                  <a:cubicBezTo>
                    <a:pt x="15" y="73"/>
                    <a:pt x="15" y="73"/>
                    <a:pt x="15" y="73"/>
                  </a:cubicBezTo>
                  <a:cubicBezTo>
                    <a:pt x="15" y="72"/>
                    <a:pt x="15" y="72"/>
                    <a:pt x="15" y="72"/>
                  </a:cubicBezTo>
                  <a:cubicBezTo>
                    <a:pt x="15" y="72"/>
                    <a:pt x="15" y="72"/>
                    <a:pt x="15" y="72"/>
                  </a:cubicBezTo>
                  <a:cubicBezTo>
                    <a:pt x="14" y="72"/>
                    <a:pt x="14" y="70"/>
                    <a:pt x="13" y="70"/>
                  </a:cubicBezTo>
                  <a:cubicBezTo>
                    <a:pt x="14" y="72"/>
                    <a:pt x="14" y="72"/>
                    <a:pt x="14" y="72"/>
                  </a:cubicBezTo>
                  <a:cubicBezTo>
                    <a:pt x="14" y="73"/>
                    <a:pt x="14" y="73"/>
                    <a:pt x="14" y="73"/>
                  </a:cubicBezTo>
                  <a:cubicBezTo>
                    <a:pt x="14" y="72"/>
                    <a:pt x="14" y="72"/>
                    <a:pt x="14" y="72"/>
                  </a:cubicBezTo>
                  <a:cubicBezTo>
                    <a:pt x="13" y="73"/>
                    <a:pt x="13" y="73"/>
                    <a:pt x="13" y="73"/>
                  </a:cubicBezTo>
                  <a:cubicBezTo>
                    <a:pt x="13" y="73"/>
                    <a:pt x="14" y="73"/>
                    <a:pt x="14" y="73"/>
                  </a:cubicBezTo>
                  <a:cubicBezTo>
                    <a:pt x="14" y="73"/>
                    <a:pt x="14" y="73"/>
                    <a:pt x="14" y="73"/>
                  </a:cubicBezTo>
                  <a:cubicBezTo>
                    <a:pt x="14" y="73"/>
                    <a:pt x="14" y="73"/>
                    <a:pt x="14" y="73"/>
                  </a:cubicBezTo>
                  <a:cubicBezTo>
                    <a:pt x="15" y="73"/>
                    <a:pt x="14" y="73"/>
                    <a:pt x="15" y="73"/>
                  </a:cubicBezTo>
                  <a:cubicBezTo>
                    <a:pt x="15" y="74"/>
                    <a:pt x="15" y="74"/>
                    <a:pt x="15" y="74"/>
                  </a:cubicBezTo>
                  <a:cubicBezTo>
                    <a:pt x="15" y="73"/>
                    <a:pt x="14" y="73"/>
                    <a:pt x="14" y="73"/>
                  </a:cubicBezTo>
                  <a:cubicBezTo>
                    <a:pt x="13" y="74"/>
                    <a:pt x="14" y="74"/>
                    <a:pt x="13" y="74"/>
                  </a:cubicBezTo>
                  <a:cubicBezTo>
                    <a:pt x="13" y="73"/>
                    <a:pt x="12" y="72"/>
                    <a:pt x="12" y="72"/>
                  </a:cubicBezTo>
                  <a:cubicBezTo>
                    <a:pt x="12" y="72"/>
                    <a:pt x="12" y="72"/>
                    <a:pt x="12" y="72"/>
                  </a:cubicBezTo>
                  <a:cubicBezTo>
                    <a:pt x="12" y="72"/>
                    <a:pt x="12" y="72"/>
                    <a:pt x="12" y="72"/>
                  </a:cubicBezTo>
                  <a:cubicBezTo>
                    <a:pt x="12" y="72"/>
                    <a:pt x="12" y="72"/>
                    <a:pt x="12" y="72"/>
                  </a:cubicBezTo>
                  <a:cubicBezTo>
                    <a:pt x="12" y="72"/>
                    <a:pt x="12" y="72"/>
                    <a:pt x="13" y="72"/>
                  </a:cubicBezTo>
                  <a:cubicBezTo>
                    <a:pt x="12" y="71"/>
                    <a:pt x="12" y="71"/>
                    <a:pt x="12" y="71"/>
                  </a:cubicBezTo>
                  <a:cubicBezTo>
                    <a:pt x="11" y="71"/>
                    <a:pt x="11" y="71"/>
                    <a:pt x="11" y="71"/>
                  </a:cubicBezTo>
                  <a:cubicBezTo>
                    <a:pt x="11" y="71"/>
                    <a:pt x="11" y="71"/>
                    <a:pt x="11" y="71"/>
                  </a:cubicBezTo>
                  <a:cubicBezTo>
                    <a:pt x="11" y="71"/>
                    <a:pt x="11" y="71"/>
                    <a:pt x="11" y="71"/>
                  </a:cubicBezTo>
                  <a:cubicBezTo>
                    <a:pt x="10" y="72"/>
                    <a:pt x="11" y="72"/>
                    <a:pt x="11" y="73"/>
                  </a:cubicBezTo>
                  <a:cubicBezTo>
                    <a:pt x="11" y="73"/>
                    <a:pt x="11" y="73"/>
                    <a:pt x="11" y="73"/>
                  </a:cubicBezTo>
                  <a:cubicBezTo>
                    <a:pt x="12" y="73"/>
                    <a:pt x="12" y="74"/>
                    <a:pt x="12" y="74"/>
                  </a:cubicBezTo>
                  <a:cubicBezTo>
                    <a:pt x="13" y="75"/>
                    <a:pt x="13" y="75"/>
                    <a:pt x="13" y="75"/>
                  </a:cubicBezTo>
                  <a:cubicBezTo>
                    <a:pt x="13" y="75"/>
                    <a:pt x="13" y="75"/>
                    <a:pt x="12" y="74"/>
                  </a:cubicBezTo>
                  <a:cubicBezTo>
                    <a:pt x="12" y="74"/>
                    <a:pt x="12" y="73"/>
                    <a:pt x="11" y="73"/>
                  </a:cubicBezTo>
                  <a:cubicBezTo>
                    <a:pt x="11" y="73"/>
                    <a:pt x="11" y="73"/>
                    <a:pt x="11" y="73"/>
                  </a:cubicBezTo>
                  <a:cubicBezTo>
                    <a:pt x="11" y="73"/>
                    <a:pt x="11" y="73"/>
                    <a:pt x="11" y="73"/>
                  </a:cubicBezTo>
                  <a:cubicBezTo>
                    <a:pt x="11" y="72"/>
                    <a:pt x="10" y="70"/>
                    <a:pt x="9" y="69"/>
                  </a:cubicBezTo>
                  <a:cubicBezTo>
                    <a:pt x="10" y="70"/>
                    <a:pt x="10" y="69"/>
                    <a:pt x="10" y="70"/>
                  </a:cubicBezTo>
                  <a:cubicBezTo>
                    <a:pt x="11" y="70"/>
                    <a:pt x="10" y="69"/>
                    <a:pt x="10" y="69"/>
                  </a:cubicBezTo>
                  <a:cubicBezTo>
                    <a:pt x="10" y="69"/>
                    <a:pt x="10" y="69"/>
                    <a:pt x="9" y="69"/>
                  </a:cubicBezTo>
                  <a:cubicBezTo>
                    <a:pt x="9" y="69"/>
                    <a:pt x="9" y="68"/>
                    <a:pt x="9" y="68"/>
                  </a:cubicBezTo>
                  <a:cubicBezTo>
                    <a:pt x="9" y="68"/>
                    <a:pt x="9" y="68"/>
                    <a:pt x="9" y="68"/>
                  </a:cubicBezTo>
                  <a:cubicBezTo>
                    <a:pt x="10" y="68"/>
                    <a:pt x="10" y="68"/>
                    <a:pt x="10" y="68"/>
                  </a:cubicBezTo>
                  <a:cubicBezTo>
                    <a:pt x="9" y="67"/>
                    <a:pt x="9" y="67"/>
                    <a:pt x="9" y="67"/>
                  </a:cubicBezTo>
                  <a:cubicBezTo>
                    <a:pt x="10" y="67"/>
                    <a:pt x="10" y="66"/>
                    <a:pt x="10" y="67"/>
                  </a:cubicBezTo>
                  <a:cubicBezTo>
                    <a:pt x="10" y="67"/>
                    <a:pt x="10" y="67"/>
                    <a:pt x="11" y="67"/>
                  </a:cubicBezTo>
                  <a:cubicBezTo>
                    <a:pt x="11" y="67"/>
                    <a:pt x="11" y="67"/>
                    <a:pt x="11" y="66"/>
                  </a:cubicBezTo>
                  <a:cubicBezTo>
                    <a:pt x="11" y="66"/>
                    <a:pt x="10" y="66"/>
                    <a:pt x="10" y="66"/>
                  </a:cubicBezTo>
                  <a:cubicBezTo>
                    <a:pt x="10" y="66"/>
                    <a:pt x="10" y="66"/>
                    <a:pt x="10" y="66"/>
                  </a:cubicBezTo>
                  <a:cubicBezTo>
                    <a:pt x="10" y="66"/>
                    <a:pt x="10" y="66"/>
                    <a:pt x="10" y="66"/>
                  </a:cubicBezTo>
                  <a:cubicBezTo>
                    <a:pt x="11" y="66"/>
                    <a:pt x="11" y="66"/>
                    <a:pt x="11" y="66"/>
                  </a:cubicBezTo>
                  <a:cubicBezTo>
                    <a:pt x="11" y="67"/>
                    <a:pt x="11" y="67"/>
                    <a:pt x="12" y="67"/>
                  </a:cubicBezTo>
                  <a:cubicBezTo>
                    <a:pt x="12" y="67"/>
                    <a:pt x="12" y="67"/>
                    <a:pt x="12" y="67"/>
                  </a:cubicBezTo>
                  <a:cubicBezTo>
                    <a:pt x="12" y="67"/>
                    <a:pt x="11" y="66"/>
                    <a:pt x="12" y="66"/>
                  </a:cubicBezTo>
                  <a:cubicBezTo>
                    <a:pt x="11" y="65"/>
                    <a:pt x="11" y="64"/>
                    <a:pt x="10" y="62"/>
                  </a:cubicBezTo>
                  <a:cubicBezTo>
                    <a:pt x="11" y="62"/>
                    <a:pt x="11" y="62"/>
                    <a:pt x="11" y="62"/>
                  </a:cubicBezTo>
                  <a:cubicBezTo>
                    <a:pt x="11" y="61"/>
                    <a:pt x="11" y="61"/>
                    <a:pt x="11" y="61"/>
                  </a:cubicBezTo>
                  <a:cubicBezTo>
                    <a:pt x="11" y="61"/>
                    <a:pt x="11" y="61"/>
                    <a:pt x="11" y="61"/>
                  </a:cubicBezTo>
                  <a:cubicBezTo>
                    <a:pt x="11" y="58"/>
                    <a:pt x="11" y="54"/>
                    <a:pt x="13" y="52"/>
                  </a:cubicBezTo>
                  <a:cubicBezTo>
                    <a:pt x="15" y="48"/>
                    <a:pt x="17" y="46"/>
                    <a:pt x="21" y="44"/>
                  </a:cubicBezTo>
                  <a:cubicBezTo>
                    <a:pt x="22" y="44"/>
                    <a:pt x="24" y="43"/>
                    <a:pt x="25" y="42"/>
                  </a:cubicBezTo>
                  <a:cubicBezTo>
                    <a:pt x="25" y="42"/>
                    <a:pt x="25" y="42"/>
                    <a:pt x="25" y="42"/>
                  </a:cubicBezTo>
                  <a:cubicBezTo>
                    <a:pt x="25" y="41"/>
                    <a:pt x="25" y="42"/>
                    <a:pt x="24" y="41"/>
                  </a:cubicBezTo>
                  <a:cubicBezTo>
                    <a:pt x="24" y="41"/>
                    <a:pt x="24" y="41"/>
                    <a:pt x="24" y="41"/>
                  </a:cubicBezTo>
                  <a:cubicBezTo>
                    <a:pt x="24" y="41"/>
                    <a:pt x="24" y="41"/>
                    <a:pt x="24" y="41"/>
                  </a:cubicBezTo>
                  <a:cubicBezTo>
                    <a:pt x="25" y="40"/>
                    <a:pt x="27" y="40"/>
                    <a:pt x="28" y="39"/>
                  </a:cubicBezTo>
                  <a:cubicBezTo>
                    <a:pt x="29" y="39"/>
                    <a:pt x="29" y="39"/>
                    <a:pt x="29" y="39"/>
                  </a:cubicBezTo>
                  <a:cubicBezTo>
                    <a:pt x="30" y="39"/>
                    <a:pt x="30" y="39"/>
                    <a:pt x="31" y="38"/>
                  </a:cubicBezTo>
                  <a:cubicBezTo>
                    <a:pt x="30" y="36"/>
                    <a:pt x="32" y="36"/>
                    <a:pt x="31" y="34"/>
                  </a:cubicBezTo>
                  <a:cubicBezTo>
                    <a:pt x="30" y="34"/>
                    <a:pt x="30" y="33"/>
                    <a:pt x="29" y="34"/>
                  </a:cubicBezTo>
                  <a:cubicBezTo>
                    <a:pt x="29" y="35"/>
                    <a:pt x="28" y="33"/>
                    <a:pt x="27" y="33"/>
                  </a:cubicBezTo>
                  <a:cubicBezTo>
                    <a:pt x="24" y="30"/>
                    <a:pt x="24" y="25"/>
                    <a:pt x="25" y="21"/>
                  </a:cubicBezTo>
                  <a:cubicBezTo>
                    <a:pt x="26" y="20"/>
                    <a:pt x="27" y="20"/>
                    <a:pt x="27" y="19"/>
                  </a:cubicBezTo>
                  <a:cubicBezTo>
                    <a:pt x="27" y="19"/>
                    <a:pt x="27" y="19"/>
                    <a:pt x="27" y="19"/>
                  </a:cubicBezTo>
                  <a:cubicBezTo>
                    <a:pt x="30" y="16"/>
                    <a:pt x="30" y="22"/>
                    <a:pt x="32" y="23"/>
                  </a:cubicBezTo>
                  <a:cubicBezTo>
                    <a:pt x="33" y="23"/>
                    <a:pt x="33" y="24"/>
                    <a:pt x="34" y="24"/>
                  </a:cubicBezTo>
                  <a:cubicBezTo>
                    <a:pt x="34" y="24"/>
                    <a:pt x="34" y="24"/>
                    <a:pt x="34" y="24"/>
                  </a:cubicBezTo>
                  <a:cubicBezTo>
                    <a:pt x="36" y="24"/>
                    <a:pt x="37" y="23"/>
                    <a:pt x="38" y="23"/>
                  </a:cubicBezTo>
                  <a:cubicBezTo>
                    <a:pt x="39" y="23"/>
                    <a:pt x="39" y="23"/>
                    <a:pt x="39" y="23"/>
                  </a:cubicBezTo>
                  <a:cubicBezTo>
                    <a:pt x="39" y="23"/>
                    <a:pt x="39" y="23"/>
                    <a:pt x="39" y="23"/>
                  </a:cubicBezTo>
                  <a:cubicBezTo>
                    <a:pt x="43" y="18"/>
                    <a:pt x="33" y="10"/>
                    <a:pt x="42" y="7"/>
                  </a:cubicBezTo>
                  <a:cubicBezTo>
                    <a:pt x="46" y="7"/>
                    <a:pt x="49" y="7"/>
                    <a:pt x="51" y="10"/>
                  </a:cubicBezTo>
                  <a:cubicBezTo>
                    <a:pt x="51" y="12"/>
                    <a:pt x="53" y="14"/>
                    <a:pt x="53" y="16"/>
                  </a:cubicBezTo>
                  <a:cubicBezTo>
                    <a:pt x="53" y="16"/>
                    <a:pt x="53" y="16"/>
                    <a:pt x="53" y="16"/>
                  </a:cubicBezTo>
                  <a:cubicBezTo>
                    <a:pt x="51" y="17"/>
                    <a:pt x="49" y="16"/>
                    <a:pt x="48" y="17"/>
                  </a:cubicBezTo>
                  <a:cubicBezTo>
                    <a:pt x="48" y="17"/>
                    <a:pt x="48" y="17"/>
                    <a:pt x="48" y="17"/>
                  </a:cubicBezTo>
                  <a:cubicBezTo>
                    <a:pt x="48" y="17"/>
                    <a:pt x="48" y="17"/>
                    <a:pt x="48" y="17"/>
                  </a:cubicBezTo>
                  <a:cubicBezTo>
                    <a:pt x="48" y="17"/>
                    <a:pt x="47" y="17"/>
                    <a:pt x="47" y="17"/>
                  </a:cubicBezTo>
                  <a:cubicBezTo>
                    <a:pt x="47" y="17"/>
                    <a:pt x="47" y="17"/>
                    <a:pt x="47" y="17"/>
                  </a:cubicBezTo>
                  <a:cubicBezTo>
                    <a:pt x="46" y="17"/>
                    <a:pt x="45" y="18"/>
                    <a:pt x="44" y="18"/>
                  </a:cubicBezTo>
                  <a:cubicBezTo>
                    <a:pt x="44" y="20"/>
                    <a:pt x="42" y="20"/>
                    <a:pt x="42" y="22"/>
                  </a:cubicBezTo>
                  <a:cubicBezTo>
                    <a:pt x="43" y="22"/>
                    <a:pt x="43" y="22"/>
                    <a:pt x="43" y="22"/>
                  </a:cubicBezTo>
                  <a:cubicBezTo>
                    <a:pt x="43" y="24"/>
                    <a:pt x="43" y="24"/>
                    <a:pt x="43" y="24"/>
                  </a:cubicBezTo>
                  <a:cubicBezTo>
                    <a:pt x="43" y="24"/>
                    <a:pt x="43" y="24"/>
                    <a:pt x="43" y="24"/>
                  </a:cubicBezTo>
                  <a:cubicBezTo>
                    <a:pt x="43" y="24"/>
                    <a:pt x="43" y="24"/>
                    <a:pt x="43" y="24"/>
                  </a:cubicBezTo>
                  <a:cubicBezTo>
                    <a:pt x="44" y="25"/>
                    <a:pt x="45" y="25"/>
                    <a:pt x="47" y="25"/>
                  </a:cubicBezTo>
                  <a:cubicBezTo>
                    <a:pt x="46" y="25"/>
                    <a:pt x="46" y="25"/>
                    <a:pt x="46" y="25"/>
                  </a:cubicBezTo>
                  <a:cubicBezTo>
                    <a:pt x="46" y="25"/>
                    <a:pt x="46" y="25"/>
                    <a:pt x="46" y="25"/>
                  </a:cubicBezTo>
                  <a:cubicBezTo>
                    <a:pt x="46" y="25"/>
                    <a:pt x="46" y="25"/>
                    <a:pt x="46" y="25"/>
                  </a:cubicBezTo>
                  <a:cubicBezTo>
                    <a:pt x="47" y="26"/>
                    <a:pt x="47" y="25"/>
                    <a:pt x="48" y="25"/>
                  </a:cubicBezTo>
                  <a:cubicBezTo>
                    <a:pt x="49" y="23"/>
                    <a:pt x="52" y="23"/>
                    <a:pt x="54" y="23"/>
                  </a:cubicBezTo>
                  <a:cubicBezTo>
                    <a:pt x="56" y="25"/>
                    <a:pt x="55" y="28"/>
                    <a:pt x="54" y="31"/>
                  </a:cubicBezTo>
                  <a:cubicBezTo>
                    <a:pt x="53" y="32"/>
                    <a:pt x="53" y="34"/>
                    <a:pt x="51" y="35"/>
                  </a:cubicBezTo>
                  <a:cubicBezTo>
                    <a:pt x="51" y="35"/>
                    <a:pt x="50" y="35"/>
                    <a:pt x="50" y="35"/>
                  </a:cubicBezTo>
                  <a:cubicBezTo>
                    <a:pt x="50" y="35"/>
                    <a:pt x="50" y="35"/>
                    <a:pt x="50" y="35"/>
                  </a:cubicBezTo>
                  <a:cubicBezTo>
                    <a:pt x="50" y="36"/>
                    <a:pt x="48" y="35"/>
                    <a:pt x="48" y="35"/>
                  </a:cubicBezTo>
                  <a:cubicBezTo>
                    <a:pt x="47" y="35"/>
                    <a:pt x="45" y="35"/>
                    <a:pt x="44" y="35"/>
                  </a:cubicBezTo>
                  <a:cubicBezTo>
                    <a:pt x="43" y="35"/>
                    <a:pt x="43" y="34"/>
                    <a:pt x="42" y="34"/>
                  </a:cubicBezTo>
                  <a:cubicBezTo>
                    <a:pt x="42" y="34"/>
                    <a:pt x="42" y="33"/>
                    <a:pt x="41" y="33"/>
                  </a:cubicBezTo>
                  <a:cubicBezTo>
                    <a:pt x="40" y="33"/>
                    <a:pt x="40" y="34"/>
                    <a:pt x="40" y="35"/>
                  </a:cubicBezTo>
                  <a:cubicBezTo>
                    <a:pt x="41" y="35"/>
                    <a:pt x="42" y="36"/>
                    <a:pt x="41" y="37"/>
                  </a:cubicBezTo>
                  <a:cubicBezTo>
                    <a:pt x="40" y="38"/>
                    <a:pt x="43" y="38"/>
                    <a:pt x="42" y="39"/>
                  </a:cubicBezTo>
                  <a:cubicBezTo>
                    <a:pt x="43" y="40"/>
                    <a:pt x="43" y="40"/>
                    <a:pt x="44" y="41"/>
                  </a:cubicBezTo>
                  <a:cubicBezTo>
                    <a:pt x="39" y="40"/>
                    <a:pt x="33" y="39"/>
                    <a:pt x="29" y="42"/>
                  </a:cubicBezTo>
                  <a:cubicBezTo>
                    <a:pt x="29" y="43"/>
                    <a:pt x="27" y="43"/>
                    <a:pt x="27" y="45"/>
                  </a:cubicBezTo>
                  <a:cubicBezTo>
                    <a:pt x="30" y="48"/>
                    <a:pt x="34" y="44"/>
                    <a:pt x="37" y="47"/>
                  </a:cubicBezTo>
                  <a:cubicBezTo>
                    <a:pt x="39" y="48"/>
                    <a:pt x="40" y="50"/>
                    <a:pt x="40" y="52"/>
                  </a:cubicBezTo>
                  <a:cubicBezTo>
                    <a:pt x="38" y="53"/>
                    <a:pt x="35" y="54"/>
                    <a:pt x="34" y="56"/>
                  </a:cubicBezTo>
                  <a:cubicBezTo>
                    <a:pt x="33" y="56"/>
                    <a:pt x="33" y="57"/>
                    <a:pt x="33" y="57"/>
                  </a:cubicBezTo>
                  <a:cubicBezTo>
                    <a:pt x="32" y="58"/>
                    <a:pt x="31" y="59"/>
                    <a:pt x="31" y="60"/>
                  </a:cubicBezTo>
                  <a:cubicBezTo>
                    <a:pt x="32" y="61"/>
                    <a:pt x="34" y="61"/>
                    <a:pt x="35" y="61"/>
                  </a:cubicBezTo>
                  <a:cubicBezTo>
                    <a:pt x="37" y="60"/>
                    <a:pt x="39" y="59"/>
                    <a:pt x="41" y="59"/>
                  </a:cubicBezTo>
                  <a:cubicBezTo>
                    <a:pt x="42" y="59"/>
                    <a:pt x="42" y="59"/>
                    <a:pt x="42" y="59"/>
                  </a:cubicBezTo>
                  <a:cubicBezTo>
                    <a:pt x="40" y="60"/>
                    <a:pt x="43" y="60"/>
                    <a:pt x="42" y="61"/>
                  </a:cubicBezTo>
                  <a:cubicBezTo>
                    <a:pt x="42" y="62"/>
                    <a:pt x="42" y="62"/>
                    <a:pt x="42" y="62"/>
                  </a:cubicBezTo>
                  <a:cubicBezTo>
                    <a:pt x="43" y="60"/>
                    <a:pt x="43" y="60"/>
                    <a:pt x="43" y="60"/>
                  </a:cubicBezTo>
                  <a:cubicBezTo>
                    <a:pt x="44" y="61"/>
                    <a:pt x="44" y="61"/>
                    <a:pt x="44" y="61"/>
                  </a:cubicBezTo>
                  <a:cubicBezTo>
                    <a:pt x="45" y="60"/>
                    <a:pt x="45" y="58"/>
                    <a:pt x="47" y="57"/>
                  </a:cubicBezTo>
                  <a:cubicBezTo>
                    <a:pt x="49" y="58"/>
                    <a:pt x="52" y="59"/>
                    <a:pt x="53" y="60"/>
                  </a:cubicBezTo>
                  <a:cubicBezTo>
                    <a:pt x="54" y="63"/>
                    <a:pt x="54" y="67"/>
                    <a:pt x="53" y="69"/>
                  </a:cubicBezTo>
                  <a:cubicBezTo>
                    <a:pt x="51" y="72"/>
                    <a:pt x="49" y="75"/>
                    <a:pt x="47" y="77"/>
                  </a:cubicBezTo>
                  <a:cubicBezTo>
                    <a:pt x="49" y="76"/>
                    <a:pt x="51" y="74"/>
                    <a:pt x="54" y="74"/>
                  </a:cubicBezTo>
                  <a:cubicBezTo>
                    <a:pt x="54" y="74"/>
                    <a:pt x="53" y="74"/>
                    <a:pt x="52" y="75"/>
                  </a:cubicBezTo>
                  <a:cubicBezTo>
                    <a:pt x="52" y="75"/>
                    <a:pt x="51" y="75"/>
                    <a:pt x="50" y="76"/>
                  </a:cubicBezTo>
                  <a:close/>
                  <a:moveTo>
                    <a:pt x="54" y="84"/>
                  </a:moveTo>
                  <a:cubicBezTo>
                    <a:pt x="53" y="84"/>
                    <a:pt x="53" y="84"/>
                    <a:pt x="53" y="84"/>
                  </a:cubicBezTo>
                  <a:cubicBezTo>
                    <a:pt x="53" y="85"/>
                    <a:pt x="54" y="84"/>
                    <a:pt x="54" y="84"/>
                  </a:cubicBezTo>
                  <a:close/>
                  <a:moveTo>
                    <a:pt x="55" y="87"/>
                  </a:moveTo>
                  <a:cubicBezTo>
                    <a:pt x="54" y="87"/>
                    <a:pt x="54" y="87"/>
                    <a:pt x="54" y="87"/>
                  </a:cubicBezTo>
                  <a:cubicBezTo>
                    <a:pt x="55" y="86"/>
                    <a:pt x="55" y="86"/>
                    <a:pt x="55" y="86"/>
                  </a:cubicBezTo>
                  <a:lnTo>
                    <a:pt x="55" y="87"/>
                  </a:lnTo>
                  <a:close/>
                  <a:moveTo>
                    <a:pt x="56" y="75"/>
                  </a:moveTo>
                  <a:cubicBezTo>
                    <a:pt x="55" y="76"/>
                    <a:pt x="54" y="76"/>
                    <a:pt x="54" y="76"/>
                  </a:cubicBezTo>
                  <a:cubicBezTo>
                    <a:pt x="54" y="76"/>
                    <a:pt x="54" y="76"/>
                    <a:pt x="54" y="76"/>
                  </a:cubicBezTo>
                  <a:cubicBezTo>
                    <a:pt x="54" y="76"/>
                    <a:pt x="54" y="76"/>
                    <a:pt x="54" y="77"/>
                  </a:cubicBezTo>
                  <a:cubicBezTo>
                    <a:pt x="53" y="77"/>
                    <a:pt x="53" y="77"/>
                    <a:pt x="52" y="78"/>
                  </a:cubicBezTo>
                  <a:cubicBezTo>
                    <a:pt x="52" y="76"/>
                    <a:pt x="53" y="77"/>
                    <a:pt x="54" y="77"/>
                  </a:cubicBezTo>
                  <a:cubicBezTo>
                    <a:pt x="54" y="76"/>
                    <a:pt x="54" y="76"/>
                    <a:pt x="54" y="76"/>
                  </a:cubicBezTo>
                  <a:cubicBezTo>
                    <a:pt x="54" y="76"/>
                    <a:pt x="54" y="76"/>
                    <a:pt x="54" y="76"/>
                  </a:cubicBezTo>
                  <a:cubicBezTo>
                    <a:pt x="55" y="74"/>
                    <a:pt x="55" y="74"/>
                    <a:pt x="55" y="74"/>
                  </a:cubicBezTo>
                  <a:cubicBezTo>
                    <a:pt x="55" y="74"/>
                    <a:pt x="55" y="74"/>
                    <a:pt x="55" y="74"/>
                  </a:cubicBezTo>
                  <a:cubicBezTo>
                    <a:pt x="56" y="74"/>
                    <a:pt x="56" y="74"/>
                    <a:pt x="56" y="74"/>
                  </a:cubicBezTo>
                  <a:cubicBezTo>
                    <a:pt x="56" y="75"/>
                    <a:pt x="55" y="75"/>
                    <a:pt x="56" y="75"/>
                  </a:cubicBezTo>
                  <a:close/>
                  <a:moveTo>
                    <a:pt x="57" y="85"/>
                  </a:moveTo>
                  <a:cubicBezTo>
                    <a:pt x="56" y="85"/>
                    <a:pt x="56" y="85"/>
                    <a:pt x="56" y="85"/>
                  </a:cubicBezTo>
                  <a:cubicBezTo>
                    <a:pt x="57" y="85"/>
                    <a:pt x="57" y="85"/>
                    <a:pt x="57" y="85"/>
                  </a:cubicBezTo>
                  <a:close/>
                  <a:moveTo>
                    <a:pt x="61" y="79"/>
                  </a:moveTo>
                  <a:cubicBezTo>
                    <a:pt x="61" y="79"/>
                    <a:pt x="61" y="79"/>
                    <a:pt x="60" y="79"/>
                  </a:cubicBezTo>
                  <a:cubicBezTo>
                    <a:pt x="60" y="79"/>
                    <a:pt x="60" y="79"/>
                    <a:pt x="60" y="79"/>
                  </a:cubicBezTo>
                  <a:cubicBezTo>
                    <a:pt x="60" y="79"/>
                    <a:pt x="60" y="79"/>
                    <a:pt x="60" y="78"/>
                  </a:cubicBezTo>
                  <a:cubicBezTo>
                    <a:pt x="60" y="78"/>
                    <a:pt x="60" y="79"/>
                    <a:pt x="60" y="79"/>
                  </a:cubicBezTo>
                  <a:cubicBezTo>
                    <a:pt x="60" y="79"/>
                    <a:pt x="60" y="79"/>
                    <a:pt x="60" y="79"/>
                  </a:cubicBezTo>
                  <a:cubicBezTo>
                    <a:pt x="61" y="79"/>
                    <a:pt x="61" y="79"/>
                    <a:pt x="61" y="79"/>
                  </a:cubicBezTo>
                  <a:close/>
                  <a:moveTo>
                    <a:pt x="79" y="73"/>
                  </a:moveTo>
                  <a:cubicBezTo>
                    <a:pt x="79" y="73"/>
                    <a:pt x="79" y="73"/>
                    <a:pt x="79" y="73"/>
                  </a:cubicBezTo>
                  <a:cubicBezTo>
                    <a:pt x="79" y="73"/>
                    <a:pt x="79" y="73"/>
                    <a:pt x="79" y="73"/>
                  </a:cubicBezTo>
                  <a:cubicBezTo>
                    <a:pt x="79" y="73"/>
                    <a:pt x="79" y="73"/>
                    <a:pt x="79" y="73"/>
                  </a:cubicBezTo>
                  <a:close/>
                  <a:moveTo>
                    <a:pt x="79" y="73"/>
                  </a:moveTo>
                  <a:cubicBezTo>
                    <a:pt x="79" y="73"/>
                    <a:pt x="80" y="73"/>
                    <a:pt x="80" y="73"/>
                  </a:cubicBezTo>
                  <a:cubicBezTo>
                    <a:pt x="80" y="73"/>
                    <a:pt x="80" y="73"/>
                    <a:pt x="79" y="73"/>
                  </a:cubicBezTo>
                  <a:close/>
                  <a:moveTo>
                    <a:pt x="85" y="70"/>
                  </a:moveTo>
                  <a:cubicBezTo>
                    <a:pt x="85" y="70"/>
                    <a:pt x="86" y="70"/>
                    <a:pt x="86" y="70"/>
                  </a:cubicBezTo>
                  <a:cubicBezTo>
                    <a:pt x="86" y="70"/>
                    <a:pt x="87" y="69"/>
                    <a:pt x="87" y="69"/>
                  </a:cubicBezTo>
                  <a:cubicBezTo>
                    <a:pt x="87" y="69"/>
                    <a:pt x="87" y="69"/>
                    <a:pt x="87" y="69"/>
                  </a:cubicBezTo>
                  <a:cubicBezTo>
                    <a:pt x="87" y="69"/>
                    <a:pt x="87" y="69"/>
                    <a:pt x="87" y="69"/>
                  </a:cubicBezTo>
                  <a:cubicBezTo>
                    <a:pt x="88" y="69"/>
                    <a:pt x="88" y="68"/>
                    <a:pt x="89" y="68"/>
                  </a:cubicBezTo>
                  <a:cubicBezTo>
                    <a:pt x="89" y="69"/>
                    <a:pt x="87" y="69"/>
                    <a:pt x="87" y="69"/>
                  </a:cubicBezTo>
                  <a:cubicBezTo>
                    <a:pt x="87" y="69"/>
                    <a:pt x="87" y="69"/>
                    <a:pt x="87" y="69"/>
                  </a:cubicBezTo>
                  <a:cubicBezTo>
                    <a:pt x="87" y="69"/>
                    <a:pt x="87" y="69"/>
                    <a:pt x="87" y="69"/>
                  </a:cubicBezTo>
                  <a:cubicBezTo>
                    <a:pt x="87" y="70"/>
                    <a:pt x="86" y="71"/>
                    <a:pt x="85" y="71"/>
                  </a:cubicBezTo>
                  <a:cubicBezTo>
                    <a:pt x="85" y="71"/>
                    <a:pt x="85" y="71"/>
                    <a:pt x="85" y="71"/>
                  </a:cubicBezTo>
                  <a:cubicBezTo>
                    <a:pt x="85" y="71"/>
                    <a:pt x="85" y="71"/>
                    <a:pt x="85" y="71"/>
                  </a:cubicBezTo>
                  <a:cubicBezTo>
                    <a:pt x="84" y="71"/>
                    <a:pt x="84" y="71"/>
                    <a:pt x="84" y="71"/>
                  </a:cubicBezTo>
                  <a:cubicBezTo>
                    <a:pt x="84" y="70"/>
                    <a:pt x="85" y="71"/>
                    <a:pt x="85" y="70"/>
                  </a:cubicBezTo>
                  <a:close/>
                  <a:moveTo>
                    <a:pt x="86" y="74"/>
                  </a:moveTo>
                  <a:cubicBezTo>
                    <a:pt x="85" y="74"/>
                    <a:pt x="85" y="74"/>
                    <a:pt x="85" y="74"/>
                  </a:cubicBezTo>
                  <a:cubicBezTo>
                    <a:pt x="85" y="74"/>
                    <a:pt x="85" y="74"/>
                    <a:pt x="85" y="74"/>
                  </a:cubicBezTo>
                  <a:lnTo>
                    <a:pt x="86" y="74"/>
                  </a:lnTo>
                  <a:close/>
                  <a:moveTo>
                    <a:pt x="85" y="72"/>
                  </a:moveTo>
                  <a:cubicBezTo>
                    <a:pt x="84" y="73"/>
                    <a:pt x="83" y="74"/>
                    <a:pt x="82" y="73"/>
                  </a:cubicBezTo>
                  <a:cubicBezTo>
                    <a:pt x="82" y="73"/>
                    <a:pt x="82" y="73"/>
                    <a:pt x="82" y="73"/>
                  </a:cubicBezTo>
                  <a:cubicBezTo>
                    <a:pt x="82" y="73"/>
                    <a:pt x="82" y="73"/>
                    <a:pt x="82" y="73"/>
                  </a:cubicBezTo>
                  <a:cubicBezTo>
                    <a:pt x="83" y="73"/>
                    <a:pt x="84" y="73"/>
                    <a:pt x="85" y="72"/>
                  </a:cubicBezTo>
                  <a:close/>
                  <a:moveTo>
                    <a:pt x="83" y="76"/>
                  </a:moveTo>
                  <a:cubicBezTo>
                    <a:pt x="83" y="76"/>
                    <a:pt x="83" y="76"/>
                    <a:pt x="83" y="76"/>
                  </a:cubicBezTo>
                  <a:cubicBezTo>
                    <a:pt x="83" y="76"/>
                    <a:pt x="83" y="76"/>
                    <a:pt x="83" y="76"/>
                  </a:cubicBezTo>
                  <a:cubicBezTo>
                    <a:pt x="83" y="76"/>
                    <a:pt x="83" y="76"/>
                    <a:pt x="83" y="76"/>
                  </a:cubicBezTo>
                  <a:cubicBezTo>
                    <a:pt x="83" y="76"/>
                    <a:pt x="83" y="76"/>
                    <a:pt x="83" y="76"/>
                  </a:cubicBezTo>
                  <a:cubicBezTo>
                    <a:pt x="82" y="76"/>
                    <a:pt x="82" y="76"/>
                    <a:pt x="82" y="76"/>
                  </a:cubicBezTo>
                  <a:cubicBezTo>
                    <a:pt x="82" y="75"/>
                    <a:pt x="82" y="75"/>
                    <a:pt x="83" y="75"/>
                  </a:cubicBezTo>
                  <a:cubicBezTo>
                    <a:pt x="83" y="75"/>
                    <a:pt x="83" y="75"/>
                    <a:pt x="83" y="75"/>
                  </a:cubicBezTo>
                  <a:lnTo>
                    <a:pt x="83" y="76"/>
                  </a:lnTo>
                  <a:close/>
                  <a:moveTo>
                    <a:pt x="83" y="75"/>
                  </a:moveTo>
                  <a:cubicBezTo>
                    <a:pt x="83" y="75"/>
                    <a:pt x="84" y="75"/>
                    <a:pt x="84" y="75"/>
                  </a:cubicBezTo>
                  <a:cubicBezTo>
                    <a:pt x="84" y="75"/>
                    <a:pt x="84" y="75"/>
                    <a:pt x="83" y="75"/>
                  </a:cubicBezTo>
                  <a:close/>
                  <a:moveTo>
                    <a:pt x="84" y="71"/>
                  </a:moveTo>
                  <a:cubicBezTo>
                    <a:pt x="83" y="71"/>
                    <a:pt x="83" y="71"/>
                    <a:pt x="83" y="71"/>
                  </a:cubicBezTo>
                  <a:cubicBezTo>
                    <a:pt x="84" y="72"/>
                    <a:pt x="84" y="72"/>
                    <a:pt x="84" y="72"/>
                  </a:cubicBezTo>
                  <a:cubicBezTo>
                    <a:pt x="83" y="71"/>
                    <a:pt x="83" y="71"/>
                    <a:pt x="83" y="71"/>
                  </a:cubicBezTo>
                  <a:lnTo>
                    <a:pt x="84" y="71"/>
                  </a:lnTo>
                  <a:close/>
                  <a:moveTo>
                    <a:pt x="81" y="72"/>
                  </a:moveTo>
                  <a:cubicBezTo>
                    <a:pt x="81" y="72"/>
                    <a:pt x="82" y="72"/>
                    <a:pt x="83" y="72"/>
                  </a:cubicBezTo>
                  <a:cubicBezTo>
                    <a:pt x="83" y="72"/>
                    <a:pt x="83" y="72"/>
                    <a:pt x="83" y="72"/>
                  </a:cubicBezTo>
                  <a:cubicBezTo>
                    <a:pt x="82" y="72"/>
                    <a:pt x="82" y="72"/>
                    <a:pt x="81" y="73"/>
                  </a:cubicBezTo>
                  <a:lnTo>
                    <a:pt x="81" y="72"/>
                  </a:lnTo>
                  <a:close/>
                  <a:moveTo>
                    <a:pt x="82" y="77"/>
                  </a:moveTo>
                  <a:cubicBezTo>
                    <a:pt x="82" y="77"/>
                    <a:pt x="83" y="76"/>
                    <a:pt x="84" y="76"/>
                  </a:cubicBezTo>
                  <a:cubicBezTo>
                    <a:pt x="85" y="76"/>
                    <a:pt x="85" y="75"/>
                    <a:pt x="86" y="75"/>
                  </a:cubicBezTo>
                  <a:cubicBezTo>
                    <a:pt x="86" y="75"/>
                    <a:pt x="86" y="75"/>
                    <a:pt x="86" y="75"/>
                  </a:cubicBezTo>
                  <a:cubicBezTo>
                    <a:pt x="85" y="75"/>
                    <a:pt x="86" y="75"/>
                    <a:pt x="86" y="74"/>
                  </a:cubicBezTo>
                  <a:cubicBezTo>
                    <a:pt x="86" y="75"/>
                    <a:pt x="86" y="75"/>
                    <a:pt x="86" y="75"/>
                  </a:cubicBezTo>
                  <a:cubicBezTo>
                    <a:pt x="86" y="75"/>
                    <a:pt x="87" y="74"/>
                    <a:pt x="87" y="74"/>
                  </a:cubicBezTo>
                  <a:cubicBezTo>
                    <a:pt x="87" y="75"/>
                    <a:pt x="87" y="75"/>
                    <a:pt x="87" y="75"/>
                  </a:cubicBezTo>
                  <a:cubicBezTo>
                    <a:pt x="88" y="74"/>
                    <a:pt x="88" y="74"/>
                    <a:pt x="88" y="74"/>
                  </a:cubicBezTo>
                  <a:cubicBezTo>
                    <a:pt x="89" y="74"/>
                    <a:pt x="89" y="74"/>
                    <a:pt x="89" y="74"/>
                  </a:cubicBezTo>
                  <a:cubicBezTo>
                    <a:pt x="88" y="75"/>
                    <a:pt x="88" y="75"/>
                    <a:pt x="88" y="75"/>
                  </a:cubicBezTo>
                  <a:cubicBezTo>
                    <a:pt x="88" y="75"/>
                    <a:pt x="88" y="75"/>
                    <a:pt x="88" y="75"/>
                  </a:cubicBezTo>
                  <a:cubicBezTo>
                    <a:pt x="88" y="75"/>
                    <a:pt x="88" y="75"/>
                    <a:pt x="88" y="75"/>
                  </a:cubicBezTo>
                  <a:cubicBezTo>
                    <a:pt x="88" y="76"/>
                    <a:pt x="88" y="76"/>
                    <a:pt x="88" y="76"/>
                  </a:cubicBezTo>
                  <a:cubicBezTo>
                    <a:pt x="87" y="76"/>
                    <a:pt x="87" y="76"/>
                    <a:pt x="87" y="76"/>
                  </a:cubicBezTo>
                  <a:cubicBezTo>
                    <a:pt x="87" y="76"/>
                    <a:pt x="88" y="76"/>
                    <a:pt x="88" y="75"/>
                  </a:cubicBezTo>
                  <a:cubicBezTo>
                    <a:pt x="88" y="75"/>
                    <a:pt x="88" y="75"/>
                    <a:pt x="88" y="75"/>
                  </a:cubicBezTo>
                  <a:cubicBezTo>
                    <a:pt x="88" y="75"/>
                    <a:pt x="87" y="75"/>
                    <a:pt x="87" y="76"/>
                  </a:cubicBezTo>
                  <a:cubicBezTo>
                    <a:pt x="87" y="76"/>
                    <a:pt x="87" y="76"/>
                    <a:pt x="87" y="76"/>
                  </a:cubicBezTo>
                  <a:cubicBezTo>
                    <a:pt x="87" y="76"/>
                    <a:pt x="86" y="76"/>
                    <a:pt x="85" y="77"/>
                  </a:cubicBezTo>
                  <a:cubicBezTo>
                    <a:pt x="85" y="77"/>
                    <a:pt x="85" y="77"/>
                    <a:pt x="85" y="77"/>
                  </a:cubicBezTo>
                  <a:cubicBezTo>
                    <a:pt x="85" y="77"/>
                    <a:pt x="85" y="77"/>
                    <a:pt x="85" y="77"/>
                  </a:cubicBezTo>
                  <a:cubicBezTo>
                    <a:pt x="85" y="77"/>
                    <a:pt x="85" y="77"/>
                    <a:pt x="85" y="77"/>
                  </a:cubicBezTo>
                  <a:cubicBezTo>
                    <a:pt x="85" y="77"/>
                    <a:pt x="85" y="77"/>
                    <a:pt x="85" y="77"/>
                  </a:cubicBezTo>
                  <a:cubicBezTo>
                    <a:pt x="85" y="76"/>
                    <a:pt x="85" y="76"/>
                    <a:pt x="85" y="76"/>
                  </a:cubicBezTo>
                  <a:cubicBezTo>
                    <a:pt x="85" y="77"/>
                    <a:pt x="85" y="77"/>
                    <a:pt x="85" y="77"/>
                  </a:cubicBezTo>
                  <a:cubicBezTo>
                    <a:pt x="85" y="77"/>
                    <a:pt x="85" y="77"/>
                    <a:pt x="85" y="77"/>
                  </a:cubicBezTo>
                  <a:cubicBezTo>
                    <a:pt x="86" y="76"/>
                    <a:pt x="86" y="76"/>
                    <a:pt x="86" y="76"/>
                  </a:cubicBezTo>
                  <a:cubicBezTo>
                    <a:pt x="85" y="76"/>
                    <a:pt x="84" y="77"/>
                    <a:pt x="83" y="77"/>
                  </a:cubicBezTo>
                  <a:cubicBezTo>
                    <a:pt x="83" y="77"/>
                    <a:pt x="83" y="77"/>
                    <a:pt x="84" y="77"/>
                  </a:cubicBezTo>
                  <a:cubicBezTo>
                    <a:pt x="83" y="77"/>
                    <a:pt x="82" y="78"/>
                    <a:pt x="82" y="77"/>
                  </a:cubicBezTo>
                  <a:close/>
                  <a:moveTo>
                    <a:pt x="89" y="77"/>
                  </a:moveTo>
                  <a:cubicBezTo>
                    <a:pt x="87" y="78"/>
                    <a:pt x="85" y="78"/>
                    <a:pt x="83" y="79"/>
                  </a:cubicBezTo>
                  <a:cubicBezTo>
                    <a:pt x="85" y="77"/>
                    <a:pt x="87" y="77"/>
                    <a:pt x="89" y="76"/>
                  </a:cubicBezTo>
                  <a:cubicBezTo>
                    <a:pt x="89" y="76"/>
                    <a:pt x="89" y="76"/>
                    <a:pt x="89" y="76"/>
                  </a:cubicBezTo>
                  <a:cubicBezTo>
                    <a:pt x="89" y="76"/>
                    <a:pt x="89" y="77"/>
                    <a:pt x="89" y="77"/>
                  </a:cubicBezTo>
                  <a:close/>
                  <a:moveTo>
                    <a:pt x="97" y="72"/>
                  </a:moveTo>
                  <a:cubicBezTo>
                    <a:pt x="97" y="72"/>
                    <a:pt x="97" y="72"/>
                    <a:pt x="98" y="72"/>
                  </a:cubicBezTo>
                  <a:cubicBezTo>
                    <a:pt x="97" y="73"/>
                    <a:pt x="97" y="73"/>
                    <a:pt x="97" y="73"/>
                  </a:cubicBezTo>
                  <a:cubicBezTo>
                    <a:pt x="97" y="73"/>
                    <a:pt x="97" y="73"/>
                    <a:pt x="97" y="72"/>
                  </a:cubicBezTo>
                  <a:close/>
                  <a:moveTo>
                    <a:pt x="98" y="74"/>
                  </a:moveTo>
                  <a:cubicBezTo>
                    <a:pt x="98" y="74"/>
                    <a:pt x="98" y="74"/>
                    <a:pt x="98" y="73"/>
                  </a:cubicBezTo>
                  <a:cubicBezTo>
                    <a:pt x="98" y="73"/>
                    <a:pt x="98" y="73"/>
                    <a:pt x="98" y="73"/>
                  </a:cubicBezTo>
                  <a:cubicBezTo>
                    <a:pt x="97" y="74"/>
                    <a:pt x="97" y="74"/>
                    <a:pt x="97" y="74"/>
                  </a:cubicBezTo>
                  <a:cubicBezTo>
                    <a:pt x="97" y="73"/>
                    <a:pt x="97" y="73"/>
                    <a:pt x="98" y="73"/>
                  </a:cubicBezTo>
                  <a:cubicBezTo>
                    <a:pt x="98" y="73"/>
                    <a:pt x="98" y="73"/>
                    <a:pt x="98" y="73"/>
                  </a:cubicBezTo>
                  <a:cubicBezTo>
                    <a:pt x="98" y="74"/>
                    <a:pt x="99" y="73"/>
                    <a:pt x="99" y="73"/>
                  </a:cubicBezTo>
                  <a:lnTo>
                    <a:pt x="98" y="74"/>
                  </a:ln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5"/>
            <p:cNvSpPr>
              <a:spLocks noEditPoints="1"/>
            </p:cNvSpPr>
            <p:nvPr/>
          </p:nvSpPr>
          <p:spPr bwMode="auto">
            <a:xfrm>
              <a:off x="3691392" y="3010581"/>
              <a:ext cx="2828925" cy="1133475"/>
            </a:xfrm>
            <a:custGeom>
              <a:avLst/>
              <a:gdLst>
                <a:gd name="T0" fmla="*/ 84 w 90"/>
                <a:gd name="T1" fmla="*/ 6 h 36"/>
                <a:gd name="T2" fmla="*/ 76 w 90"/>
                <a:gd name="T3" fmla="*/ 2 h 36"/>
                <a:gd name="T4" fmla="*/ 65 w 90"/>
                <a:gd name="T5" fmla="*/ 0 h 36"/>
                <a:gd name="T6" fmla="*/ 54 w 90"/>
                <a:gd name="T7" fmla="*/ 2 h 36"/>
                <a:gd name="T8" fmla="*/ 49 w 90"/>
                <a:gd name="T9" fmla="*/ 4 h 36"/>
                <a:gd name="T10" fmla="*/ 44 w 90"/>
                <a:gd name="T11" fmla="*/ 7 h 36"/>
                <a:gd name="T12" fmla="*/ 41 w 90"/>
                <a:gd name="T13" fmla="*/ 9 h 36"/>
                <a:gd name="T14" fmla="*/ 36 w 90"/>
                <a:gd name="T15" fmla="*/ 12 h 36"/>
                <a:gd name="T16" fmla="*/ 36 w 90"/>
                <a:gd name="T17" fmla="*/ 8 h 36"/>
                <a:gd name="T18" fmla="*/ 27 w 90"/>
                <a:gd name="T19" fmla="*/ 15 h 36"/>
                <a:gd name="T20" fmla="*/ 31 w 90"/>
                <a:gd name="T21" fmla="*/ 15 h 36"/>
                <a:gd name="T22" fmla="*/ 12 w 90"/>
                <a:gd name="T23" fmla="*/ 29 h 36"/>
                <a:gd name="T24" fmla="*/ 8 w 90"/>
                <a:gd name="T25" fmla="*/ 30 h 36"/>
                <a:gd name="T26" fmla="*/ 1 w 90"/>
                <a:gd name="T27" fmla="*/ 33 h 36"/>
                <a:gd name="T28" fmla="*/ 7 w 90"/>
                <a:gd name="T29" fmla="*/ 34 h 36"/>
                <a:gd name="T30" fmla="*/ 21 w 90"/>
                <a:gd name="T31" fmla="*/ 34 h 36"/>
                <a:gd name="T32" fmla="*/ 30 w 90"/>
                <a:gd name="T33" fmla="*/ 31 h 36"/>
                <a:gd name="T34" fmla="*/ 40 w 90"/>
                <a:gd name="T35" fmla="*/ 24 h 36"/>
                <a:gd name="T36" fmla="*/ 43 w 90"/>
                <a:gd name="T37" fmla="*/ 22 h 36"/>
                <a:gd name="T38" fmla="*/ 47 w 90"/>
                <a:gd name="T39" fmla="*/ 16 h 36"/>
                <a:gd name="T40" fmla="*/ 68 w 90"/>
                <a:gd name="T41" fmla="*/ 6 h 36"/>
                <a:gd name="T42" fmla="*/ 87 w 90"/>
                <a:gd name="T43" fmla="*/ 9 h 36"/>
                <a:gd name="T44" fmla="*/ 20 w 90"/>
                <a:gd name="T45" fmla="*/ 26 h 36"/>
                <a:gd name="T46" fmla="*/ 41 w 90"/>
                <a:gd name="T47" fmla="*/ 15 h 36"/>
                <a:gd name="T48" fmla="*/ 38 w 90"/>
                <a:gd name="T49" fmla="*/ 17 h 36"/>
                <a:gd name="T50" fmla="*/ 34 w 90"/>
                <a:gd name="T51" fmla="*/ 11 h 36"/>
                <a:gd name="T52" fmla="*/ 34 w 90"/>
                <a:gd name="T53" fmla="*/ 14 h 36"/>
                <a:gd name="T54" fmla="*/ 35 w 90"/>
                <a:gd name="T55" fmla="*/ 21 h 36"/>
                <a:gd name="T56" fmla="*/ 34 w 90"/>
                <a:gd name="T57" fmla="*/ 22 h 36"/>
                <a:gd name="T58" fmla="*/ 34 w 90"/>
                <a:gd name="T59" fmla="*/ 16 h 36"/>
                <a:gd name="T60" fmla="*/ 31 w 90"/>
                <a:gd name="T61" fmla="*/ 18 h 36"/>
                <a:gd name="T62" fmla="*/ 32 w 90"/>
                <a:gd name="T63" fmla="*/ 18 h 36"/>
                <a:gd name="T64" fmla="*/ 32 w 90"/>
                <a:gd name="T65" fmla="*/ 19 h 36"/>
                <a:gd name="T66" fmla="*/ 39 w 90"/>
                <a:gd name="T67" fmla="*/ 25 h 36"/>
                <a:gd name="T68" fmla="*/ 39 w 90"/>
                <a:gd name="T69" fmla="*/ 20 h 36"/>
                <a:gd name="T70" fmla="*/ 36 w 90"/>
                <a:gd name="T71" fmla="*/ 23 h 36"/>
                <a:gd name="T72" fmla="*/ 35 w 90"/>
                <a:gd name="T73" fmla="*/ 23 h 36"/>
                <a:gd name="T74" fmla="*/ 40 w 90"/>
                <a:gd name="T75" fmla="*/ 19 h 36"/>
                <a:gd name="T76" fmla="*/ 44 w 90"/>
                <a:gd name="T77" fmla="*/ 16 h 36"/>
                <a:gd name="T78" fmla="*/ 55 w 90"/>
                <a:gd name="T79" fmla="*/ 3 h 36"/>
                <a:gd name="T80" fmla="*/ 56 w 90"/>
                <a:gd name="T81" fmla="*/ 4 h 36"/>
                <a:gd name="T82" fmla="*/ 53 w 90"/>
                <a:gd name="T83" fmla="*/ 5 h 36"/>
                <a:gd name="T84" fmla="*/ 52 w 90"/>
                <a:gd name="T85" fmla="*/ 6 h 36"/>
                <a:gd name="T86" fmla="*/ 47 w 90"/>
                <a:gd name="T87" fmla="*/ 12 h 36"/>
                <a:gd name="T88" fmla="*/ 48 w 90"/>
                <a:gd name="T89" fmla="*/ 5 h 36"/>
                <a:gd name="T90" fmla="*/ 51 w 90"/>
                <a:gd name="T91" fmla="*/ 10 h 36"/>
                <a:gd name="T92" fmla="*/ 50 w 90"/>
                <a:gd name="T93" fmla="*/ 9 h 36"/>
                <a:gd name="T94" fmla="*/ 50 w 90"/>
                <a:gd name="T95" fmla="*/ 9 h 36"/>
                <a:gd name="T96" fmla="*/ 54 w 90"/>
                <a:gd name="T97" fmla="*/ 8 h 36"/>
                <a:gd name="T98" fmla="*/ 52 w 90"/>
                <a:gd name="T99" fmla="*/ 8 h 36"/>
                <a:gd name="T100" fmla="*/ 55 w 90"/>
                <a:gd name="T101" fmla="*/ 7 h 36"/>
                <a:gd name="T102" fmla="*/ 56 w 90"/>
                <a:gd name="T103" fmla="*/ 6 h 36"/>
                <a:gd name="T104" fmla="*/ 56 w 90"/>
                <a:gd name="T105" fmla="*/ 6 h 36"/>
                <a:gd name="T106" fmla="*/ 58 w 90"/>
                <a:gd name="T107" fmla="*/ 7 h 36"/>
                <a:gd name="T108" fmla="*/ 63 w 90"/>
                <a:gd name="T10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 h="36">
                  <a:moveTo>
                    <a:pt x="90" y="10"/>
                  </a:moveTo>
                  <a:cubicBezTo>
                    <a:pt x="90" y="10"/>
                    <a:pt x="90" y="10"/>
                    <a:pt x="89" y="10"/>
                  </a:cubicBezTo>
                  <a:cubicBezTo>
                    <a:pt x="89" y="10"/>
                    <a:pt x="89" y="10"/>
                    <a:pt x="89" y="10"/>
                  </a:cubicBezTo>
                  <a:cubicBezTo>
                    <a:pt x="87" y="9"/>
                    <a:pt x="86" y="7"/>
                    <a:pt x="85" y="6"/>
                  </a:cubicBezTo>
                  <a:cubicBezTo>
                    <a:pt x="84" y="6"/>
                    <a:pt x="84" y="6"/>
                    <a:pt x="84" y="6"/>
                  </a:cubicBezTo>
                  <a:cubicBezTo>
                    <a:pt x="84" y="6"/>
                    <a:pt x="84" y="6"/>
                    <a:pt x="84" y="5"/>
                  </a:cubicBezTo>
                  <a:cubicBezTo>
                    <a:pt x="83" y="6"/>
                    <a:pt x="83" y="4"/>
                    <a:pt x="82" y="5"/>
                  </a:cubicBezTo>
                  <a:cubicBezTo>
                    <a:pt x="81" y="4"/>
                    <a:pt x="81" y="4"/>
                    <a:pt x="80" y="4"/>
                  </a:cubicBezTo>
                  <a:cubicBezTo>
                    <a:pt x="80" y="3"/>
                    <a:pt x="80" y="3"/>
                    <a:pt x="80" y="4"/>
                  </a:cubicBezTo>
                  <a:cubicBezTo>
                    <a:pt x="78" y="4"/>
                    <a:pt x="78" y="2"/>
                    <a:pt x="76" y="2"/>
                  </a:cubicBezTo>
                  <a:cubicBezTo>
                    <a:pt x="75" y="2"/>
                    <a:pt x="73" y="1"/>
                    <a:pt x="72" y="1"/>
                  </a:cubicBezTo>
                  <a:cubicBezTo>
                    <a:pt x="72" y="1"/>
                    <a:pt x="72" y="1"/>
                    <a:pt x="71" y="1"/>
                  </a:cubicBezTo>
                  <a:cubicBezTo>
                    <a:pt x="70" y="1"/>
                    <a:pt x="67" y="0"/>
                    <a:pt x="66" y="0"/>
                  </a:cubicBezTo>
                  <a:cubicBezTo>
                    <a:pt x="66" y="1"/>
                    <a:pt x="65" y="0"/>
                    <a:pt x="65" y="0"/>
                  </a:cubicBezTo>
                  <a:cubicBezTo>
                    <a:pt x="65" y="0"/>
                    <a:pt x="65" y="0"/>
                    <a:pt x="65" y="0"/>
                  </a:cubicBezTo>
                  <a:cubicBezTo>
                    <a:pt x="62" y="1"/>
                    <a:pt x="59" y="0"/>
                    <a:pt x="56" y="2"/>
                  </a:cubicBezTo>
                  <a:cubicBezTo>
                    <a:pt x="56" y="2"/>
                    <a:pt x="56" y="2"/>
                    <a:pt x="56" y="2"/>
                  </a:cubicBezTo>
                  <a:cubicBezTo>
                    <a:pt x="57" y="2"/>
                    <a:pt x="57" y="2"/>
                    <a:pt x="57" y="2"/>
                  </a:cubicBezTo>
                  <a:cubicBezTo>
                    <a:pt x="56" y="2"/>
                    <a:pt x="55" y="3"/>
                    <a:pt x="54" y="2"/>
                  </a:cubicBezTo>
                  <a:cubicBezTo>
                    <a:pt x="54" y="2"/>
                    <a:pt x="54" y="2"/>
                    <a:pt x="54" y="2"/>
                  </a:cubicBezTo>
                  <a:cubicBezTo>
                    <a:pt x="53" y="2"/>
                    <a:pt x="52" y="3"/>
                    <a:pt x="51" y="3"/>
                  </a:cubicBezTo>
                  <a:cubicBezTo>
                    <a:pt x="51" y="3"/>
                    <a:pt x="51" y="3"/>
                    <a:pt x="52" y="4"/>
                  </a:cubicBezTo>
                  <a:cubicBezTo>
                    <a:pt x="52" y="4"/>
                    <a:pt x="51" y="4"/>
                    <a:pt x="50" y="4"/>
                  </a:cubicBezTo>
                  <a:cubicBezTo>
                    <a:pt x="50" y="4"/>
                    <a:pt x="50" y="4"/>
                    <a:pt x="50" y="4"/>
                  </a:cubicBezTo>
                  <a:cubicBezTo>
                    <a:pt x="49" y="4"/>
                    <a:pt x="49" y="3"/>
                    <a:pt x="49" y="4"/>
                  </a:cubicBezTo>
                  <a:cubicBezTo>
                    <a:pt x="48" y="4"/>
                    <a:pt x="48" y="4"/>
                    <a:pt x="48" y="4"/>
                  </a:cubicBezTo>
                  <a:cubicBezTo>
                    <a:pt x="48" y="5"/>
                    <a:pt x="48" y="5"/>
                    <a:pt x="47" y="5"/>
                  </a:cubicBezTo>
                  <a:cubicBezTo>
                    <a:pt x="47" y="4"/>
                    <a:pt x="46" y="5"/>
                    <a:pt x="45" y="5"/>
                  </a:cubicBezTo>
                  <a:cubicBezTo>
                    <a:pt x="46" y="5"/>
                    <a:pt x="46" y="5"/>
                    <a:pt x="47" y="5"/>
                  </a:cubicBezTo>
                  <a:cubicBezTo>
                    <a:pt x="46" y="6"/>
                    <a:pt x="45" y="6"/>
                    <a:pt x="44" y="7"/>
                  </a:cubicBezTo>
                  <a:cubicBezTo>
                    <a:pt x="44" y="7"/>
                    <a:pt x="42" y="8"/>
                    <a:pt x="42" y="8"/>
                  </a:cubicBezTo>
                  <a:cubicBezTo>
                    <a:pt x="42" y="9"/>
                    <a:pt x="42" y="8"/>
                    <a:pt x="41" y="9"/>
                  </a:cubicBezTo>
                  <a:cubicBezTo>
                    <a:pt x="41" y="9"/>
                    <a:pt x="41" y="9"/>
                    <a:pt x="41" y="9"/>
                  </a:cubicBezTo>
                  <a:cubicBezTo>
                    <a:pt x="41" y="9"/>
                    <a:pt x="41" y="9"/>
                    <a:pt x="41" y="9"/>
                  </a:cubicBezTo>
                  <a:cubicBezTo>
                    <a:pt x="41" y="9"/>
                    <a:pt x="41" y="9"/>
                    <a:pt x="41" y="9"/>
                  </a:cubicBezTo>
                  <a:cubicBezTo>
                    <a:pt x="40" y="9"/>
                    <a:pt x="40" y="10"/>
                    <a:pt x="39" y="10"/>
                  </a:cubicBezTo>
                  <a:cubicBezTo>
                    <a:pt x="40" y="9"/>
                    <a:pt x="40" y="9"/>
                    <a:pt x="40" y="9"/>
                  </a:cubicBezTo>
                  <a:cubicBezTo>
                    <a:pt x="40" y="9"/>
                    <a:pt x="40" y="9"/>
                    <a:pt x="40" y="9"/>
                  </a:cubicBezTo>
                  <a:cubicBezTo>
                    <a:pt x="38" y="10"/>
                    <a:pt x="37" y="11"/>
                    <a:pt x="36" y="12"/>
                  </a:cubicBezTo>
                  <a:cubicBezTo>
                    <a:pt x="36" y="12"/>
                    <a:pt x="36" y="12"/>
                    <a:pt x="36" y="12"/>
                  </a:cubicBezTo>
                  <a:cubicBezTo>
                    <a:pt x="36" y="11"/>
                    <a:pt x="36" y="11"/>
                    <a:pt x="37" y="11"/>
                  </a:cubicBezTo>
                  <a:cubicBezTo>
                    <a:pt x="36" y="11"/>
                    <a:pt x="36" y="11"/>
                    <a:pt x="36" y="11"/>
                  </a:cubicBezTo>
                  <a:cubicBezTo>
                    <a:pt x="36" y="11"/>
                    <a:pt x="36" y="11"/>
                    <a:pt x="36" y="11"/>
                  </a:cubicBezTo>
                  <a:cubicBezTo>
                    <a:pt x="36" y="10"/>
                    <a:pt x="35" y="10"/>
                    <a:pt x="35" y="10"/>
                  </a:cubicBezTo>
                  <a:cubicBezTo>
                    <a:pt x="35" y="9"/>
                    <a:pt x="36" y="8"/>
                    <a:pt x="36" y="8"/>
                  </a:cubicBezTo>
                  <a:cubicBezTo>
                    <a:pt x="36" y="8"/>
                    <a:pt x="36" y="7"/>
                    <a:pt x="35" y="7"/>
                  </a:cubicBezTo>
                  <a:cubicBezTo>
                    <a:pt x="36" y="8"/>
                    <a:pt x="35" y="8"/>
                    <a:pt x="35" y="9"/>
                  </a:cubicBezTo>
                  <a:cubicBezTo>
                    <a:pt x="34" y="8"/>
                    <a:pt x="34" y="8"/>
                    <a:pt x="34" y="8"/>
                  </a:cubicBezTo>
                  <a:cubicBezTo>
                    <a:pt x="33" y="11"/>
                    <a:pt x="31" y="12"/>
                    <a:pt x="29" y="14"/>
                  </a:cubicBezTo>
                  <a:cubicBezTo>
                    <a:pt x="29" y="14"/>
                    <a:pt x="27" y="14"/>
                    <a:pt x="27" y="15"/>
                  </a:cubicBezTo>
                  <a:cubicBezTo>
                    <a:pt x="28" y="15"/>
                    <a:pt x="28" y="15"/>
                    <a:pt x="29" y="15"/>
                  </a:cubicBezTo>
                  <a:cubicBezTo>
                    <a:pt x="29" y="15"/>
                    <a:pt x="29" y="14"/>
                    <a:pt x="29" y="15"/>
                  </a:cubicBezTo>
                  <a:cubicBezTo>
                    <a:pt x="29" y="15"/>
                    <a:pt x="29" y="15"/>
                    <a:pt x="28" y="15"/>
                  </a:cubicBezTo>
                  <a:cubicBezTo>
                    <a:pt x="28" y="16"/>
                    <a:pt x="28" y="16"/>
                    <a:pt x="28" y="16"/>
                  </a:cubicBezTo>
                  <a:cubicBezTo>
                    <a:pt x="29" y="17"/>
                    <a:pt x="30" y="15"/>
                    <a:pt x="31" y="15"/>
                  </a:cubicBezTo>
                  <a:cubicBezTo>
                    <a:pt x="33" y="15"/>
                    <a:pt x="34" y="13"/>
                    <a:pt x="35" y="13"/>
                  </a:cubicBezTo>
                  <a:cubicBezTo>
                    <a:pt x="31" y="19"/>
                    <a:pt x="27" y="22"/>
                    <a:pt x="21" y="26"/>
                  </a:cubicBezTo>
                  <a:cubicBezTo>
                    <a:pt x="18" y="27"/>
                    <a:pt x="16" y="28"/>
                    <a:pt x="13" y="28"/>
                  </a:cubicBezTo>
                  <a:cubicBezTo>
                    <a:pt x="13" y="28"/>
                    <a:pt x="12" y="29"/>
                    <a:pt x="12" y="29"/>
                  </a:cubicBezTo>
                  <a:cubicBezTo>
                    <a:pt x="12" y="29"/>
                    <a:pt x="12" y="29"/>
                    <a:pt x="12" y="29"/>
                  </a:cubicBezTo>
                  <a:cubicBezTo>
                    <a:pt x="12" y="29"/>
                    <a:pt x="12" y="29"/>
                    <a:pt x="12" y="29"/>
                  </a:cubicBezTo>
                  <a:cubicBezTo>
                    <a:pt x="11" y="29"/>
                    <a:pt x="11" y="29"/>
                    <a:pt x="11" y="29"/>
                  </a:cubicBezTo>
                  <a:cubicBezTo>
                    <a:pt x="11" y="29"/>
                    <a:pt x="11" y="29"/>
                    <a:pt x="11" y="29"/>
                  </a:cubicBezTo>
                  <a:cubicBezTo>
                    <a:pt x="11" y="29"/>
                    <a:pt x="11" y="29"/>
                    <a:pt x="11" y="29"/>
                  </a:cubicBezTo>
                  <a:cubicBezTo>
                    <a:pt x="10" y="28"/>
                    <a:pt x="9" y="31"/>
                    <a:pt x="8" y="30"/>
                  </a:cubicBezTo>
                  <a:cubicBezTo>
                    <a:pt x="8" y="30"/>
                    <a:pt x="8" y="30"/>
                    <a:pt x="8" y="30"/>
                  </a:cubicBezTo>
                  <a:cubicBezTo>
                    <a:pt x="6" y="31"/>
                    <a:pt x="5" y="31"/>
                    <a:pt x="3" y="31"/>
                  </a:cubicBezTo>
                  <a:cubicBezTo>
                    <a:pt x="2" y="31"/>
                    <a:pt x="2" y="31"/>
                    <a:pt x="2" y="31"/>
                  </a:cubicBezTo>
                  <a:cubicBezTo>
                    <a:pt x="1" y="31"/>
                    <a:pt x="0" y="32"/>
                    <a:pt x="0" y="33"/>
                  </a:cubicBezTo>
                  <a:cubicBezTo>
                    <a:pt x="0" y="33"/>
                    <a:pt x="0" y="33"/>
                    <a:pt x="1" y="33"/>
                  </a:cubicBezTo>
                  <a:cubicBezTo>
                    <a:pt x="1" y="33"/>
                    <a:pt x="1" y="33"/>
                    <a:pt x="1" y="33"/>
                  </a:cubicBezTo>
                  <a:cubicBezTo>
                    <a:pt x="2" y="33"/>
                    <a:pt x="2" y="33"/>
                    <a:pt x="2" y="33"/>
                  </a:cubicBezTo>
                  <a:cubicBezTo>
                    <a:pt x="2" y="34"/>
                    <a:pt x="2" y="34"/>
                    <a:pt x="2" y="34"/>
                  </a:cubicBezTo>
                  <a:cubicBezTo>
                    <a:pt x="2" y="34"/>
                    <a:pt x="2" y="34"/>
                    <a:pt x="2" y="34"/>
                  </a:cubicBezTo>
                  <a:cubicBezTo>
                    <a:pt x="3" y="35"/>
                    <a:pt x="5" y="34"/>
                    <a:pt x="7" y="34"/>
                  </a:cubicBezTo>
                  <a:cubicBezTo>
                    <a:pt x="7" y="35"/>
                    <a:pt x="5" y="35"/>
                    <a:pt x="6" y="35"/>
                  </a:cubicBezTo>
                  <a:cubicBezTo>
                    <a:pt x="7" y="35"/>
                    <a:pt x="7" y="35"/>
                    <a:pt x="7" y="35"/>
                  </a:cubicBezTo>
                  <a:cubicBezTo>
                    <a:pt x="7" y="36"/>
                    <a:pt x="6" y="35"/>
                    <a:pt x="6" y="36"/>
                  </a:cubicBezTo>
                  <a:cubicBezTo>
                    <a:pt x="6" y="36"/>
                    <a:pt x="6" y="36"/>
                    <a:pt x="6" y="36"/>
                  </a:cubicBezTo>
                  <a:cubicBezTo>
                    <a:pt x="12" y="36"/>
                    <a:pt x="16" y="35"/>
                    <a:pt x="21" y="34"/>
                  </a:cubicBezTo>
                  <a:cubicBezTo>
                    <a:pt x="21" y="34"/>
                    <a:pt x="21" y="34"/>
                    <a:pt x="21" y="34"/>
                  </a:cubicBezTo>
                  <a:cubicBezTo>
                    <a:pt x="23" y="34"/>
                    <a:pt x="24" y="33"/>
                    <a:pt x="26" y="33"/>
                  </a:cubicBezTo>
                  <a:cubicBezTo>
                    <a:pt x="26" y="34"/>
                    <a:pt x="25" y="34"/>
                    <a:pt x="26" y="34"/>
                  </a:cubicBezTo>
                  <a:cubicBezTo>
                    <a:pt x="26" y="33"/>
                    <a:pt x="26" y="33"/>
                    <a:pt x="26" y="33"/>
                  </a:cubicBezTo>
                  <a:cubicBezTo>
                    <a:pt x="28" y="32"/>
                    <a:pt x="29" y="32"/>
                    <a:pt x="30" y="31"/>
                  </a:cubicBezTo>
                  <a:cubicBezTo>
                    <a:pt x="30" y="31"/>
                    <a:pt x="30" y="31"/>
                    <a:pt x="30" y="31"/>
                  </a:cubicBezTo>
                  <a:cubicBezTo>
                    <a:pt x="33" y="30"/>
                    <a:pt x="37" y="29"/>
                    <a:pt x="39" y="26"/>
                  </a:cubicBezTo>
                  <a:cubicBezTo>
                    <a:pt x="39" y="27"/>
                    <a:pt x="39" y="27"/>
                    <a:pt x="39" y="27"/>
                  </a:cubicBezTo>
                  <a:cubicBezTo>
                    <a:pt x="40" y="26"/>
                    <a:pt x="40" y="25"/>
                    <a:pt x="41" y="24"/>
                  </a:cubicBezTo>
                  <a:cubicBezTo>
                    <a:pt x="40" y="24"/>
                    <a:pt x="40" y="24"/>
                    <a:pt x="40" y="24"/>
                  </a:cubicBezTo>
                  <a:cubicBezTo>
                    <a:pt x="41" y="23"/>
                    <a:pt x="42" y="23"/>
                    <a:pt x="42" y="22"/>
                  </a:cubicBezTo>
                  <a:cubicBezTo>
                    <a:pt x="43" y="22"/>
                    <a:pt x="43" y="22"/>
                    <a:pt x="43" y="22"/>
                  </a:cubicBezTo>
                  <a:cubicBezTo>
                    <a:pt x="42" y="23"/>
                    <a:pt x="42" y="23"/>
                    <a:pt x="42" y="23"/>
                  </a:cubicBezTo>
                  <a:cubicBezTo>
                    <a:pt x="43" y="23"/>
                    <a:pt x="43" y="23"/>
                    <a:pt x="43" y="23"/>
                  </a:cubicBezTo>
                  <a:cubicBezTo>
                    <a:pt x="43" y="23"/>
                    <a:pt x="43" y="22"/>
                    <a:pt x="43" y="22"/>
                  </a:cubicBezTo>
                  <a:cubicBezTo>
                    <a:pt x="43" y="22"/>
                    <a:pt x="43" y="22"/>
                    <a:pt x="44" y="22"/>
                  </a:cubicBezTo>
                  <a:cubicBezTo>
                    <a:pt x="44" y="21"/>
                    <a:pt x="45" y="22"/>
                    <a:pt x="45" y="21"/>
                  </a:cubicBezTo>
                  <a:cubicBezTo>
                    <a:pt x="46" y="20"/>
                    <a:pt x="46" y="19"/>
                    <a:pt x="47" y="18"/>
                  </a:cubicBezTo>
                  <a:cubicBezTo>
                    <a:pt x="47" y="18"/>
                    <a:pt x="46" y="19"/>
                    <a:pt x="45" y="19"/>
                  </a:cubicBezTo>
                  <a:cubicBezTo>
                    <a:pt x="45" y="18"/>
                    <a:pt x="47" y="17"/>
                    <a:pt x="47" y="16"/>
                  </a:cubicBezTo>
                  <a:cubicBezTo>
                    <a:pt x="48" y="16"/>
                    <a:pt x="47" y="17"/>
                    <a:pt x="48" y="17"/>
                  </a:cubicBezTo>
                  <a:cubicBezTo>
                    <a:pt x="48" y="17"/>
                    <a:pt x="48" y="16"/>
                    <a:pt x="48" y="16"/>
                  </a:cubicBezTo>
                  <a:cubicBezTo>
                    <a:pt x="51" y="14"/>
                    <a:pt x="55" y="12"/>
                    <a:pt x="58" y="9"/>
                  </a:cubicBezTo>
                  <a:cubicBezTo>
                    <a:pt x="61" y="8"/>
                    <a:pt x="64" y="7"/>
                    <a:pt x="67" y="7"/>
                  </a:cubicBezTo>
                  <a:cubicBezTo>
                    <a:pt x="67" y="7"/>
                    <a:pt x="68" y="6"/>
                    <a:pt x="68" y="6"/>
                  </a:cubicBezTo>
                  <a:cubicBezTo>
                    <a:pt x="68" y="6"/>
                    <a:pt x="71" y="6"/>
                    <a:pt x="72" y="6"/>
                  </a:cubicBezTo>
                  <a:cubicBezTo>
                    <a:pt x="73" y="6"/>
                    <a:pt x="74" y="6"/>
                    <a:pt x="74" y="7"/>
                  </a:cubicBezTo>
                  <a:cubicBezTo>
                    <a:pt x="74" y="7"/>
                    <a:pt x="74" y="7"/>
                    <a:pt x="74" y="7"/>
                  </a:cubicBezTo>
                  <a:cubicBezTo>
                    <a:pt x="78" y="7"/>
                    <a:pt x="82" y="8"/>
                    <a:pt x="86" y="9"/>
                  </a:cubicBezTo>
                  <a:cubicBezTo>
                    <a:pt x="86" y="9"/>
                    <a:pt x="87" y="10"/>
                    <a:pt x="87" y="9"/>
                  </a:cubicBezTo>
                  <a:cubicBezTo>
                    <a:pt x="88" y="10"/>
                    <a:pt x="89" y="10"/>
                    <a:pt x="89" y="11"/>
                  </a:cubicBezTo>
                  <a:cubicBezTo>
                    <a:pt x="89" y="10"/>
                    <a:pt x="90" y="11"/>
                    <a:pt x="90" y="11"/>
                  </a:cubicBezTo>
                  <a:cubicBezTo>
                    <a:pt x="90" y="11"/>
                    <a:pt x="90" y="11"/>
                    <a:pt x="90" y="11"/>
                  </a:cubicBezTo>
                  <a:cubicBezTo>
                    <a:pt x="90" y="10"/>
                    <a:pt x="90" y="10"/>
                    <a:pt x="90" y="10"/>
                  </a:cubicBezTo>
                  <a:close/>
                  <a:moveTo>
                    <a:pt x="20" y="26"/>
                  </a:moveTo>
                  <a:cubicBezTo>
                    <a:pt x="21" y="25"/>
                    <a:pt x="21" y="25"/>
                    <a:pt x="21" y="25"/>
                  </a:cubicBezTo>
                  <a:cubicBezTo>
                    <a:pt x="21" y="25"/>
                    <a:pt x="21" y="25"/>
                    <a:pt x="21" y="25"/>
                  </a:cubicBezTo>
                  <a:lnTo>
                    <a:pt x="20" y="26"/>
                  </a:lnTo>
                  <a:close/>
                  <a:moveTo>
                    <a:pt x="40" y="15"/>
                  </a:moveTo>
                  <a:cubicBezTo>
                    <a:pt x="41" y="15"/>
                    <a:pt x="41" y="15"/>
                    <a:pt x="41" y="15"/>
                  </a:cubicBezTo>
                  <a:cubicBezTo>
                    <a:pt x="41" y="16"/>
                    <a:pt x="39" y="17"/>
                    <a:pt x="38" y="18"/>
                  </a:cubicBezTo>
                  <a:cubicBezTo>
                    <a:pt x="38" y="18"/>
                    <a:pt x="38" y="18"/>
                    <a:pt x="38" y="17"/>
                  </a:cubicBezTo>
                  <a:cubicBezTo>
                    <a:pt x="38" y="18"/>
                    <a:pt x="38" y="18"/>
                    <a:pt x="38" y="18"/>
                  </a:cubicBezTo>
                  <a:cubicBezTo>
                    <a:pt x="39" y="17"/>
                    <a:pt x="39" y="17"/>
                    <a:pt x="39" y="17"/>
                  </a:cubicBezTo>
                  <a:cubicBezTo>
                    <a:pt x="38" y="17"/>
                    <a:pt x="38" y="17"/>
                    <a:pt x="38" y="17"/>
                  </a:cubicBezTo>
                  <a:cubicBezTo>
                    <a:pt x="40" y="15"/>
                    <a:pt x="40" y="15"/>
                    <a:pt x="40" y="15"/>
                  </a:cubicBezTo>
                  <a:close/>
                  <a:moveTo>
                    <a:pt x="34" y="11"/>
                  </a:moveTo>
                  <a:cubicBezTo>
                    <a:pt x="35" y="10"/>
                    <a:pt x="35" y="10"/>
                    <a:pt x="35" y="10"/>
                  </a:cubicBezTo>
                  <a:cubicBezTo>
                    <a:pt x="35" y="10"/>
                    <a:pt x="35" y="10"/>
                    <a:pt x="35" y="10"/>
                  </a:cubicBezTo>
                  <a:lnTo>
                    <a:pt x="34" y="11"/>
                  </a:lnTo>
                  <a:close/>
                  <a:moveTo>
                    <a:pt x="39" y="10"/>
                  </a:moveTo>
                  <a:cubicBezTo>
                    <a:pt x="40" y="10"/>
                    <a:pt x="40" y="10"/>
                    <a:pt x="40" y="10"/>
                  </a:cubicBezTo>
                  <a:cubicBezTo>
                    <a:pt x="38" y="11"/>
                    <a:pt x="37" y="13"/>
                    <a:pt x="35" y="14"/>
                  </a:cubicBezTo>
                  <a:cubicBezTo>
                    <a:pt x="36" y="13"/>
                    <a:pt x="38" y="11"/>
                    <a:pt x="39" y="10"/>
                  </a:cubicBezTo>
                  <a:close/>
                  <a:moveTo>
                    <a:pt x="34" y="14"/>
                  </a:moveTo>
                  <a:cubicBezTo>
                    <a:pt x="34" y="15"/>
                    <a:pt x="34" y="15"/>
                    <a:pt x="34" y="15"/>
                  </a:cubicBezTo>
                  <a:cubicBezTo>
                    <a:pt x="34" y="15"/>
                    <a:pt x="34" y="15"/>
                    <a:pt x="34" y="15"/>
                  </a:cubicBezTo>
                  <a:lnTo>
                    <a:pt x="34" y="14"/>
                  </a:lnTo>
                  <a:close/>
                  <a:moveTo>
                    <a:pt x="35" y="21"/>
                  </a:move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4" y="22"/>
                    <a:pt x="34" y="22"/>
                    <a:pt x="34" y="22"/>
                  </a:cubicBezTo>
                  <a:cubicBezTo>
                    <a:pt x="34" y="22"/>
                    <a:pt x="34" y="22"/>
                    <a:pt x="34" y="22"/>
                  </a:cubicBezTo>
                  <a:cubicBezTo>
                    <a:pt x="34" y="22"/>
                    <a:pt x="34" y="22"/>
                    <a:pt x="34" y="22"/>
                  </a:cubicBezTo>
                  <a:cubicBezTo>
                    <a:pt x="34" y="22"/>
                    <a:pt x="34" y="21"/>
                    <a:pt x="35" y="21"/>
                  </a:cubicBezTo>
                  <a:close/>
                  <a:moveTo>
                    <a:pt x="34" y="16"/>
                  </a:moveTo>
                  <a:cubicBezTo>
                    <a:pt x="34" y="16"/>
                    <a:pt x="34" y="16"/>
                    <a:pt x="34" y="16"/>
                  </a:cubicBezTo>
                  <a:cubicBezTo>
                    <a:pt x="33" y="16"/>
                    <a:pt x="33" y="16"/>
                    <a:pt x="33" y="16"/>
                  </a:cubicBezTo>
                  <a:lnTo>
                    <a:pt x="34" y="16"/>
                  </a:lnTo>
                  <a:close/>
                  <a:moveTo>
                    <a:pt x="32" y="18"/>
                  </a:moveTo>
                  <a:cubicBezTo>
                    <a:pt x="31" y="18"/>
                    <a:pt x="31" y="18"/>
                    <a:pt x="31" y="18"/>
                  </a:cubicBezTo>
                  <a:cubicBezTo>
                    <a:pt x="31" y="18"/>
                    <a:pt x="31" y="18"/>
                    <a:pt x="31" y="18"/>
                  </a:cubicBezTo>
                  <a:cubicBezTo>
                    <a:pt x="30" y="20"/>
                    <a:pt x="28" y="22"/>
                    <a:pt x="26" y="23"/>
                  </a:cubicBezTo>
                  <a:cubicBezTo>
                    <a:pt x="27" y="21"/>
                    <a:pt x="30" y="20"/>
                    <a:pt x="31" y="18"/>
                  </a:cubicBezTo>
                  <a:cubicBezTo>
                    <a:pt x="31" y="18"/>
                    <a:pt x="31" y="18"/>
                    <a:pt x="31" y="18"/>
                  </a:cubicBezTo>
                  <a:cubicBezTo>
                    <a:pt x="31" y="18"/>
                    <a:pt x="31" y="18"/>
                    <a:pt x="31" y="18"/>
                  </a:cubicBezTo>
                  <a:cubicBezTo>
                    <a:pt x="32" y="18"/>
                    <a:pt x="32" y="18"/>
                    <a:pt x="32" y="18"/>
                  </a:cubicBezTo>
                  <a:close/>
                  <a:moveTo>
                    <a:pt x="32" y="19"/>
                  </a:moveTo>
                  <a:cubicBezTo>
                    <a:pt x="33" y="18"/>
                    <a:pt x="33" y="18"/>
                    <a:pt x="33" y="18"/>
                  </a:cubicBezTo>
                  <a:cubicBezTo>
                    <a:pt x="33" y="18"/>
                    <a:pt x="32" y="18"/>
                    <a:pt x="32" y="19"/>
                  </a:cubicBezTo>
                  <a:cubicBezTo>
                    <a:pt x="33" y="19"/>
                    <a:pt x="33" y="19"/>
                    <a:pt x="33" y="19"/>
                  </a:cubicBezTo>
                  <a:lnTo>
                    <a:pt x="32" y="19"/>
                  </a:lnTo>
                  <a:close/>
                  <a:moveTo>
                    <a:pt x="39" y="25"/>
                  </a:moveTo>
                  <a:cubicBezTo>
                    <a:pt x="38" y="26"/>
                    <a:pt x="38" y="26"/>
                    <a:pt x="38" y="26"/>
                  </a:cubicBezTo>
                  <a:cubicBezTo>
                    <a:pt x="39" y="26"/>
                    <a:pt x="39" y="25"/>
                    <a:pt x="39" y="25"/>
                  </a:cubicBezTo>
                  <a:cubicBezTo>
                    <a:pt x="40" y="24"/>
                    <a:pt x="40" y="24"/>
                    <a:pt x="40" y="24"/>
                  </a:cubicBezTo>
                  <a:cubicBezTo>
                    <a:pt x="40" y="25"/>
                    <a:pt x="40" y="25"/>
                    <a:pt x="39" y="25"/>
                  </a:cubicBezTo>
                  <a:close/>
                  <a:moveTo>
                    <a:pt x="44" y="16"/>
                  </a:moveTo>
                  <a:cubicBezTo>
                    <a:pt x="41" y="19"/>
                    <a:pt x="41" y="19"/>
                    <a:pt x="41" y="19"/>
                  </a:cubicBezTo>
                  <a:cubicBezTo>
                    <a:pt x="40" y="19"/>
                    <a:pt x="40" y="19"/>
                    <a:pt x="40" y="19"/>
                  </a:cubicBezTo>
                  <a:cubicBezTo>
                    <a:pt x="40" y="20"/>
                    <a:pt x="40" y="20"/>
                    <a:pt x="40" y="21"/>
                  </a:cubicBezTo>
                  <a:cubicBezTo>
                    <a:pt x="39" y="20"/>
                    <a:pt x="39" y="20"/>
                    <a:pt x="39" y="20"/>
                  </a:cubicBezTo>
                  <a:cubicBezTo>
                    <a:pt x="39" y="22"/>
                    <a:pt x="37" y="22"/>
                    <a:pt x="37" y="23"/>
                  </a:cubicBezTo>
                  <a:cubicBezTo>
                    <a:pt x="37" y="23"/>
                    <a:pt x="37" y="23"/>
                    <a:pt x="37" y="23"/>
                  </a:cubicBezTo>
                  <a:cubicBezTo>
                    <a:pt x="36" y="24"/>
                    <a:pt x="36" y="24"/>
                    <a:pt x="36" y="24"/>
                  </a:cubicBezTo>
                  <a:cubicBezTo>
                    <a:pt x="36" y="24"/>
                    <a:pt x="37" y="23"/>
                    <a:pt x="37" y="23"/>
                  </a:cubicBezTo>
                  <a:cubicBezTo>
                    <a:pt x="36" y="23"/>
                    <a:pt x="36" y="23"/>
                    <a:pt x="36" y="23"/>
                  </a:cubicBezTo>
                  <a:cubicBezTo>
                    <a:pt x="35" y="24"/>
                    <a:pt x="34" y="25"/>
                    <a:pt x="33" y="26"/>
                  </a:cubicBezTo>
                  <a:cubicBezTo>
                    <a:pt x="33" y="25"/>
                    <a:pt x="33" y="25"/>
                    <a:pt x="33" y="25"/>
                  </a:cubicBezTo>
                  <a:cubicBezTo>
                    <a:pt x="34" y="25"/>
                    <a:pt x="34" y="24"/>
                    <a:pt x="35" y="24"/>
                  </a:cubicBezTo>
                  <a:cubicBezTo>
                    <a:pt x="35" y="24"/>
                    <a:pt x="35" y="24"/>
                    <a:pt x="35" y="23"/>
                  </a:cubicBezTo>
                  <a:cubicBezTo>
                    <a:pt x="35" y="23"/>
                    <a:pt x="35" y="23"/>
                    <a:pt x="35" y="23"/>
                  </a:cubicBezTo>
                  <a:cubicBezTo>
                    <a:pt x="35" y="23"/>
                    <a:pt x="37" y="23"/>
                    <a:pt x="37" y="21"/>
                  </a:cubicBezTo>
                  <a:cubicBezTo>
                    <a:pt x="37" y="22"/>
                    <a:pt x="37" y="22"/>
                    <a:pt x="37" y="22"/>
                  </a:cubicBezTo>
                  <a:cubicBezTo>
                    <a:pt x="37" y="21"/>
                    <a:pt x="40" y="21"/>
                    <a:pt x="39" y="20"/>
                  </a:cubicBezTo>
                  <a:cubicBezTo>
                    <a:pt x="40" y="20"/>
                    <a:pt x="40" y="19"/>
                    <a:pt x="40" y="18"/>
                  </a:cubicBezTo>
                  <a:cubicBezTo>
                    <a:pt x="40" y="19"/>
                    <a:pt x="40" y="19"/>
                    <a:pt x="40" y="19"/>
                  </a:cubicBezTo>
                  <a:cubicBezTo>
                    <a:pt x="41" y="17"/>
                    <a:pt x="42" y="17"/>
                    <a:pt x="44" y="16"/>
                  </a:cubicBezTo>
                  <a:cubicBezTo>
                    <a:pt x="44" y="15"/>
                    <a:pt x="44" y="15"/>
                    <a:pt x="44" y="15"/>
                  </a:cubicBezTo>
                  <a:cubicBezTo>
                    <a:pt x="44" y="15"/>
                    <a:pt x="44" y="15"/>
                    <a:pt x="44" y="16"/>
                  </a:cubicBezTo>
                  <a:cubicBezTo>
                    <a:pt x="43" y="16"/>
                    <a:pt x="43" y="16"/>
                    <a:pt x="43" y="16"/>
                  </a:cubicBezTo>
                  <a:lnTo>
                    <a:pt x="44" y="16"/>
                  </a:lnTo>
                  <a:close/>
                  <a:moveTo>
                    <a:pt x="59" y="3"/>
                  </a:moveTo>
                  <a:cubicBezTo>
                    <a:pt x="58" y="4"/>
                    <a:pt x="58" y="3"/>
                    <a:pt x="58" y="3"/>
                  </a:cubicBezTo>
                  <a:cubicBezTo>
                    <a:pt x="58" y="3"/>
                    <a:pt x="58" y="3"/>
                    <a:pt x="59" y="3"/>
                  </a:cubicBezTo>
                  <a:close/>
                  <a:moveTo>
                    <a:pt x="55" y="3"/>
                  </a:moveTo>
                  <a:cubicBezTo>
                    <a:pt x="55" y="3"/>
                    <a:pt x="55" y="3"/>
                    <a:pt x="55" y="3"/>
                  </a:cubicBezTo>
                  <a:cubicBezTo>
                    <a:pt x="55" y="4"/>
                    <a:pt x="55" y="4"/>
                    <a:pt x="55" y="4"/>
                  </a:cubicBezTo>
                  <a:lnTo>
                    <a:pt x="55" y="3"/>
                  </a:lnTo>
                  <a:close/>
                  <a:moveTo>
                    <a:pt x="56" y="4"/>
                  </a:moveTo>
                  <a:cubicBezTo>
                    <a:pt x="56" y="4"/>
                    <a:pt x="56" y="4"/>
                    <a:pt x="56" y="4"/>
                  </a:cubicBezTo>
                  <a:cubicBezTo>
                    <a:pt x="56" y="4"/>
                    <a:pt x="56" y="4"/>
                    <a:pt x="56" y="4"/>
                  </a:cubicBezTo>
                  <a:cubicBezTo>
                    <a:pt x="56" y="4"/>
                    <a:pt x="56" y="4"/>
                    <a:pt x="56" y="4"/>
                  </a:cubicBezTo>
                  <a:cubicBezTo>
                    <a:pt x="56" y="5"/>
                    <a:pt x="56" y="5"/>
                    <a:pt x="56" y="5"/>
                  </a:cubicBezTo>
                  <a:cubicBezTo>
                    <a:pt x="55" y="5"/>
                    <a:pt x="55" y="5"/>
                    <a:pt x="55" y="5"/>
                  </a:cubicBezTo>
                  <a:cubicBezTo>
                    <a:pt x="56" y="5"/>
                    <a:pt x="55" y="5"/>
                    <a:pt x="55" y="4"/>
                  </a:cubicBezTo>
                  <a:cubicBezTo>
                    <a:pt x="55" y="5"/>
                    <a:pt x="54" y="5"/>
                    <a:pt x="53" y="5"/>
                  </a:cubicBezTo>
                  <a:cubicBezTo>
                    <a:pt x="53" y="5"/>
                    <a:pt x="56" y="5"/>
                    <a:pt x="56" y="4"/>
                  </a:cubicBezTo>
                  <a:close/>
                  <a:moveTo>
                    <a:pt x="52" y="6"/>
                  </a:moveTo>
                  <a:cubicBezTo>
                    <a:pt x="52" y="6"/>
                    <a:pt x="51" y="6"/>
                    <a:pt x="51" y="7"/>
                  </a:cubicBezTo>
                  <a:cubicBezTo>
                    <a:pt x="51" y="7"/>
                    <a:pt x="51" y="7"/>
                    <a:pt x="50" y="7"/>
                  </a:cubicBezTo>
                  <a:cubicBezTo>
                    <a:pt x="51" y="7"/>
                    <a:pt x="51" y="6"/>
                    <a:pt x="52" y="6"/>
                  </a:cubicBezTo>
                  <a:close/>
                  <a:moveTo>
                    <a:pt x="48" y="6"/>
                  </a:moveTo>
                  <a:cubicBezTo>
                    <a:pt x="48" y="7"/>
                    <a:pt x="48" y="7"/>
                    <a:pt x="48" y="7"/>
                  </a:cubicBezTo>
                  <a:cubicBezTo>
                    <a:pt x="47" y="7"/>
                    <a:pt x="47" y="7"/>
                    <a:pt x="47" y="7"/>
                  </a:cubicBezTo>
                  <a:lnTo>
                    <a:pt x="48" y="6"/>
                  </a:lnTo>
                  <a:close/>
                  <a:moveTo>
                    <a:pt x="47" y="12"/>
                  </a:moveTo>
                  <a:cubicBezTo>
                    <a:pt x="47" y="12"/>
                    <a:pt x="47" y="12"/>
                    <a:pt x="47" y="12"/>
                  </a:cubicBezTo>
                  <a:cubicBezTo>
                    <a:pt x="47" y="12"/>
                    <a:pt x="47" y="12"/>
                    <a:pt x="47" y="12"/>
                  </a:cubicBezTo>
                  <a:cubicBezTo>
                    <a:pt x="49" y="10"/>
                    <a:pt x="49" y="10"/>
                    <a:pt x="49" y="10"/>
                  </a:cubicBezTo>
                  <a:lnTo>
                    <a:pt x="47" y="12"/>
                  </a:lnTo>
                  <a:close/>
                  <a:moveTo>
                    <a:pt x="48" y="5"/>
                  </a:moveTo>
                  <a:cubicBezTo>
                    <a:pt x="48" y="5"/>
                    <a:pt x="48" y="6"/>
                    <a:pt x="48" y="5"/>
                  </a:cubicBezTo>
                  <a:cubicBezTo>
                    <a:pt x="48" y="5"/>
                    <a:pt x="48" y="5"/>
                    <a:pt x="48" y="5"/>
                  </a:cubicBezTo>
                  <a:cubicBezTo>
                    <a:pt x="48" y="5"/>
                    <a:pt x="48" y="5"/>
                    <a:pt x="49" y="5"/>
                  </a:cubicBezTo>
                  <a:lnTo>
                    <a:pt x="48" y="5"/>
                  </a:lnTo>
                  <a:close/>
                  <a:moveTo>
                    <a:pt x="51" y="10"/>
                  </a:moveTo>
                  <a:cubicBezTo>
                    <a:pt x="51" y="9"/>
                    <a:pt x="51" y="9"/>
                    <a:pt x="51" y="9"/>
                  </a:cubicBezTo>
                  <a:cubicBezTo>
                    <a:pt x="51" y="9"/>
                    <a:pt x="50" y="10"/>
                    <a:pt x="49" y="10"/>
                  </a:cubicBezTo>
                  <a:cubicBezTo>
                    <a:pt x="49" y="10"/>
                    <a:pt x="50" y="10"/>
                    <a:pt x="50" y="9"/>
                  </a:cubicBezTo>
                  <a:cubicBezTo>
                    <a:pt x="49"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1" y="9"/>
                    <a:pt x="51" y="9"/>
                    <a:pt x="51" y="9"/>
                  </a:cubicBezTo>
                  <a:cubicBezTo>
                    <a:pt x="50" y="9"/>
                    <a:pt x="50" y="9"/>
                    <a:pt x="50" y="9"/>
                  </a:cubicBezTo>
                  <a:cubicBezTo>
                    <a:pt x="52" y="8"/>
                    <a:pt x="52" y="8"/>
                    <a:pt x="52" y="8"/>
                  </a:cubicBezTo>
                  <a:cubicBezTo>
                    <a:pt x="51" y="8"/>
                    <a:pt x="51" y="8"/>
                    <a:pt x="51" y="8"/>
                  </a:cubicBezTo>
                  <a:cubicBezTo>
                    <a:pt x="51" y="9"/>
                    <a:pt x="52" y="9"/>
                    <a:pt x="52" y="9"/>
                  </a:cubicBezTo>
                  <a:lnTo>
                    <a:pt x="51" y="10"/>
                  </a:lnTo>
                  <a:close/>
                  <a:moveTo>
                    <a:pt x="54" y="8"/>
                  </a:moveTo>
                  <a:cubicBezTo>
                    <a:pt x="54" y="8"/>
                    <a:pt x="54" y="8"/>
                    <a:pt x="54" y="8"/>
                  </a:cubicBezTo>
                  <a:cubicBezTo>
                    <a:pt x="53" y="8"/>
                    <a:pt x="53" y="8"/>
                    <a:pt x="53" y="8"/>
                  </a:cubicBezTo>
                  <a:cubicBezTo>
                    <a:pt x="52" y="9"/>
                    <a:pt x="52" y="9"/>
                    <a:pt x="52" y="9"/>
                  </a:cubicBezTo>
                  <a:cubicBezTo>
                    <a:pt x="53" y="9"/>
                    <a:pt x="52" y="8"/>
                    <a:pt x="52" y="8"/>
                  </a:cubicBezTo>
                  <a:cubicBezTo>
                    <a:pt x="52" y="8"/>
                    <a:pt x="52" y="8"/>
                    <a:pt x="52" y="8"/>
                  </a:cubicBezTo>
                  <a:cubicBezTo>
                    <a:pt x="53" y="7"/>
                    <a:pt x="53" y="7"/>
                    <a:pt x="53" y="7"/>
                  </a:cubicBezTo>
                  <a:cubicBezTo>
                    <a:pt x="52" y="8"/>
                    <a:pt x="52" y="8"/>
                    <a:pt x="52" y="8"/>
                  </a:cubicBezTo>
                  <a:cubicBezTo>
                    <a:pt x="53" y="8"/>
                    <a:pt x="54" y="7"/>
                    <a:pt x="55" y="7"/>
                  </a:cubicBezTo>
                  <a:cubicBezTo>
                    <a:pt x="55" y="7"/>
                    <a:pt x="54" y="8"/>
                    <a:pt x="54" y="8"/>
                  </a:cubicBezTo>
                  <a:close/>
                  <a:moveTo>
                    <a:pt x="55" y="7"/>
                  </a:moveTo>
                  <a:cubicBezTo>
                    <a:pt x="54" y="7"/>
                    <a:pt x="54" y="7"/>
                    <a:pt x="54" y="7"/>
                  </a:cubicBezTo>
                  <a:cubicBezTo>
                    <a:pt x="54" y="6"/>
                    <a:pt x="54" y="6"/>
                    <a:pt x="54" y="6"/>
                  </a:cubicBezTo>
                  <a:cubicBezTo>
                    <a:pt x="55" y="6"/>
                    <a:pt x="55" y="6"/>
                    <a:pt x="55" y="6"/>
                  </a:cubicBezTo>
                  <a:cubicBezTo>
                    <a:pt x="55" y="6"/>
                    <a:pt x="55" y="6"/>
                    <a:pt x="55" y="7"/>
                  </a:cubicBezTo>
                  <a:close/>
                  <a:moveTo>
                    <a:pt x="56" y="6"/>
                  </a:moveTo>
                  <a:cubicBezTo>
                    <a:pt x="56" y="7"/>
                    <a:pt x="56" y="7"/>
                    <a:pt x="56" y="7"/>
                  </a:cubicBezTo>
                  <a:cubicBezTo>
                    <a:pt x="56" y="7"/>
                    <a:pt x="56" y="7"/>
                    <a:pt x="56" y="7"/>
                  </a:cubicBezTo>
                  <a:cubicBezTo>
                    <a:pt x="55" y="8"/>
                    <a:pt x="56" y="7"/>
                    <a:pt x="55" y="7"/>
                  </a:cubicBezTo>
                  <a:cubicBezTo>
                    <a:pt x="55" y="5"/>
                    <a:pt x="57" y="7"/>
                    <a:pt x="57" y="5"/>
                  </a:cubicBezTo>
                  <a:cubicBezTo>
                    <a:pt x="57" y="6"/>
                    <a:pt x="57" y="7"/>
                    <a:pt x="56" y="6"/>
                  </a:cubicBezTo>
                  <a:close/>
                  <a:moveTo>
                    <a:pt x="58" y="7"/>
                  </a:moveTo>
                  <a:cubicBezTo>
                    <a:pt x="58" y="7"/>
                    <a:pt x="58" y="7"/>
                    <a:pt x="58" y="7"/>
                  </a:cubicBezTo>
                  <a:cubicBezTo>
                    <a:pt x="58" y="7"/>
                    <a:pt x="58" y="7"/>
                    <a:pt x="58" y="7"/>
                  </a:cubicBezTo>
                  <a:cubicBezTo>
                    <a:pt x="59" y="7"/>
                    <a:pt x="59" y="7"/>
                    <a:pt x="59" y="7"/>
                  </a:cubicBezTo>
                  <a:cubicBezTo>
                    <a:pt x="58" y="7"/>
                    <a:pt x="58" y="7"/>
                    <a:pt x="58" y="7"/>
                  </a:cubicBezTo>
                  <a:close/>
                  <a:moveTo>
                    <a:pt x="57" y="6"/>
                  </a:moveTo>
                  <a:cubicBezTo>
                    <a:pt x="58" y="6"/>
                    <a:pt x="59" y="6"/>
                    <a:pt x="60" y="5"/>
                  </a:cubicBezTo>
                  <a:cubicBezTo>
                    <a:pt x="59" y="6"/>
                    <a:pt x="58" y="6"/>
                    <a:pt x="57" y="6"/>
                  </a:cubicBezTo>
                  <a:close/>
                  <a:moveTo>
                    <a:pt x="60" y="5"/>
                  </a:moveTo>
                  <a:cubicBezTo>
                    <a:pt x="61" y="4"/>
                    <a:pt x="62" y="4"/>
                    <a:pt x="63" y="4"/>
                  </a:cubicBezTo>
                  <a:cubicBezTo>
                    <a:pt x="62" y="5"/>
                    <a:pt x="61" y="4"/>
                    <a:pt x="60" y="5"/>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0" name="文本框 19"/>
          <p:cNvSpPr txBox="1"/>
          <p:nvPr/>
        </p:nvSpPr>
        <p:spPr>
          <a:xfrm>
            <a:off x="1086652" y="1865777"/>
            <a:ext cx="6268906" cy="1938992"/>
          </a:xfrm>
          <a:prstGeom prst="rect">
            <a:avLst/>
          </a:prstGeom>
          <a:noFill/>
        </p:spPr>
        <p:txBody>
          <a:bodyPr wrap="square" rtlCol="0">
            <a:spAutoFit/>
          </a:bodyPr>
          <a:lstStyle/>
          <a:p>
            <a:r>
              <a:rPr lang="en-US" altLang="zh-CN" sz="2000" b="1" dirty="0">
                <a:latin typeface="等线" panose="02010600030101010101" pitchFamily="2" charset="-122"/>
                <a:ea typeface="等线" panose="02010600030101010101" pitchFamily="2" charset="-122"/>
              </a:rPr>
              <a:t>2016</a:t>
            </a:r>
            <a:r>
              <a:rPr lang="zh-CN" altLang="en-US" sz="2000" b="1" dirty="0">
                <a:latin typeface="等线" panose="02010600030101010101" pitchFamily="2" charset="-122"/>
                <a:ea typeface="等线" panose="02010600030101010101" pitchFamily="2" charset="-122"/>
              </a:rPr>
              <a:t>年以来，望京门经历两次考古挖掘，发现了明州罗城（望京门段）城墙遗址，出土了文物标本数千件（套）。望京门城墙遗址出土的文物标本数以千计，其中完整可复原器物</a:t>
            </a:r>
            <a:r>
              <a:rPr lang="en-US" altLang="zh-CN" sz="2000" b="1" dirty="0">
                <a:latin typeface="等线" panose="02010600030101010101" pitchFamily="2" charset="-122"/>
                <a:ea typeface="等线" panose="02010600030101010101" pitchFamily="2" charset="-122"/>
              </a:rPr>
              <a:t>1900</a:t>
            </a:r>
            <a:r>
              <a:rPr lang="zh-CN" altLang="en-US" sz="2000" b="1" dirty="0">
                <a:latin typeface="等线" panose="02010600030101010101" pitchFamily="2" charset="-122"/>
                <a:ea typeface="等线" panose="02010600030101010101" pitchFamily="2" charset="-122"/>
              </a:rPr>
              <a:t>余件（套），主要为越窑、龙泉窑、景德镇窑、闽清义窑、福清东张窑等全国各地的精美瓷器及其他遗物。</a:t>
            </a:r>
            <a:endParaRPr lang="en-US" altLang="zh-CN" sz="2000" b="1" dirty="0">
              <a:latin typeface="等线" panose="02010600030101010101" pitchFamily="2" charset="-122"/>
              <a:ea typeface="等线" panose="02010600030101010101" pitchFamily="2" charset="-122"/>
            </a:endParaRPr>
          </a:p>
        </p:txBody>
      </p:sp>
      <p:sp>
        <p:nvSpPr>
          <p:cNvPr id="21" name="文本框 20"/>
          <p:cNvSpPr txBox="1"/>
          <p:nvPr/>
        </p:nvSpPr>
        <p:spPr>
          <a:xfrm>
            <a:off x="4738432" y="4899347"/>
            <a:ext cx="7271676" cy="1631216"/>
          </a:xfrm>
          <a:prstGeom prst="rect">
            <a:avLst/>
          </a:prstGeom>
          <a:noFill/>
        </p:spPr>
        <p:txBody>
          <a:bodyPr wrap="square" rtlCol="0">
            <a:spAutoFit/>
          </a:bodyPr>
          <a:lstStyle/>
          <a:p>
            <a:r>
              <a:rPr lang="zh-CN" altLang="en-US" sz="2000" b="1" dirty="0">
                <a:latin typeface="等线" panose="02010600030101010101" pitchFamily="2" charset="-122"/>
                <a:ea typeface="等线" panose="02010600030101010101" pitchFamily="2" charset="-122"/>
              </a:rPr>
              <a:t>这些文物发现，为“海上丝绸之路”之“活化石”和中国大运河之南端口的港城宁波提供了例证。林国聪说，唐宋明州港和元代庆元港是东亚的枢纽港，也是面向全球的世界港，在帆船时代，海外巨舶候潮进出宁波港，在此形成“千帆海舶风”的胜景。这些景象，从考古发掘的遗迹遗物中有生动的体现。</a:t>
            </a:r>
            <a:endParaRPr lang="en-US" altLang="zh-CN" sz="2000" b="1" dirty="0">
              <a:latin typeface="等线" panose="02010600030101010101" pitchFamily="2" charset="-122"/>
              <a:ea typeface="等线" panose="02010600030101010101" pitchFamily="2" charset="-122"/>
            </a:endParaRPr>
          </a:p>
        </p:txBody>
      </p:sp>
      <p:grpSp>
        <p:nvGrpSpPr>
          <p:cNvPr id="23" name="组合 22"/>
          <p:cNvGrpSpPr/>
          <p:nvPr/>
        </p:nvGrpSpPr>
        <p:grpSpPr>
          <a:xfrm>
            <a:off x="695325" y="564041"/>
            <a:ext cx="1103086" cy="1103086"/>
            <a:chOff x="1161143" y="1538514"/>
            <a:chExt cx="1103086" cy="1103086"/>
          </a:xfrm>
        </p:grpSpPr>
        <p:sp>
          <p:nvSpPr>
            <p:cNvPr id="24" name="圆角矩形 23"/>
            <p:cNvSpPr/>
            <p:nvPr/>
          </p:nvSpPr>
          <p:spPr>
            <a:xfrm>
              <a:off x="1161143" y="1538514"/>
              <a:ext cx="1103086" cy="1103086"/>
            </a:xfrm>
            <a:prstGeom prst="roundRect">
              <a:avLst>
                <a:gd name="adj" fmla="val 5729"/>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42571" y="1660044"/>
              <a:ext cx="740229" cy="830997"/>
            </a:xfrm>
            <a:prstGeom prst="rect">
              <a:avLst/>
            </a:prstGeom>
            <a:noFill/>
          </p:spPr>
          <p:txBody>
            <a:bodyPr wrap="square" rtlCol="0">
              <a:spAutoFit/>
            </a:bodyPr>
            <a:lstStyle/>
            <a:p>
              <a:pPr algn="ctr"/>
              <a:r>
                <a:rPr lang="zh-CN" altLang="en-US" sz="4800" dirty="0">
                  <a:solidFill>
                    <a:schemeClr val="bg1"/>
                  </a:solidFill>
                  <a:latin typeface="汉仪颜楷繁" panose="02010609000101010101" pitchFamily="49" charset="-122"/>
                  <a:ea typeface="汉仪颜楷繁" panose="02010609000101010101" pitchFamily="49" charset="-122"/>
                </a:rPr>
                <a:t>题</a:t>
              </a:r>
            </a:p>
          </p:txBody>
        </p:sp>
      </p:grpSp>
      <p:sp>
        <p:nvSpPr>
          <p:cNvPr id="26" name="文本框 25"/>
          <p:cNvSpPr txBox="1"/>
          <p:nvPr/>
        </p:nvSpPr>
        <p:spPr>
          <a:xfrm>
            <a:off x="1650725" y="796956"/>
            <a:ext cx="2875190" cy="646331"/>
          </a:xfrm>
          <a:prstGeom prst="rect">
            <a:avLst/>
          </a:prstGeom>
          <a:noFill/>
        </p:spPr>
        <p:txBody>
          <a:bodyPr wrap="square" rtlCol="0">
            <a:spAutoFit/>
          </a:bodyPr>
          <a:lstStyle/>
          <a:p>
            <a:pPr algn="ctr"/>
            <a:r>
              <a:rPr lang="zh-CN" altLang="en-US" sz="3600" dirty="0">
                <a:latin typeface="华文行楷" panose="02010800040101010101" pitchFamily="2" charset="-122"/>
                <a:ea typeface="华文行楷" panose="02010800040101010101" pitchFamily="2" charset="-122"/>
              </a:rPr>
              <a:t>出土文物</a:t>
            </a:r>
          </a:p>
        </p:txBody>
      </p:sp>
      <p:pic>
        <p:nvPicPr>
          <p:cNvPr id="3" name="图片 2">
            <a:extLst>
              <a:ext uri="{FF2B5EF4-FFF2-40B4-BE49-F238E27FC236}">
                <a16:creationId xmlns:a16="http://schemas.microsoft.com/office/drawing/2014/main" id="{A2A9B138-6D3A-4740-A657-B4D4684A7C84}"/>
              </a:ext>
            </a:extLst>
          </p:cNvPr>
          <p:cNvPicPr>
            <a:picLocks noChangeAspect="1"/>
          </p:cNvPicPr>
          <p:nvPr/>
        </p:nvPicPr>
        <p:blipFill>
          <a:blip r:embed="rId3"/>
          <a:stretch>
            <a:fillRect/>
          </a:stretch>
        </p:blipFill>
        <p:spPr>
          <a:xfrm>
            <a:off x="6917" y="4203433"/>
            <a:ext cx="3542087" cy="2654567"/>
          </a:xfrm>
          <a:prstGeom prst="rect">
            <a:avLst/>
          </a:prstGeom>
        </p:spPr>
      </p:pic>
      <p:pic>
        <p:nvPicPr>
          <p:cNvPr id="4" name="图片 3">
            <a:extLst>
              <a:ext uri="{FF2B5EF4-FFF2-40B4-BE49-F238E27FC236}">
                <a16:creationId xmlns:a16="http://schemas.microsoft.com/office/drawing/2014/main" id="{342222AF-5A3E-4E7F-8230-47DCC7078DA2}"/>
              </a:ext>
            </a:extLst>
          </p:cNvPr>
          <p:cNvPicPr>
            <a:picLocks noChangeAspect="1"/>
          </p:cNvPicPr>
          <p:nvPr/>
        </p:nvPicPr>
        <p:blipFill>
          <a:blip r:embed="rId4"/>
          <a:stretch>
            <a:fillRect/>
          </a:stretch>
        </p:blipFill>
        <p:spPr>
          <a:xfrm>
            <a:off x="8140258" y="18187"/>
            <a:ext cx="4051741" cy="2707258"/>
          </a:xfrm>
          <a:prstGeom prst="rect">
            <a:avLst/>
          </a:prstGeom>
        </p:spPr>
      </p:pic>
    </p:spTree>
    <p:extLst>
      <p:ext uri="{BB962C8B-B14F-4D97-AF65-F5344CB8AC3E}">
        <p14:creationId xmlns:p14="http://schemas.microsoft.com/office/powerpoint/2010/main" val="4100337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ppt_x</p:attrName>
                                        </p:attrNameLst>
                                      </p:cBhvr>
                                      <p:tavLst>
                                        <p:tav tm="0">
                                          <p:val>
                                            <p:strVal val="#ppt_x"/>
                                          </p:val>
                                        </p:tav>
                                        <p:tav tm="100000">
                                          <p:val>
                                            <p:strVal val="#ppt_x"/>
                                          </p:val>
                                        </p:tav>
                                      </p:tavLst>
                                    </p:anim>
                                    <p:anim calcmode="lin" valueType="num">
                                      <p:cBhvr>
                                        <p:cTn id="9" dur="75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1000"/>
                                        <p:tgtEl>
                                          <p:spTgt spid="26"/>
                                        </p:tgtEl>
                                      </p:cBhvr>
                                    </p:animEffect>
                                  </p:childTnLst>
                                </p:cTn>
                              </p:par>
                            </p:childTnLst>
                          </p:cTn>
                        </p:par>
                        <p:par>
                          <p:cTn id="14" fill="hold">
                            <p:stCondLst>
                              <p:cond delay="1750"/>
                            </p:stCondLst>
                            <p:childTnLst>
                              <p:par>
                                <p:cTn id="15" presetID="2" presetClass="entr" presetSubtype="2"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000"/>
                                        <p:tgtEl>
                                          <p:spTgt spid="20"/>
                                        </p:tgtEl>
                                      </p:cBhvr>
                                    </p:animEffect>
                                  </p:childTnLst>
                                </p:cTn>
                              </p:par>
                            </p:childTnLst>
                          </p:cTn>
                        </p:par>
                        <p:par>
                          <p:cTn id="23" fill="hold">
                            <p:stCondLst>
                              <p:cond delay="3250"/>
                            </p:stCondLst>
                            <p:childTnLst>
                              <p:par>
                                <p:cTn id="24" presetID="2" presetClass="entr" presetSubtype="2"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375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par>
                          <p:cTn id="32" fill="hold">
                            <p:stCondLst>
                              <p:cond delay="4750"/>
                            </p:stCondLst>
                            <p:childTnLst>
                              <p:par>
                                <p:cTn id="33" presetID="14" presetClass="entr" presetSubtype="1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par>
                          <p:cTn id="36" fill="hold">
                            <p:stCondLst>
                              <p:cond delay="5250"/>
                            </p:stCondLst>
                            <p:childTnLst>
                              <p:par>
                                <p:cTn id="37" presetID="14" presetClass="entr" presetSubtype="10"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7402" y="0"/>
            <a:ext cx="12219402" cy="6104334"/>
          </a:xfrm>
          <a:prstGeom prst="rect">
            <a:avLst/>
          </a:prstGeom>
          <a:ln>
            <a:noFill/>
          </a:ln>
          <a:effectLst>
            <a:softEdge rad="112500"/>
          </a:effectLst>
        </p:spPr>
      </p:pic>
      <p:grpSp>
        <p:nvGrpSpPr>
          <p:cNvPr id="5" name="组合 4"/>
          <p:cNvGrpSpPr/>
          <p:nvPr/>
        </p:nvGrpSpPr>
        <p:grpSpPr>
          <a:xfrm>
            <a:off x="1646263" y="2413296"/>
            <a:ext cx="1692322" cy="1692322"/>
            <a:chOff x="2265529" y="2033517"/>
            <a:chExt cx="1692322" cy="1692322"/>
          </a:xfrm>
        </p:grpSpPr>
        <p:sp>
          <p:nvSpPr>
            <p:cNvPr id="3" name="椭圆 2"/>
            <p:cNvSpPr/>
            <p:nvPr/>
          </p:nvSpPr>
          <p:spPr>
            <a:xfrm>
              <a:off x="2265529" y="2033517"/>
              <a:ext cx="1692322" cy="1692322"/>
            </a:xfrm>
            <a:prstGeom prst="ellipse">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81535" y="2101757"/>
              <a:ext cx="1460311" cy="1446550"/>
            </a:xfrm>
            <a:prstGeom prst="rect">
              <a:avLst/>
            </a:prstGeom>
            <a:noFill/>
          </p:spPr>
          <p:txBody>
            <a:bodyPr wrap="square" rtlCol="0">
              <a:spAutoFit/>
            </a:bodyPr>
            <a:lstStyle/>
            <a:p>
              <a:pPr algn="ctr"/>
              <a:r>
                <a:rPr lang="zh-CN" altLang="en-US" sz="8800" dirty="0">
                  <a:solidFill>
                    <a:schemeClr val="bg1"/>
                  </a:solidFill>
                  <a:latin typeface="汉仪颜楷繁" panose="02010609000101010101" pitchFamily="49" charset="-122"/>
                  <a:ea typeface="汉仪颜楷繁" panose="02010609000101010101" pitchFamily="49" charset="-122"/>
                </a:rPr>
                <a:t>叁</a:t>
              </a:r>
            </a:p>
          </p:txBody>
        </p:sp>
      </p:grpSp>
      <p:grpSp>
        <p:nvGrpSpPr>
          <p:cNvPr id="2" name="组合 1"/>
          <p:cNvGrpSpPr/>
          <p:nvPr/>
        </p:nvGrpSpPr>
        <p:grpSpPr>
          <a:xfrm>
            <a:off x="3581604" y="2552132"/>
            <a:ext cx="5947785" cy="952985"/>
            <a:chOff x="3581604" y="2552132"/>
            <a:chExt cx="5947785" cy="952985"/>
          </a:xfrm>
        </p:grpSpPr>
        <p:sp>
          <p:nvSpPr>
            <p:cNvPr id="6" name="文本框 5"/>
            <p:cNvSpPr txBox="1"/>
            <p:nvPr/>
          </p:nvSpPr>
          <p:spPr>
            <a:xfrm>
              <a:off x="3587109" y="2552132"/>
              <a:ext cx="5942280" cy="830997"/>
            </a:xfrm>
            <a:prstGeom prst="rect">
              <a:avLst/>
            </a:prstGeom>
            <a:noFill/>
          </p:spPr>
          <p:txBody>
            <a:bodyPr wrap="square" rtlCol="0">
              <a:spAutoFit/>
            </a:bodyPr>
            <a:lstStyle/>
            <a:p>
              <a:r>
                <a:rPr lang="zh-CN" altLang="en-US" sz="4800" dirty="0">
                  <a:latin typeface="华文行楷" panose="02010800040101010101" pitchFamily="2" charset="-122"/>
                  <a:ea typeface="华文行楷" panose="02010800040101010101" pitchFamily="2" charset="-122"/>
                </a:rPr>
                <a:t>修建遗址博物馆意义</a:t>
              </a:r>
            </a:p>
          </p:txBody>
        </p:sp>
        <p:sp>
          <p:nvSpPr>
            <p:cNvPr id="13" name="任意多边形 12"/>
            <p:cNvSpPr/>
            <p:nvPr/>
          </p:nvSpPr>
          <p:spPr>
            <a:xfrm>
              <a:off x="3581604" y="3013797"/>
              <a:ext cx="491320" cy="49132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flipV="1">
              <a:off x="8795050" y="2559613"/>
              <a:ext cx="491320" cy="49132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51805105"/>
      </p:ext>
    </p:extLst>
  </p:cSld>
  <p:clrMapOvr>
    <a:masterClrMapping/>
  </p:clrMapOvr>
  <mc:AlternateContent xmlns:mc="http://schemas.openxmlformats.org/markup-compatibility/2006" xmlns:p14="http://schemas.microsoft.com/office/powerpoint/2010/main">
    <mc:Choice Requires="p14">
      <p:transition spd="slow" p14:dur="1400" advTm="5000">
        <p14:ripp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560922"/>
            <a:ext cx="6247696" cy="2297078"/>
          </a:xfrm>
          <a:prstGeom prst="rect">
            <a:avLst/>
          </a:prstGeom>
        </p:spPr>
      </p:pic>
      <p:grpSp>
        <p:nvGrpSpPr>
          <p:cNvPr id="22" name="组合 21"/>
          <p:cNvGrpSpPr/>
          <p:nvPr/>
        </p:nvGrpSpPr>
        <p:grpSpPr>
          <a:xfrm>
            <a:off x="695325" y="564041"/>
            <a:ext cx="1103086" cy="1103086"/>
            <a:chOff x="1161143" y="1538514"/>
            <a:chExt cx="1103086" cy="1103086"/>
          </a:xfrm>
        </p:grpSpPr>
        <p:sp>
          <p:nvSpPr>
            <p:cNvPr id="23" name="圆角矩形 22"/>
            <p:cNvSpPr/>
            <p:nvPr/>
          </p:nvSpPr>
          <p:spPr>
            <a:xfrm>
              <a:off x="1161143" y="1538514"/>
              <a:ext cx="1103086" cy="1103086"/>
            </a:xfrm>
            <a:prstGeom prst="roundRect">
              <a:avLst>
                <a:gd name="adj" fmla="val 5729"/>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42571" y="1660044"/>
              <a:ext cx="740229" cy="830997"/>
            </a:xfrm>
            <a:prstGeom prst="rect">
              <a:avLst/>
            </a:prstGeom>
            <a:noFill/>
          </p:spPr>
          <p:txBody>
            <a:bodyPr wrap="square" rtlCol="0">
              <a:spAutoFit/>
            </a:bodyPr>
            <a:lstStyle/>
            <a:p>
              <a:pPr algn="ctr"/>
              <a:r>
                <a:rPr lang="en-US" altLang="zh-CN" sz="4800" dirty="0">
                  <a:solidFill>
                    <a:schemeClr val="bg1"/>
                  </a:solidFill>
                  <a:latin typeface="汉仪颜楷繁" panose="02010609000101010101" pitchFamily="49" charset="-122"/>
                  <a:ea typeface="汉仪颜楷繁" panose="02010609000101010101" pitchFamily="49" charset="-122"/>
                </a:rPr>
                <a:t>1</a:t>
              </a:r>
              <a:endParaRPr lang="zh-CN" altLang="en-US" sz="4800" dirty="0">
                <a:solidFill>
                  <a:schemeClr val="bg1"/>
                </a:solidFill>
                <a:latin typeface="汉仪颜楷繁" panose="02010609000101010101" pitchFamily="49" charset="-122"/>
                <a:ea typeface="汉仪颜楷繁" panose="02010609000101010101" pitchFamily="49" charset="-122"/>
              </a:endParaRPr>
            </a:p>
          </p:txBody>
        </p:sp>
      </p:grpSp>
      <p:sp>
        <p:nvSpPr>
          <p:cNvPr id="25" name="文本框 24"/>
          <p:cNvSpPr txBox="1"/>
          <p:nvPr/>
        </p:nvSpPr>
        <p:spPr>
          <a:xfrm>
            <a:off x="1798409" y="761641"/>
            <a:ext cx="3767889" cy="707886"/>
          </a:xfrm>
          <a:prstGeom prst="rect">
            <a:avLst/>
          </a:prstGeom>
          <a:noFill/>
        </p:spPr>
        <p:txBody>
          <a:bodyPr wrap="square" rtlCol="0">
            <a:spAutoFit/>
          </a:bodyPr>
          <a:lstStyle/>
          <a:p>
            <a:r>
              <a:rPr lang="zh-CN" altLang="en-US" sz="4000" dirty="0">
                <a:latin typeface="华文行楷" panose="02010800040101010101" pitchFamily="2" charset="-122"/>
                <a:ea typeface="华文行楷" panose="02010800040101010101" pitchFamily="2" charset="-122"/>
              </a:rPr>
              <a:t>对遗址本身来说</a:t>
            </a:r>
          </a:p>
        </p:txBody>
      </p:sp>
      <p:sp>
        <p:nvSpPr>
          <p:cNvPr id="2" name="文本框 1">
            <a:extLst>
              <a:ext uri="{FF2B5EF4-FFF2-40B4-BE49-F238E27FC236}">
                <a16:creationId xmlns:a16="http://schemas.microsoft.com/office/drawing/2014/main" id="{466DE84C-810E-6C74-3728-8A90F9180D80}"/>
              </a:ext>
            </a:extLst>
          </p:cNvPr>
          <p:cNvSpPr txBox="1"/>
          <p:nvPr/>
        </p:nvSpPr>
        <p:spPr>
          <a:xfrm>
            <a:off x="695325" y="1663741"/>
            <a:ext cx="10881157" cy="2797048"/>
          </a:xfrm>
          <a:prstGeom prst="rect">
            <a:avLst/>
          </a:prstGeom>
          <a:noFill/>
        </p:spPr>
        <p:txBody>
          <a:bodyPr wrap="square" rtlCol="0">
            <a:spAutoFit/>
          </a:bodyPr>
          <a:lstStyle/>
          <a:p>
            <a:pPr>
              <a:lnSpc>
                <a:spcPct val="150000"/>
              </a:lnSpc>
            </a:pPr>
            <a:r>
              <a:rPr lang="en-US" altLang="zh-CN" sz="2400" dirty="0">
                <a:latin typeface="方正隶变简体" panose="03000509000000000000" pitchFamily="65" charset="-122"/>
                <a:ea typeface="方正隶变简体" panose="03000509000000000000" pitchFamily="65" charset="-122"/>
              </a:rPr>
              <a:t>1.</a:t>
            </a:r>
            <a:r>
              <a:rPr lang="zh-CN" altLang="en-US" sz="2400" dirty="0">
                <a:latin typeface="方正隶变简体" panose="03000509000000000000" pitchFamily="65" charset="-122"/>
                <a:ea typeface="方正隶变简体" panose="03000509000000000000" pitchFamily="65" charset="-122"/>
              </a:rPr>
              <a:t>保护和修缮遗址。望京门遗址经历了漫长的时间和多次历史变迁，在保存方面仍需加强。建立博物馆可以为遗址提供专业的保护和修缮，防止进一步受到剥夺、污染或损坏。</a:t>
            </a:r>
            <a:endParaRPr lang="en-US" altLang="zh-CN" sz="2400" dirty="0">
              <a:latin typeface="方正隶变简体" panose="03000509000000000000" pitchFamily="65" charset="-122"/>
              <a:ea typeface="方正隶变简体" panose="03000509000000000000" pitchFamily="65" charset="-122"/>
            </a:endParaRPr>
          </a:p>
          <a:p>
            <a:pPr>
              <a:lnSpc>
                <a:spcPct val="150000"/>
              </a:lnSpc>
            </a:pPr>
            <a:r>
              <a:rPr lang="en-US" altLang="zh-CN" sz="2400" dirty="0">
                <a:latin typeface="方正隶变简体" panose="03000509000000000000" pitchFamily="65" charset="-122"/>
                <a:ea typeface="方正隶变简体" panose="03000509000000000000" pitchFamily="65" charset="-122"/>
              </a:rPr>
              <a:t>2.</a:t>
            </a:r>
            <a:r>
              <a:rPr lang="zh-CN" altLang="en-US" sz="2400" dirty="0">
                <a:latin typeface="方正隶变简体" panose="03000509000000000000" pitchFamily="65" charset="-122"/>
                <a:ea typeface="方正隶变简体" panose="03000509000000000000" pitchFamily="65" charset="-122"/>
              </a:rPr>
              <a:t>展示遗址的文化价值。通过建设博物馆展示和解说望京门遗址的历史背景和文化价值，提高公众对遗址的认知和理解，并倡导对历史文化遗产的重视和保护。</a:t>
            </a:r>
          </a:p>
        </p:txBody>
      </p:sp>
    </p:spTree>
    <p:extLst>
      <p:ext uri="{BB962C8B-B14F-4D97-AF65-F5344CB8AC3E}">
        <p14:creationId xmlns:p14="http://schemas.microsoft.com/office/powerpoint/2010/main" val="859888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invX="1"/>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60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000"/>
                                        <p:tgtEl>
                                          <p:spTgt spid="25"/>
                                        </p:tgtEl>
                                      </p:cBhvr>
                                    </p:animEffect>
                                  </p:childTnLst>
                                </p:cTn>
                              </p:par>
                              <p:par>
                                <p:cTn id="13" presetID="47" presetClass="entr" presetSubtype="0" fill="hold" grpId="0" nodeType="withEffect">
                                  <p:stCondLst>
                                    <p:cond delay="8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659" y="5043852"/>
            <a:ext cx="12511318" cy="1966548"/>
          </a:xfrm>
          <a:prstGeom prst="rect">
            <a:avLst/>
          </a:prstGeom>
        </p:spPr>
      </p:pic>
      <p:grpSp>
        <p:nvGrpSpPr>
          <p:cNvPr id="28" name="组合 27"/>
          <p:cNvGrpSpPr/>
          <p:nvPr/>
        </p:nvGrpSpPr>
        <p:grpSpPr>
          <a:xfrm>
            <a:off x="-106533" y="558559"/>
            <a:ext cx="5597563" cy="830997"/>
            <a:chOff x="-106533" y="558559"/>
            <a:chExt cx="5597563" cy="830997"/>
          </a:xfrm>
        </p:grpSpPr>
        <p:sp>
          <p:nvSpPr>
            <p:cNvPr id="29" name="椭圆 28"/>
            <p:cNvSpPr/>
            <p:nvPr/>
          </p:nvSpPr>
          <p:spPr>
            <a:xfrm>
              <a:off x="708025" y="576009"/>
              <a:ext cx="725074" cy="725074"/>
            </a:xfrm>
            <a:prstGeom prst="ellipse">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06533" y="558559"/>
              <a:ext cx="5597563" cy="830997"/>
            </a:xfrm>
            <a:prstGeom prst="rect">
              <a:avLst/>
            </a:prstGeom>
            <a:noFill/>
          </p:spPr>
          <p:txBody>
            <a:bodyPr wrap="square" rtlCol="0">
              <a:spAutoFit/>
            </a:bodyPr>
            <a:lstStyle/>
            <a:p>
              <a:pPr algn="ctr"/>
              <a:r>
                <a:rPr lang="zh-CN" altLang="en-US" sz="4800" dirty="0">
                  <a:latin typeface="方正行楷繁体" panose="03000509000000000000" pitchFamily="65" charset="-122"/>
                  <a:ea typeface="方正行楷繁体" panose="03000509000000000000" pitchFamily="65" charset="-122"/>
                </a:rPr>
                <a:t> </a:t>
              </a:r>
              <a:r>
                <a:rPr lang="en-US" altLang="zh-CN" sz="4800" dirty="0">
                  <a:solidFill>
                    <a:schemeClr val="bg1"/>
                  </a:solidFill>
                  <a:latin typeface="方正行楷繁体" panose="03000509000000000000" pitchFamily="65" charset="-122"/>
                  <a:ea typeface="方正行楷繁体" panose="03000509000000000000" pitchFamily="65" charset="-122"/>
                </a:rPr>
                <a:t>2  </a:t>
              </a:r>
              <a:r>
                <a:rPr lang="zh-CN" altLang="en-US" sz="4800" dirty="0">
                  <a:latin typeface="华文行楷" panose="02010800040101010101" pitchFamily="2" charset="-122"/>
                  <a:ea typeface="华文行楷" panose="02010800040101010101" pitchFamily="2" charset="-122"/>
                </a:rPr>
                <a:t>对我们来说</a:t>
              </a:r>
            </a:p>
          </p:txBody>
        </p:sp>
      </p:grpSp>
      <p:sp>
        <p:nvSpPr>
          <p:cNvPr id="2" name="文本框 1">
            <a:extLst>
              <a:ext uri="{FF2B5EF4-FFF2-40B4-BE49-F238E27FC236}">
                <a16:creationId xmlns:a16="http://schemas.microsoft.com/office/drawing/2014/main" id="{FC9BD99C-6D43-ACF1-76B7-306634177C42}"/>
              </a:ext>
            </a:extLst>
          </p:cNvPr>
          <p:cNvSpPr txBox="1"/>
          <p:nvPr/>
        </p:nvSpPr>
        <p:spPr>
          <a:xfrm>
            <a:off x="347662" y="1710880"/>
            <a:ext cx="11496675" cy="2797048"/>
          </a:xfrm>
          <a:prstGeom prst="rect">
            <a:avLst/>
          </a:prstGeom>
          <a:noFill/>
        </p:spPr>
        <p:txBody>
          <a:bodyPr wrap="square" rtlCol="0">
            <a:spAutoFit/>
          </a:bodyPr>
          <a:lstStyle/>
          <a:p>
            <a:pPr>
              <a:lnSpc>
                <a:spcPct val="150000"/>
              </a:lnSpc>
            </a:pPr>
            <a:r>
              <a:rPr lang="en-US" altLang="zh-CN" sz="2400" dirty="0">
                <a:latin typeface="方正隶变简体" panose="03000509000000000000" pitchFamily="65" charset="-122"/>
                <a:ea typeface="方正隶变简体" panose="03000509000000000000" pitchFamily="65" charset="-122"/>
              </a:rPr>
              <a:t>1.</a:t>
            </a:r>
            <a:r>
              <a:rPr lang="zh-CN" altLang="en-US" sz="2400" dirty="0">
                <a:latin typeface="方正隶变简体" panose="03000509000000000000" pitchFamily="65" charset="-122"/>
                <a:ea typeface="方正隶变简体" panose="03000509000000000000" pitchFamily="65" charset="-122"/>
              </a:rPr>
              <a:t>增强历史文化认知和自豪感。通过了解望京门遗址的历史和文化，我们可以更好地认识中国丰富多彩的历史文化传统，同时感受中国文化精髓的内涵和底蕴，从而增强自己的历史文化认知和自豪感。</a:t>
            </a:r>
            <a:endParaRPr lang="en-US" altLang="zh-CN" sz="2400" dirty="0">
              <a:latin typeface="方正隶变简体" panose="03000509000000000000" pitchFamily="65" charset="-122"/>
              <a:ea typeface="方正隶变简体" panose="03000509000000000000" pitchFamily="65" charset="-122"/>
            </a:endParaRPr>
          </a:p>
          <a:p>
            <a:pPr>
              <a:lnSpc>
                <a:spcPct val="150000"/>
              </a:lnSpc>
            </a:pPr>
            <a:r>
              <a:rPr lang="en-US" altLang="zh-CN" sz="2400" dirty="0">
                <a:latin typeface="方正隶变简体" panose="03000509000000000000" pitchFamily="65" charset="-122"/>
                <a:ea typeface="方正隶变简体" panose="03000509000000000000" pitchFamily="65" charset="-122"/>
              </a:rPr>
              <a:t>2.</a:t>
            </a:r>
            <a:r>
              <a:rPr lang="zh-CN" altLang="en-US" sz="2400" dirty="0">
                <a:latin typeface="方正隶变简体" panose="03000509000000000000" pitchFamily="65" charset="-122"/>
                <a:ea typeface="方正隶变简体" panose="03000509000000000000" pitchFamily="65" charset="-122"/>
              </a:rPr>
              <a:t>促进公众教育和文化素质提高。望京门遗址博物馆将成为重要的公共文化场所，其展品、解说和互动环节都有助于促进公众的文化素质提高和全民素质体系的构建。</a:t>
            </a:r>
          </a:p>
        </p:txBody>
      </p:sp>
    </p:spTree>
    <p:extLst>
      <p:ext uri="{BB962C8B-B14F-4D97-AF65-F5344CB8AC3E}">
        <p14:creationId xmlns:p14="http://schemas.microsoft.com/office/powerpoint/2010/main" val="3505663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invX="1"/>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par>
                                <p:cTn id="8" presetID="47" presetClass="entr" presetSubtype="0" fill="hold" grpId="0" nodeType="withEffect">
                                  <p:stCondLst>
                                    <p:cond delay="8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560922"/>
            <a:ext cx="6247696" cy="2297078"/>
          </a:xfrm>
          <a:prstGeom prst="rect">
            <a:avLst/>
          </a:prstGeom>
        </p:spPr>
      </p:pic>
      <p:grpSp>
        <p:nvGrpSpPr>
          <p:cNvPr id="22" name="组合 21"/>
          <p:cNvGrpSpPr/>
          <p:nvPr/>
        </p:nvGrpSpPr>
        <p:grpSpPr>
          <a:xfrm>
            <a:off x="695325" y="564041"/>
            <a:ext cx="1103086" cy="1103086"/>
            <a:chOff x="1161143" y="1538514"/>
            <a:chExt cx="1103086" cy="1103086"/>
          </a:xfrm>
        </p:grpSpPr>
        <p:sp>
          <p:nvSpPr>
            <p:cNvPr id="23" name="圆角矩形 22"/>
            <p:cNvSpPr/>
            <p:nvPr/>
          </p:nvSpPr>
          <p:spPr>
            <a:xfrm>
              <a:off x="1161143" y="1538514"/>
              <a:ext cx="1103086" cy="1103086"/>
            </a:xfrm>
            <a:prstGeom prst="roundRect">
              <a:avLst>
                <a:gd name="adj" fmla="val 5729"/>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342571" y="1660044"/>
              <a:ext cx="740229" cy="830997"/>
            </a:xfrm>
            <a:prstGeom prst="rect">
              <a:avLst/>
            </a:prstGeom>
            <a:noFill/>
          </p:spPr>
          <p:txBody>
            <a:bodyPr wrap="square" rtlCol="0">
              <a:spAutoFit/>
            </a:bodyPr>
            <a:lstStyle/>
            <a:p>
              <a:pPr algn="ctr"/>
              <a:r>
                <a:rPr lang="en-US" altLang="zh-CN" sz="4800" dirty="0">
                  <a:solidFill>
                    <a:schemeClr val="bg1"/>
                  </a:solidFill>
                  <a:latin typeface="汉仪颜楷繁" panose="02010609000101010101" pitchFamily="49" charset="-122"/>
                  <a:ea typeface="汉仪颜楷繁" panose="02010609000101010101" pitchFamily="49" charset="-122"/>
                </a:rPr>
                <a:t>3</a:t>
              </a:r>
              <a:endParaRPr lang="zh-CN" altLang="en-US" sz="4800" dirty="0">
                <a:solidFill>
                  <a:schemeClr val="bg1"/>
                </a:solidFill>
                <a:latin typeface="汉仪颜楷繁" panose="02010609000101010101" pitchFamily="49" charset="-122"/>
                <a:ea typeface="汉仪颜楷繁" panose="02010609000101010101" pitchFamily="49" charset="-122"/>
              </a:endParaRPr>
            </a:p>
          </p:txBody>
        </p:sp>
      </p:grpSp>
      <p:sp>
        <p:nvSpPr>
          <p:cNvPr id="25" name="文本框 24"/>
          <p:cNvSpPr txBox="1"/>
          <p:nvPr/>
        </p:nvSpPr>
        <p:spPr>
          <a:xfrm>
            <a:off x="1798410" y="761641"/>
            <a:ext cx="2875190" cy="707886"/>
          </a:xfrm>
          <a:prstGeom prst="rect">
            <a:avLst/>
          </a:prstGeom>
          <a:noFill/>
        </p:spPr>
        <p:txBody>
          <a:bodyPr wrap="square" rtlCol="0">
            <a:spAutoFit/>
          </a:bodyPr>
          <a:lstStyle/>
          <a:p>
            <a:r>
              <a:rPr lang="zh-CN" altLang="en-US" sz="4000" dirty="0">
                <a:latin typeface="华文行楷" panose="02010800040101010101" pitchFamily="2" charset="-122"/>
                <a:ea typeface="华文行楷" panose="02010800040101010101" pitchFamily="2" charset="-122"/>
              </a:rPr>
              <a:t>对社会来说</a:t>
            </a:r>
          </a:p>
        </p:txBody>
      </p:sp>
      <p:sp>
        <p:nvSpPr>
          <p:cNvPr id="2" name="文本框 1">
            <a:extLst>
              <a:ext uri="{FF2B5EF4-FFF2-40B4-BE49-F238E27FC236}">
                <a16:creationId xmlns:a16="http://schemas.microsoft.com/office/drawing/2014/main" id="{C01C6A8E-95E5-9633-9E9C-4701B1478C80}"/>
              </a:ext>
            </a:extLst>
          </p:cNvPr>
          <p:cNvSpPr txBox="1"/>
          <p:nvPr/>
        </p:nvSpPr>
        <p:spPr>
          <a:xfrm>
            <a:off x="588789" y="1794188"/>
            <a:ext cx="11422694" cy="2571666"/>
          </a:xfrm>
          <a:prstGeom prst="rect">
            <a:avLst/>
          </a:prstGeom>
          <a:noFill/>
        </p:spPr>
        <p:txBody>
          <a:bodyPr wrap="square" rtlCol="0">
            <a:spAutoFit/>
          </a:bodyPr>
          <a:lstStyle/>
          <a:p>
            <a:pPr>
              <a:lnSpc>
                <a:spcPct val="150000"/>
              </a:lnSpc>
            </a:pPr>
            <a:r>
              <a:rPr lang="en-US" altLang="zh-CN" sz="2200" dirty="0">
                <a:latin typeface="方正隶变简体" panose="03000509000000000000" pitchFamily="65" charset="-122"/>
                <a:ea typeface="方正隶变简体" panose="03000509000000000000" pitchFamily="65" charset="-122"/>
              </a:rPr>
              <a:t>1.</a:t>
            </a:r>
            <a:r>
              <a:rPr lang="zh-CN" altLang="en-US" sz="2200" dirty="0">
                <a:latin typeface="方正隶变简体" panose="03000509000000000000" pitchFamily="65" charset="-122"/>
                <a:ea typeface="方正隶变简体" panose="03000509000000000000" pitchFamily="65" charset="-122"/>
              </a:rPr>
              <a:t>传承历史文化遗产。望京门遗址是中国丰台地区的重要历史文化遗产，通过建立博物馆可以更好地保护、挖掘和传承该遗址的历史文化价值，让后人能够了解、感受和继承这一遗产。</a:t>
            </a:r>
            <a:endParaRPr lang="en-US" altLang="zh-CN" sz="2200" dirty="0">
              <a:latin typeface="方正隶变简体" panose="03000509000000000000" pitchFamily="65" charset="-122"/>
              <a:ea typeface="方正隶变简体" panose="03000509000000000000" pitchFamily="65" charset="-122"/>
            </a:endParaRPr>
          </a:p>
          <a:p>
            <a:pPr>
              <a:lnSpc>
                <a:spcPct val="150000"/>
              </a:lnSpc>
            </a:pPr>
            <a:r>
              <a:rPr lang="en-US" altLang="zh-CN" sz="2200" dirty="0">
                <a:latin typeface="方正隶变简体" panose="03000509000000000000" pitchFamily="65" charset="-122"/>
                <a:ea typeface="方正隶变简体" panose="03000509000000000000" pitchFamily="65" charset="-122"/>
              </a:rPr>
              <a:t>2.</a:t>
            </a:r>
            <a:r>
              <a:rPr lang="zh-CN" altLang="en-US" sz="2200" dirty="0">
                <a:latin typeface="方正隶变简体" panose="03000509000000000000" pitchFamily="65" charset="-122"/>
                <a:ea typeface="方正隶变简体" panose="03000509000000000000" pitchFamily="65" charset="-122"/>
              </a:rPr>
              <a:t>打造文化旅游品牌。望京门遗址博物馆建成后，将成为重要的旅游景点之一，吸引大量国内外游客前来参观和游览，加快文化旅游品牌的打造和旅游业的发展，促进地方经济形态变革和优化升级。</a:t>
            </a:r>
          </a:p>
        </p:txBody>
      </p:sp>
    </p:spTree>
    <p:extLst>
      <p:ext uri="{BB962C8B-B14F-4D97-AF65-F5344CB8AC3E}">
        <p14:creationId xmlns:p14="http://schemas.microsoft.com/office/powerpoint/2010/main" val="3555276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invX="1"/>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60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000"/>
                                        <p:tgtEl>
                                          <p:spTgt spid="25"/>
                                        </p:tgtEl>
                                      </p:cBhvr>
                                    </p:animEffect>
                                  </p:childTnLst>
                                </p:cTn>
                              </p:par>
                              <p:par>
                                <p:cTn id="13" presetID="47" presetClass="entr" presetSubtype="0" fill="hold" grpId="0" nodeType="withEffect">
                                  <p:stCondLst>
                                    <p:cond delay="8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screen">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rcRect l="20329"/>
          <a:stretch/>
        </p:blipFill>
        <p:spPr>
          <a:xfrm>
            <a:off x="2456596" y="0"/>
            <a:ext cx="9735403" cy="6104334"/>
          </a:xfrm>
          <a:prstGeom prst="rect">
            <a:avLst/>
          </a:prstGeom>
          <a:ln>
            <a:noFill/>
          </a:ln>
          <a:effectLst>
            <a:softEdge rad="112500"/>
          </a:effectLst>
        </p:spPr>
      </p:pic>
      <p:sp>
        <p:nvSpPr>
          <p:cNvPr id="2" name="文本框 1"/>
          <p:cNvSpPr txBox="1"/>
          <p:nvPr/>
        </p:nvSpPr>
        <p:spPr>
          <a:xfrm>
            <a:off x="2625213" y="2625213"/>
            <a:ext cx="6223819" cy="3244645"/>
          </a:xfrm>
          <a:prstGeom prst="rect">
            <a:avLst/>
          </a:prstGeom>
          <a:noFill/>
        </p:spPr>
        <p:txBody>
          <a:bodyPr wrap="square" rtlCol="0">
            <a:spAutoFit/>
          </a:bodyPr>
          <a:lstStyle/>
          <a:p>
            <a:endParaRPr lang="zh-CN" altLang="en-US" dirty="0"/>
          </a:p>
        </p:txBody>
      </p:sp>
      <p:pic>
        <p:nvPicPr>
          <p:cNvPr id="5" name="图片 4"/>
          <p:cNvPicPr>
            <a:picLocks noChangeAspect="1"/>
          </p:cNvPicPr>
          <p:nvPr/>
        </p:nvPicPr>
        <p:blipFill>
          <a:blip r:embed="rId3">
            <a:clrChange>
              <a:clrFrom>
                <a:srgbClr val="F5F1EA"/>
              </a:clrFrom>
              <a:clrTo>
                <a:srgbClr val="F5F1EA">
                  <a:alpha val="0"/>
                </a:srgbClr>
              </a:clrTo>
            </a:clrChange>
            <a:extLst>
              <a:ext uri="{28A0092B-C50C-407E-A947-70E740481C1C}">
                <a14:useLocalDpi xmlns:a14="http://schemas.microsoft.com/office/drawing/2010/main"/>
              </a:ext>
            </a:extLst>
          </a:blip>
          <a:stretch>
            <a:fillRect/>
          </a:stretch>
        </p:blipFill>
        <p:spPr>
          <a:xfrm>
            <a:off x="0" y="0"/>
            <a:ext cx="4544375" cy="6858000"/>
          </a:xfrm>
          <a:prstGeom prst="rect">
            <a:avLst/>
          </a:prstGeom>
        </p:spPr>
      </p:pic>
      <p:grpSp>
        <p:nvGrpSpPr>
          <p:cNvPr id="4" name="组合 3"/>
          <p:cNvGrpSpPr/>
          <p:nvPr/>
        </p:nvGrpSpPr>
        <p:grpSpPr>
          <a:xfrm>
            <a:off x="3323691" y="2509099"/>
            <a:ext cx="7518011" cy="1610911"/>
            <a:chOff x="3323691" y="2509099"/>
            <a:chExt cx="7518011" cy="1610911"/>
          </a:xfrm>
        </p:grpSpPr>
        <p:sp>
          <p:nvSpPr>
            <p:cNvPr id="3" name="文本框 2"/>
            <p:cNvSpPr txBox="1"/>
            <p:nvPr/>
          </p:nvSpPr>
          <p:spPr>
            <a:xfrm>
              <a:off x="3497474" y="2509099"/>
              <a:ext cx="7344228" cy="1569660"/>
            </a:xfrm>
            <a:prstGeom prst="rect">
              <a:avLst/>
            </a:prstGeom>
            <a:noFill/>
          </p:spPr>
          <p:txBody>
            <a:bodyPr wrap="square" rtlCol="0">
              <a:spAutoFit/>
            </a:bodyPr>
            <a:lstStyle/>
            <a:p>
              <a:r>
                <a:rPr lang="zh-CN" altLang="en-US" sz="9600" dirty="0">
                  <a:latin typeface="华文行楷" panose="02010800040101010101" pitchFamily="2" charset="-122"/>
                  <a:ea typeface="华文行楷" panose="02010800040101010101" pitchFamily="2" charset="-122"/>
                </a:rPr>
                <a:t>谢谢欣赏</a:t>
              </a:r>
            </a:p>
          </p:txBody>
        </p:sp>
        <p:sp>
          <p:nvSpPr>
            <p:cNvPr id="7" name="任意多边形 6"/>
            <p:cNvSpPr/>
            <p:nvPr/>
          </p:nvSpPr>
          <p:spPr>
            <a:xfrm>
              <a:off x="3323691" y="3390520"/>
              <a:ext cx="729490" cy="72949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H="1" flipV="1">
              <a:off x="7882247" y="2564439"/>
              <a:ext cx="729490" cy="72949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8780440"/>
      </p:ext>
    </p:extLst>
  </p:cSld>
  <p:clrMapOvr>
    <a:masterClrMapping/>
  </p:clrMapOvr>
  <p:transition advTm="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9012158">
            <a:off x="1355638" y="2180291"/>
            <a:ext cx="406176" cy="406176"/>
          </a:xfrm>
          <a:prstGeom prst="rect">
            <a:avLst/>
          </a:prstGeom>
        </p:spPr>
      </p:pic>
      <p:pic>
        <p:nvPicPr>
          <p:cNvPr id="15" name="图片 14"/>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9012158">
            <a:off x="2103382" y="3255860"/>
            <a:ext cx="406176" cy="406176"/>
          </a:xfrm>
          <a:prstGeom prst="rect">
            <a:avLst/>
          </a:prstGeom>
        </p:spPr>
      </p:pic>
      <p:pic>
        <p:nvPicPr>
          <p:cNvPr id="17" name="图片 16"/>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9012158">
            <a:off x="3232205" y="4345943"/>
            <a:ext cx="406176" cy="406176"/>
          </a:xfrm>
          <a:prstGeom prst="rect">
            <a:avLst/>
          </a:prstGeom>
        </p:spPr>
      </p:pic>
      <p:grpSp>
        <p:nvGrpSpPr>
          <p:cNvPr id="2" name="组合 1"/>
          <p:cNvGrpSpPr/>
          <p:nvPr/>
        </p:nvGrpSpPr>
        <p:grpSpPr>
          <a:xfrm>
            <a:off x="538724" y="387902"/>
            <a:ext cx="1611147" cy="988557"/>
            <a:chOff x="538724" y="387902"/>
            <a:chExt cx="1611147" cy="988557"/>
          </a:xfrm>
        </p:grpSpPr>
        <p:sp>
          <p:nvSpPr>
            <p:cNvPr id="9" name="文本框 8"/>
            <p:cNvSpPr txBox="1"/>
            <p:nvPr/>
          </p:nvSpPr>
          <p:spPr>
            <a:xfrm>
              <a:off x="538724" y="387902"/>
              <a:ext cx="1611147" cy="830997"/>
            </a:xfrm>
            <a:prstGeom prst="rect">
              <a:avLst/>
            </a:prstGeom>
            <a:noFill/>
          </p:spPr>
          <p:txBody>
            <a:bodyPr wrap="square" rtlCol="0">
              <a:spAutoFit/>
            </a:bodyPr>
            <a:lstStyle/>
            <a:p>
              <a:r>
                <a:rPr lang="zh-CN" altLang="en-US" sz="4800" dirty="0">
                  <a:latin typeface="华文行楷" panose="02010800040101010101" pitchFamily="2" charset="-122"/>
                  <a:ea typeface="华文行楷" panose="02010800040101010101" pitchFamily="2" charset="-122"/>
                </a:rPr>
                <a:t>目录</a:t>
              </a:r>
            </a:p>
          </p:txBody>
        </p:sp>
        <p:sp>
          <p:nvSpPr>
            <p:cNvPr id="21" name="Freeform 192"/>
            <p:cNvSpPr>
              <a:spLocks noEditPoints="1"/>
            </p:cNvSpPr>
            <p:nvPr/>
          </p:nvSpPr>
          <p:spPr bwMode="auto">
            <a:xfrm>
              <a:off x="630882" y="1146853"/>
              <a:ext cx="1426832" cy="229606"/>
            </a:xfrm>
            <a:custGeom>
              <a:avLst/>
              <a:gdLst>
                <a:gd name="T0" fmla="*/ 460 w 478"/>
                <a:gd name="T1" fmla="*/ 10 h 77"/>
                <a:gd name="T2" fmla="*/ 130 w 478"/>
                <a:gd name="T3" fmla="*/ 3 h 77"/>
                <a:gd name="T4" fmla="*/ 95 w 478"/>
                <a:gd name="T5" fmla="*/ 2 h 77"/>
                <a:gd name="T6" fmla="*/ 5 w 478"/>
                <a:gd name="T7" fmla="*/ 5 h 77"/>
                <a:gd name="T8" fmla="*/ 0 w 478"/>
                <a:gd name="T9" fmla="*/ 9 h 77"/>
                <a:gd name="T10" fmla="*/ 1 w 478"/>
                <a:gd name="T11" fmla="*/ 17 h 77"/>
                <a:gd name="T12" fmla="*/ 2 w 478"/>
                <a:gd name="T13" fmla="*/ 20 h 77"/>
                <a:gd name="T14" fmla="*/ 2 w 478"/>
                <a:gd name="T15" fmla="*/ 25 h 77"/>
                <a:gd name="T16" fmla="*/ 11 w 478"/>
                <a:gd name="T17" fmla="*/ 26 h 77"/>
                <a:gd name="T18" fmla="*/ 14 w 478"/>
                <a:gd name="T19" fmla="*/ 35 h 77"/>
                <a:gd name="T20" fmla="*/ 12 w 478"/>
                <a:gd name="T21" fmla="*/ 40 h 77"/>
                <a:gd name="T22" fmla="*/ 18 w 478"/>
                <a:gd name="T23" fmla="*/ 41 h 77"/>
                <a:gd name="T24" fmla="*/ 20 w 478"/>
                <a:gd name="T25" fmla="*/ 46 h 77"/>
                <a:gd name="T26" fmla="*/ 16 w 478"/>
                <a:gd name="T27" fmla="*/ 49 h 77"/>
                <a:gd name="T28" fmla="*/ 30 w 478"/>
                <a:gd name="T29" fmla="*/ 59 h 77"/>
                <a:gd name="T30" fmla="*/ 17 w 478"/>
                <a:gd name="T31" fmla="*/ 63 h 77"/>
                <a:gd name="T32" fmla="*/ 161 w 478"/>
                <a:gd name="T33" fmla="*/ 76 h 77"/>
                <a:gd name="T34" fmla="*/ 311 w 478"/>
                <a:gd name="T35" fmla="*/ 74 h 77"/>
                <a:gd name="T36" fmla="*/ 401 w 478"/>
                <a:gd name="T37" fmla="*/ 73 h 77"/>
                <a:gd name="T38" fmla="*/ 368 w 478"/>
                <a:gd name="T39" fmla="*/ 70 h 77"/>
                <a:gd name="T40" fmla="*/ 372 w 478"/>
                <a:gd name="T41" fmla="*/ 68 h 77"/>
                <a:gd name="T42" fmla="*/ 372 w 478"/>
                <a:gd name="T43" fmla="*/ 66 h 77"/>
                <a:gd name="T44" fmla="*/ 412 w 478"/>
                <a:gd name="T45" fmla="*/ 66 h 77"/>
                <a:gd name="T46" fmla="*/ 429 w 478"/>
                <a:gd name="T47" fmla="*/ 66 h 77"/>
                <a:gd name="T48" fmla="*/ 415 w 478"/>
                <a:gd name="T49" fmla="*/ 65 h 77"/>
                <a:gd name="T50" fmla="*/ 393 w 478"/>
                <a:gd name="T51" fmla="*/ 64 h 77"/>
                <a:gd name="T52" fmla="*/ 330 w 478"/>
                <a:gd name="T53" fmla="*/ 63 h 77"/>
                <a:gd name="T54" fmla="*/ 378 w 478"/>
                <a:gd name="T55" fmla="*/ 60 h 77"/>
                <a:gd name="T56" fmla="*/ 406 w 478"/>
                <a:gd name="T57" fmla="*/ 60 h 77"/>
                <a:gd name="T58" fmla="*/ 403 w 478"/>
                <a:gd name="T59" fmla="*/ 59 h 77"/>
                <a:gd name="T60" fmla="*/ 399 w 478"/>
                <a:gd name="T61" fmla="*/ 56 h 77"/>
                <a:gd name="T62" fmla="*/ 381 w 478"/>
                <a:gd name="T63" fmla="*/ 54 h 77"/>
                <a:gd name="T64" fmla="*/ 388 w 478"/>
                <a:gd name="T65" fmla="*/ 54 h 77"/>
                <a:gd name="T66" fmla="*/ 367 w 478"/>
                <a:gd name="T67" fmla="*/ 49 h 77"/>
                <a:gd name="T68" fmla="*/ 383 w 478"/>
                <a:gd name="T69" fmla="*/ 49 h 77"/>
                <a:gd name="T70" fmla="*/ 368 w 478"/>
                <a:gd name="T71" fmla="*/ 46 h 77"/>
                <a:gd name="T72" fmla="*/ 400 w 478"/>
                <a:gd name="T73" fmla="*/ 44 h 77"/>
                <a:gd name="T74" fmla="*/ 408 w 478"/>
                <a:gd name="T75" fmla="*/ 42 h 77"/>
                <a:gd name="T76" fmla="*/ 451 w 478"/>
                <a:gd name="T77" fmla="*/ 42 h 77"/>
                <a:gd name="T78" fmla="*/ 373 w 478"/>
                <a:gd name="T79" fmla="*/ 38 h 77"/>
                <a:gd name="T80" fmla="*/ 435 w 478"/>
                <a:gd name="T81" fmla="*/ 34 h 77"/>
                <a:gd name="T82" fmla="*/ 445 w 478"/>
                <a:gd name="T83" fmla="*/ 31 h 77"/>
                <a:gd name="T84" fmla="*/ 449 w 478"/>
                <a:gd name="T85" fmla="*/ 29 h 77"/>
                <a:gd name="T86" fmla="*/ 464 w 478"/>
                <a:gd name="T87" fmla="*/ 25 h 77"/>
                <a:gd name="T88" fmla="*/ 443 w 478"/>
                <a:gd name="T89" fmla="*/ 20 h 77"/>
                <a:gd name="T90" fmla="*/ 455 w 478"/>
                <a:gd name="T91" fmla="*/ 15 h 77"/>
                <a:gd name="T92" fmla="*/ 22 w 478"/>
                <a:gd name="T93" fmla="*/ 46 h 77"/>
                <a:gd name="T94" fmla="*/ 212 w 478"/>
                <a:gd name="T95" fmla="*/ 74 h 77"/>
                <a:gd name="T96" fmla="*/ 234 w 478"/>
                <a:gd name="T97" fmla="*/ 73 h 77"/>
                <a:gd name="T98" fmla="*/ 367 w 478"/>
                <a:gd name="T99" fmla="*/ 70 h 77"/>
                <a:gd name="T100" fmla="*/ 415 w 478"/>
                <a:gd name="T101" fmla="*/ 11 h 77"/>
                <a:gd name="T102" fmla="*/ 422 w 478"/>
                <a:gd name="T103" fmla="*/ 1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8" h="77">
                  <a:moveTo>
                    <a:pt x="478" y="13"/>
                  </a:moveTo>
                  <a:cubicBezTo>
                    <a:pt x="472" y="13"/>
                    <a:pt x="468" y="13"/>
                    <a:pt x="462" y="12"/>
                  </a:cubicBezTo>
                  <a:cubicBezTo>
                    <a:pt x="461" y="11"/>
                    <a:pt x="465" y="12"/>
                    <a:pt x="464" y="11"/>
                  </a:cubicBezTo>
                  <a:cubicBezTo>
                    <a:pt x="434" y="9"/>
                    <a:pt x="403" y="9"/>
                    <a:pt x="373" y="7"/>
                  </a:cubicBezTo>
                  <a:cubicBezTo>
                    <a:pt x="402" y="6"/>
                    <a:pt x="431" y="10"/>
                    <a:pt x="460" y="10"/>
                  </a:cubicBezTo>
                  <a:cubicBezTo>
                    <a:pt x="436" y="6"/>
                    <a:pt x="407" y="7"/>
                    <a:pt x="381" y="5"/>
                  </a:cubicBezTo>
                  <a:cubicBezTo>
                    <a:pt x="288" y="3"/>
                    <a:pt x="288" y="3"/>
                    <a:pt x="288" y="3"/>
                  </a:cubicBezTo>
                  <a:cubicBezTo>
                    <a:pt x="222" y="3"/>
                    <a:pt x="222" y="3"/>
                    <a:pt x="222" y="3"/>
                  </a:cubicBezTo>
                  <a:cubicBezTo>
                    <a:pt x="130" y="4"/>
                    <a:pt x="130" y="4"/>
                    <a:pt x="130" y="4"/>
                  </a:cubicBezTo>
                  <a:cubicBezTo>
                    <a:pt x="130" y="3"/>
                    <a:pt x="130" y="3"/>
                    <a:pt x="130" y="3"/>
                  </a:cubicBezTo>
                  <a:cubicBezTo>
                    <a:pt x="127" y="2"/>
                    <a:pt x="125" y="3"/>
                    <a:pt x="123" y="3"/>
                  </a:cubicBezTo>
                  <a:cubicBezTo>
                    <a:pt x="124" y="3"/>
                    <a:pt x="125" y="3"/>
                    <a:pt x="125" y="4"/>
                  </a:cubicBezTo>
                  <a:cubicBezTo>
                    <a:pt x="122" y="4"/>
                    <a:pt x="118" y="3"/>
                    <a:pt x="115" y="4"/>
                  </a:cubicBezTo>
                  <a:cubicBezTo>
                    <a:pt x="112" y="3"/>
                    <a:pt x="107" y="4"/>
                    <a:pt x="102" y="3"/>
                  </a:cubicBezTo>
                  <a:cubicBezTo>
                    <a:pt x="100" y="2"/>
                    <a:pt x="98" y="2"/>
                    <a:pt x="95" y="2"/>
                  </a:cubicBezTo>
                  <a:cubicBezTo>
                    <a:pt x="70" y="2"/>
                    <a:pt x="50" y="0"/>
                    <a:pt x="24" y="1"/>
                  </a:cubicBezTo>
                  <a:cubicBezTo>
                    <a:pt x="18" y="2"/>
                    <a:pt x="10" y="1"/>
                    <a:pt x="6" y="4"/>
                  </a:cubicBezTo>
                  <a:cubicBezTo>
                    <a:pt x="6" y="5"/>
                    <a:pt x="8" y="5"/>
                    <a:pt x="8" y="5"/>
                  </a:cubicBezTo>
                  <a:cubicBezTo>
                    <a:pt x="7" y="5"/>
                    <a:pt x="6" y="6"/>
                    <a:pt x="5" y="5"/>
                  </a:cubicBezTo>
                  <a:cubicBezTo>
                    <a:pt x="5" y="5"/>
                    <a:pt x="5" y="5"/>
                    <a:pt x="5" y="5"/>
                  </a:cubicBezTo>
                  <a:cubicBezTo>
                    <a:pt x="0" y="6"/>
                    <a:pt x="0" y="6"/>
                    <a:pt x="0" y="6"/>
                  </a:cubicBezTo>
                  <a:cubicBezTo>
                    <a:pt x="2" y="7"/>
                    <a:pt x="2" y="7"/>
                    <a:pt x="2" y="7"/>
                  </a:cubicBezTo>
                  <a:cubicBezTo>
                    <a:pt x="2" y="7"/>
                    <a:pt x="2" y="7"/>
                    <a:pt x="2" y="7"/>
                  </a:cubicBezTo>
                  <a:cubicBezTo>
                    <a:pt x="4" y="8"/>
                    <a:pt x="4" y="8"/>
                    <a:pt x="4" y="8"/>
                  </a:cubicBezTo>
                  <a:cubicBezTo>
                    <a:pt x="3" y="8"/>
                    <a:pt x="1" y="9"/>
                    <a:pt x="0" y="9"/>
                  </a:cubicBezTo>
                  <a:cubicBezTo>
                    <a:pt x="0" y="11"/>
                    <a:pt x="0" y="13"/>
                    <a:pt x="3" y="13"/>
                  </a:cubicBezTo>
                  <a:cubicBezTo>
                    <a:pt x="0" y="13"/>
                    <a:pt x="0" y="13"/>
                    <a:pt x="0" y="13"/>
                  </a:cubicBezTo>
                  <a:cubicBezTo>
                    <a:pt x="0" y="14"/>
                    <a:pt x="0" y="14"/>
                    <a:pt x="0" y="14"/>
                  </a:cubicBezTo>
                  <a:cubicBezTo>
                    <a:pt x="0" y="15"/>
                    <a:pt x="2" y="15"/>
                    <a:pt x="3" y="15"/>
                  </a:cubicBezTo>
                  <a:cubicBezTo>
                    <a:pt x="1" y="17"/>
                    <a:pt x="1" y="17"/>
                    <a:pt x="1" y="17"/>
                  </a:cubicBezTo>
                  <a:cubicBezTo>
                    <a:pt x="2" y="17"/>
                    <a:pt x="2" y="17"/>
                    <a:pt x="2" y="17"/>
                  </a:cubicBezTo>
                  <a:cubicBezTo>
                    <a:pt x="1" y="18"/>
                    <a:pt x="1" y="18"/>
                    <a:pt x="1" y="18"/>
                  </a:cubicBezTo>
                  <a:cubicBezTo>
                    <a:pt x="3" y="18"/>
                    <a:pt x="1" y="19"/>
                    <a:pt x="1" y="19"/>
                  </a:cubicBezTo>
                  <a:cubicBezTo>
                    <a:pt x="4" y="20"/>
                    <a:pt x="4" y="20"/>
                    <a:pt x="4" y="20"/>
                  </a:cubicBezTo>
                  <a:cubicBezTo>
                    <a:pt x="5" y="21"/>
                    <a:pt x="2" y="20"/>
                    <a:pt x="2" y="20"/>
                  </a:cubicBezTo>
                  <a:cubicBezTo>
                    <a:pt x="3" y="21"/>
                    <a:pt x="5" y="21"/>
                    <a:pt x="6" y="21"/>
                  </a:cubicBezTo>
                  <a:cubicBezTo>
                    <a:pt x="5" y="22"/>
                    <a:pt x="3" y="21"/>
                    <a:pt x="1" y="21"/>
                  </a:cubicBezTo>
                  <a:cubicBezTo>
                    <a:pt x="1" y="22"/>
                    <a:pt x="1" y="22"/>
                    <a:pt x="1" y="22"/>
                  </a:cubicBezTo>
                  <a:cubicBezTo>
                    <a:pt x="2" y="24"/>
                    <a:pt x="6" y="24"/>
                    <a:pt x="10" y="24"/>
                  </a:cubicBezTo>
                  <a:cubicBezTo>
                    <a:pt x="7" y="25"/>
                    <a:pt x="5" y="25"/>
                    <a:pt x="2" y="25"/>
                  </a:cubicBezTo>
                  <a:cubicBezTo>
                    <a:pt x="2" y="26"/>
                    <a:pt x="2" y="26"/>
                    <a:pt x="2" y="26"/>
                  </a:cubicBezTo>
                  <a:cubicBezTo>
                    <a:pt x="3" y="27"/>
                    <a:pt x="5" y="26"/>
                    <a:pt x="5" y="27"/>
                  </a:cubicBezTo>
                  <a:cubicBezTo>
                    <a:pt x="10" y="27"/>
                    <a:pt x="10" y="27"/>
                    <a:pt x="10" y="27"/>
                  </a:cubicBezTo>
                  <a:cubicBezTo>
                    <a:pt x="9" y="27"/>
                    <a:pt x="9" y="27"/>
                    <a:pt x="9" y="27"/>
                  </a:cubicBezTo>
                  <a:cubicBezTo>
                    <a:pt x="9" y="26"/>
                    <a:pt x="10" y="26"/>
                    <a:pt x="11" y="26"/>
                  </a:cubicBezTo>
                  <a:cubicBezTo>
                    <a:pt x="15" y="26"/>
                    <a:pt x="12" y="30"/>
                    <a:pt x="14" y="30"/>
                  </a:cubicBezTo>
                  <a:cubicBezTo>
                    <a:pt x="12" y="32"/>
                    <a:pt x="9" y="30"/>
                    <a:pt x="6" y="31"/>
                  </a:cubicBezTo>
                  <a:cubicBezTo>
                    <a:pt x="9" y="32"/>
                    <a:pt x="12" y="31"/>
                    <a:pt x="16" y="31"/>
                  </a:cubicBezTo>
                  <a:cubicBezTo>
                    <a:pt x="17" y="34"/>
                    <a:pt x="17" y="34"/>
                    <a:pt x="17" y="34"/>
                  </a:cubicBezTo>
                  <a:cubicBezTo>
                    <a:pt x="14" y="35"/>
                    <a:pt x="14" y="35"/>
                    <a:pt x="14" y="35"/>
                  </a:cubicBezTo>
                  <a:cubicBezTo>
                    <a:pt x="21" y="35"/>
                    <a:pt x="21" y="35"/>
                    <a:pt x="21" y="35"/>
                  </a:cubicBezTo>
                  <a:cubicBezTo>
                    <a:pt x="22" y="35"/>
                    <a:pt x="23" y="35"/>
                    <a:pt x="23" y="36"/>
                  </a:cubicBezTo>
                  <a:cubicBezTo>
                    <a:pt x="23" y="37"/>
                    <a:pt x="22" y="37"/>
                    <a:pt x="21" y="37"/>
                  </a:cubicBezTo>
                  <a:cubicBezTo>
                    <a:pt x="18" y="41"/>
                    <a:pt x="11" y="37"/>
                    <a:pt x="6" y="38"/>
                  </a:cubicBezTo>
                  <a:cubicBezTo>
                    <a:pt x="7" y="39"/>
                    <a:pt x="10" y="39"/>
                    <a:pt x="12" y="40"/>
                  </a:cubicBezTo>
                  <a:cubicBezTo>
                    <a:pt x="16" y="39"/>
                    <a:pt x="18" y="38"/>
                    <a:pt x="21" y="39"/>
                  </a:cubicBezTo>
                  <a:cubicBezTo>
                    <a:pt x="19" y="40"/>
                    <a:pt x="19" y="40"/>
                    <a:pt x="19" y="40"/>
                  </a:cubicBezTo>
                  <a:cubicBezTo>
                    <a:pt x="20" y="40"/>
                    <a:pt x="20" y="40"/>
                    <a:pt x="20" y="40"/>
                  </a:cubicBezTo>
                  <a:cubicBezTo>
                    <a:pt x="20" y="40"/>
                    <a:pt x="21" y="40"/>
                    <a:pt x="21" y="41"/>
                  </a:cubicBezTo>
                  <a:cubicBezTo>
                    <a:pt x="18" y="41"/>
                    <a:pt x="18" y="41"/>
                    <a:pt x="18" y="41"/>
                  </a:cubicBezTo>
                  <a:cubicBezTo>
                    <a:pt x="19" y="41"/>
                    <a:pt x="19" y="41"/>
                    <a:pt x="19" y="41"/>
                  </a:cubicBezTo>
                  <a:cubicBezTo>
                    <a:pt x="20" y="41"/>
                    <a:pt x="21" y="42"/>
                    <a:pt x="22" y="41"/>
                  </a:cubicBezTo>
                  <a:cubicBezTo>
                    <a:pt x="22" y="43"/>
                    <a:pt x="22" y="43"/>
                    <a:pt x="22" y="43"/>
                  </a:cubicBezTo>
                  <a:cubicBezTo>
                    <a:pt x="20" y="44"/>
                    <a:pt x="22" y="46"/>
                    <a:pt x="19" y="46"/>
                  </a:cubicBezTo>
                  <a:cubicBezTo>
                    <a:pt x="20" y="46"/>
                    <a:pt x="20" y="46"/>
                    <a:pt x="20" y="46"/>
                  </a:cubicBezTo>
                  <a:cubicBezTo>
                    <a:pt x="16" y="47"/>
                    <a:pt x="12" y="44"/>
                    <a:pt x="9" y="46"/>
                  </a:cubicBezTo>
                  <a:cubicBezTo>
                    <a:pt x="13" y="47"/>
                    <a:pt x="19" y="46"/>
                    <a:pt x="23" y="48"/>
                  </a:cubicBezTo>
                  <a:cubicBezTo>
                    <a:pt x="22" y="49"/>
                    <a:pt x="22" y="49"/>
                    <a:pt x="22" y="49"/>
                  </a:cubicBezTo>
                  <a:cubicBezTo>
                    <a:pt x="21" y="48"/>
                    <a:pt x="21" y="48"/>
                    <a:pt x="21" y="48"/>
                  </a:cubicBezTo>
                  <a:cubicBezTo>
                    <a:pt x="19" y="48"/>
                    <a:pt x="17" y="49"/>
                    <a:pt x="16" y="49"/>
                  </a:cubicBezTo>
                  <a:cubicBezTo>
                    <a:pt x="17" y="49"/>
                    <a:pt x="19" y="49"/>
                    <a:pt x="20" y="49"/>
                  </a:cubicBezTo>
                  <a:cubicBezTo>
                    <a:pt x="22" y="50"/>
                    <a:pt x="25" y="51"/>
                    <a:pt x="24" y="53"/>
                  </a:cubicBezTo>
                  <a:cubicBezTo>
                    <a:pt x="19" y="53"/>
                    <a:pt x="19" y="53"/>
                    <a:pt x="19" y="53"/>
                  </a:cubicBezTo>
                  <a:cubicBezTo>
                    <a:pt x="26" y="55"/>
                    <a:pt x="26" y="55"/>
                    <a:pt x="26" y="55"/>
                  </a:cubicBezTo>
                  <a:cubicBezTo>
                    <a:pt x="25" y="57"/>
                    <a:pt x="29" y="58"/>
                    <a:pt x="30" y="59"/>
                  </a:cubicBezTo>
                  <a:cubicBezTo>
                    <a:pt x="29" y="60"/>
                    <a:pt x="27" y="59"/>
                    <a:pt x="26" y="60"/>
                  </a:cubicBezTo>
                  <a:cubicBezTo>
                    <a:pt x="22" y="61"/>
                    <a:pt x="28" y="62"/>
                    <a:pt x="26" y="64"/>
                  </a:cubicBezTo>
                  <a:cubicBezTo>
                    <a:pt x="27" y="64"/>
                    <a:pt x="29" y="64"/>
                    <a:pt x="30" y="65"/>
                  </a:cubicBezTo>
                  <a:cubicBezTo>
                    <a:pt x="30" y="65"/>
                    <a:pt x="29" y="66"/>
                    <a:pt x="29" y="66"/>
                  </a:cubicBezTo>
                  <a:cubicBezTo>
                    <a:pt x="25" y="64"/>
                    <a:pt x="21" y="63"/>
                    <a:pt x="17" y="63"/>
                  </a:cubicBezTo>
                  <a:cubicBezTo>
                    <a:pt x="22" y="66"/>
                    <a:pt x="22" y="66"/>
                    <a:pt x="22" y="66"/>
                  </a:cubicBezTo>
                  <a:cubicBezTo>
                    <a:pt x="30" y="66"/>
                    <a:pt x="36" y="70"/>
                    <a:pt x="44" y="70"/>
                  </a:cubicBezTo>
                  <a:cubicBezTo>
                    <a:pt x="51" y="73"/>
                    <a:pt x="61" y="73"/>
                    <a:pt x="70" y="75"/>
                  </a:cubicBezTo>
                  <a:cubicBezTo>
                    <a:pt x="82" y="75"/>
                    <a:pt x="93" y="77"/>
                    <a:pt x="104" y="77"/>
                  </a:cubicBezTo>
                  <a:cubicBezTo>
                    <a:pt x="123" y="76"/>
                    <a:pt x="142" y="76"/>
                    <a:pt x="161" y="76"/>
                  </a:cubicBezTo>
                  <a:cubicBezTo>
                    <a:pt x="258" y="76"/>
                    <a:pt x="258" y="76"/>
                    <a:pt x="258" y="76"/>
                  </a:cubicBezTo>
                  <a:cubicBezTo>
                    <a:pt x="286" y="75"/>
                    <a:pt x="315" y="77"/>
                    <a:pt x="341" y="75"/>
                  </a:cubicBezTo>
                  <a:cubicBezTo>
                    <a:pt x="336" y="75"/>
                    <a:pt x="331" y="74"/>
                    <a:pt x="326" y="75"/>
                  </a:cubicBezTo>
                  <a:cubicBezTo>
                    <a:pt x="323" y="75"/>
                    <a:pt x="321" y="74"/>
                    <a:pt x="319" y="75"/>
                  </a:cubicBezTo>
                  <a:cubicBezTo>
                    <a:pt x="316" y="75"/>
                    <a:pt x="313" y="75"/>
                    <a:pt x="311" y="74"/>
                  </a:cubicBezTo>
                  <a:cubicBezTo>
                    <a:pt x="280" y="74"/>
                    <a:pt x="280" y="74"/>
                    <a:pt x="280" y="74"/>
                  </a:cubicBezTo>
                  <a:cubicBezTo>
                    <a:pt x="279" y="74"/>
                    <a:pt x="279" y="74"/>
                    <a:pt x="279" y="74"/>
                  </a:cubicBezTo>
                  <a:cubicBezTo>
                    <a:pt x="276" y="74"/>
                    <a:pt x="272" y="75"/>
                    <a:pt x="270" y="74"/>
                  </a:cubicBezTo>
                  <a:cubicBezTo>
                    <a:pt x="271" y="73"/>
                    <a:pt x="271" y="73"/>
                    <a:pt x="271" y="73"/>
                  </a:cubicBezTo>
                  <a:cubicBezTo>
                    <a:pt x="401" y="73"/>
                    <a:pt x="401" y="73"/>
                    <a:pt x="401" y="73"/>
                  </a:cubicBezTo>
                  <a:cubicBezTo>
                    <a:pt x="415" y="72"/>
                    <a:pt x="415" y="72"/>
                    <a:pt x="415" y="72"/>
                  </a:cubicBezTo>
                  <a:cubicBezTo>
                    <a:pt x="384" y="72"/>
                    <a:pt x="352" y="72"/>
                    <a:pt x="320" y="71"/>
                  </a:cubicBezTo>
                  <a:cubicBezTo>
                    <a:pt x="309" y="71"/>
                    <a:pt x="297" y="72"/>
                    <a:pt x="286" y="70"/>
                  </a:cubicBezTo>
                  <a:cubicBezTo>
                    <a:pt x="312" y="70"/>
                    <a:pt x="341" y="71"/>
                    <a:pt x="368" y="70"/>
                  </a:cubicBezTo>
                  <a:cubicBezTo>
                    <a:pt x="368" y="70"/>
                    <a:pt x="368" y="70"/>
                    <a:pt x="368" y="70"/>
                  </a:cubicBezTo>
                  <a:cubicBezTo>
                    <a:pt x="369" y="69"/>
                    <a:pt x="369" y="69"/>
                    <a:pt x="369" y="69"/>
                  </a:cubicBezTo>
                  <a:cubicBezTo>
                    <a:pt x="370" y="70"/>
                    <a:pt x="371" y="69"/>
                    <a:pt x="372" y="69"/>
                  </a:cubicBezTo>
                  <a:cubicBezTo>
                    <a:pt x="376" y="69"/>
                    <a:pt x="383" y="71"/>
                    <a:pt x="387" y="69"/>
                  </a:cubicBezTo>
                  <a:cubicBezTo>
                    <a:pt x="373" y="68"/>
                    <a:pt x="373" y="68"/>
                    <a:pt x="373" y="68"/>
                  </a:cubicBezTo>
                  <a:cubicBezTo>
                    <a:pt x="372" y="68"/>
                    <a:pt x="372" y="68"/>
                    <a:pt x="372" y="68"/>
                  </a:cubicBezTo>
                  <a:cubicBezTo>
                    <a:pt x="374" y="67"/>
                    <a:pt x="374" y="67"/>
                    <a:pt x="374" y="67"/>
                  </a:cubicBezTo>
                  <a:cubicBezTo>
                    <a:pt x="371" y="67"/>
                    <a:pt x="371" y="67"/>
                    <a:pt x="371" y="67"/>
                  </a:cubicBezTo>
                  <a:cubicBezTo>
                    <a:pt x="371" y="67"/>
                    <a:pt x="370" y="67"/>
                    <a:pt x="370" y="66"/>
                  </a:cubicBezTo>
                  <a:cubicBezTo>
                    <a:pt x="371" y="66"/>
                    <a:pt x="373" y="65"/>
                    <a:pt x="374" y="66"/>
                  </a:cubicBezTo>
                  <a:cubicBezTo>
                    <a:pt x="374" y="66"/>
                    <a:pt x="372" y="66"/>
                    <a:pt x="372" y="66"/>
                  </a:cubicBezTo>
                  <a:cubicBezTo>
                    <a:pt x="378" y="66"/>
                    <a:pt x="387" y="67"/>
                    <a:pt x="395" y="67"/>
                  </a:cubicBezTo>
                  <a:cubicBezTo>
                    <a:pt x="394" y="67"/>
                    <a:pt x="394" y="67"/>
                    <a:pt x="394" y="67"/>
                  </a:cubicBezTo>
                  <a:cubicBezTo>
                    <a:pt x="398" y="68"/>
                    <a:pt x="405" y="68"/>
                    <a:pt x="408" y="67"/>
                  </a:cubicBezTo>
                  <a:cubicBezTo>
                    <a:pt x="410" y="66"/>
                    <a:pt x="410" y="67"/>
                    <a:pt x="410" y="67"/>
                  </a:cubicBezTo>
                  <a:cubicBezTo>
                    <a:pt x="412" y="68"/>
                    <a:pt x="411" y="67"/>
                    <a:pt x="412" y="66"/>
                  </a:cubicBezTo>
                  <a:cubicBezTo>
                    <a:pt x="429" y="66"/>
                    <a:pt x="429" y="66"/>
                    <a:pt x="429" y="66"/>
                  </a:cubicBezTo>
                  <a:cubicBezTo>
                    <a:pt x="429" y="67"/>
                    <a:pt x="429" y="67"/>
                    <a:pt x="429" y="67"/>
                  </a:cubicBezTo>
                  <a:cubicBezTo>
                    <a:pt x="424" y="67"/>
                    <a:pt x="419" y="67"/>
                    <a:pt x="414" y="67"/>
                  </a:cubicBezTo>
                  <a:cubicBezTo>
                    <a:pt x="421" y="68"/>
                    <a:pt x="431" y="68"/>
                    <a:pt x="436" y="67"/>
                  </a:cubicBezTo>
                  <a:cubicBezTo>
                    <a:pt x="434" y="67"/>
                    <a:pt x="431" y="67"/>
                    <a:pt x="429" y="66"/>
                  </a:cubicBezTo>
                  <a:cubicBezTo>
                    <a:pt x="440" y="66"/>
                    <a:pt x="453" y="66"/>
                    <a:pt x="465" y="66"/>
                  </a:cubicBezTo>
                  <a:cubicBezTo>
                    <a:pt x="463" y="65"/>
                    <a:pt x="459" y="66"/>
                    <a:pt x="456" y="65"/>
                  </a:cubicBezTo>
                  <a:cubicBezTo>
                    <a:pt x="457" y="65"/>
                    <a:pt x="457" y="65"/>
                    <a:pt x="457" y="65"/>
                  </a:cubicBezTo>
                  <a:cubicBezTo>
                    <a:pt x="455" y="66"/>
                    <a:pt x="453" y="64"/>
                    <a:pt x="451" y="65"/>
                  </a:cubicBezTo>
                  <a:cubicBezTo>
                    <a:pt x="441" y="65"/>
                    <a:pt x="428" y="65"/>
                    <a:pt x="415" y="65"/>
                  </a:cubicBezTo>
                  <a:cubicBezTo>
                    <a:pt x="414" y="64"/>
                    <a:pt x="414" y="64"/>
                    <a:pt x="414" y="64"/>
                  </a:cubicBezTo>
                  <a:cubicBezTo>
                    <a:pt x="413" y="64"/>
                    <a:pt x="413" y="65"/>
                    <a:pt x="411" y="65"/>
                  </a:cubicBezTo>
                  <a:cubicBezTo>
                    <a:pt x="410" y="63"/>
                    <a:pt x="409" y="66"/>
                    <a:pt x="407" y="64"/>
                  </a:cubicBezTo>
                  <a:cubicBezTo>
                    <a:pt x="407" y="64"/>
                    <a:pt x="407" y="64"/>
                    <a:pt x="407" y="64"/>
                  </a:cubicBezTo>
                  <a:cubicBezTo>
                    <a:pt x="403" y="65"/>
                    <a:pt x="397" y="65"/>
                    <a:pt x="393" y="64"/>
                  </a:cubicBezTo>
                  <a:cubicBezTo>
                    <a:pt x="373" y="64"/>
                    <a:pt x="373" y="64"/>
                    <a:pt x="373" y="64"/>
                  </a:cubicBezTo>
                  <a:cubicBezTo>
                    <a:pt x="371" y="65"/>
                    <a:pt x="367" y="65"/>
                    <a:pt x="365" y="64"/>
                  </a:cubicBezTo>
                  <a:cubicBezTo>
                    <a:pt x="367" y="64"/>
                    <a:pt x="367" y="64"/>
                    <a:pt x="367" y="64"/>
                  </a:cubicBezTo>
                  <a:cubicBezTo>
                    <a:pt x="363" y="64"/>
                    <a:pt x="359" y="63"/>
                    <a:pt x="356" y="64"/>
                  </a:cubicBezTo>
                  <a:cubicBezTo>
                    <a:pt x="347" y="64"/>
                    <a:pt x="338" y="65"/>
                    <a:pt x="330" y="63"/>
                  </a:cubicBezTo>
                  <a:cubicBezTo>
                    <a:pt x="344" y="62"/>
                    <a:pt x="354" y="64"/>
                    <a:pt x="368" y="62"/>
                  </a:cubicBezTo>
                  <a:cubicBezTo>
                    <a:pt x="335" y="62"/>
                    <a:pt x="335" y="62"/>
                    <a:pt x="335" y="62"/>
                  </a:cubicBezTo>
                  <a:cubicBezTo>
                    <a:pt x="345" y="61"/>
                    <a:pt x="357" y="61"/>
                    <a:pt x="368" y="61"/>
                  </a:cubicBezTo>
                  <a:cubicBezTo>
                    <a:pt x="369" y="61"/>
                    <a:pt x="369" y="60"/>
                    <a:pt x="370" y="61"/>
                  </a:cubicBezTo>
                  <a:cubicBezTo>
                    <a:pt x="371" y="59"/>
                    <a:pt x="375" y="60"/>
                    <a:pt x="378" y="60"/>
                  </a:cubicBezTo>
                  <a:cubicBezTo>
                    <a:pt x="375" y="61"/>
                    <a:pt x="375" y="61"/>
                    <a:pt x="375" y="61"/>
                  </a:cubicBezTo>
                  <a:cubicBezTo>
                    <a:pt x="382" y="61"/>
                    <a:pt x="391" y="61"/>
                    <a:pt x="399" y="61"/>
                  </a:cubicBezTo>
                  <a:cubicBezTo>
                    <a:pt x="400" y="60"/>
                    <a:pt x="400" y="60"/>
                    <a:pt x="400" y="60"/>
                  </a:cubicBezTo>
                  <a:cubicBezTo>
                    <a:pt x="402" y="59"/>
                    <a:pt x="404" y="61"/>
                    <a:pt x="406" y="60"/>
                  </a:cubicBezTo>
                  <a:cubicBezTo>
                    <a:pt x="406" y="60"/>
                    <a:pt x="406" y="60"/>
                    <a:pt x="406" y="60"/>
                  </a:cubicBezTo>
                  <a:cubicBezTo>
                    <a:pt x="426" y="61"/>
                    <a:pt x="450" y="60"/>
                    <a:pt x="471" y="60"/>
                  </a:cubicBezTo>
                  <a:cubicBezTo>
                    <a:pt x="453" y="59"/>
                    <a:pt x="433" y="59"/>
                    <a:pt x="415" y="59"/>
                  </a:cubicBezTo>
                  <a:cubicBezTo>
                    <a:pt x="415" y="59"/>
                    <a:pt x="415" y="59"/>
                    <a:pt x="415" y="59"/>
                  </a:cubicBezTo>
                  <a:cubicBezTo>
                    <a:pt x="414" y="59"/>
                    <a:pt x="414" y="59"/>
                    <a:pt x="414" y="59"/>
                  </a:cubicBezTo>
                  <a:cubicBezTo>
                    <a:pt x="410" y="57"/>
                    <a:pt x="407" y="61"/>
                    <a:pt x="403" y="59"/>
                  </a:cubicBezTo>
                  <a:cubicBezTo>
                    <a:pt x="396" y="61"/>
                    <a:pt x="390" y="57"/>
                    <a:pt x="383" y="59"/>
                  </a:cubicBezTo>
                  <a:cubicBezTo>
                    <a:pt x="381" y="58"/>
                    <a:pt x="381" y="58"/>
                    <a:pt x="381" y="58"/>
                  </a:cubicBezTo>
                  <a:cubicBezTo>
                    <a:pt x="393" y="57"/>
                    <a:pt x="403" y="59"/>
                    <a:pt x="414" y="58"/>
                  </a:cubicBezTo>
                  <a:cubicBezTo>
                    <a:pt x="404" y="57"/>
                    <a:pt x="404" y="57"/>
                    <a:pt x="404" y="57"/>
                  </a:cubicBezTo>
                  <a:cubicBezTo>
                    <a:pt x="403" y="57"/>
                    <a:pt x="399" y="58"/>
                    <a:pt x="399" y="56"/>
                  </a:cubicBezTo>
                  <a:cubicBezTo>
                    <a:pt x="381" y="55"/>
                    <a:pt x="381" y="55"/>
                    <a:pt x="381" y="55"/>
                  </a:cubicBezTo>
                  <a:cubicBezTo>
                    <a:pt x="380" y="55"/>
                    <a:pt x="379" y="55"/>
                    <a:pt x="379" y="54"/>
                  </a:cubicBezTo>
                  <a:cubicBezTo>
                    <a:pt x="380" y="54"/>
                    <a:pt x="381" y="54"/>
                    <a:pt x="382" y="54"/>
                  </a:cubicBezTo>
                  <a:cubicBezTo>
                    <a:pt x="382" y="54"/>
                    <a:pt x="382" y="54"/>
                    <a:pt x="382" y="54"/>
                  </a:cubicBezTo>
                  <a:cubicBezTo>
                    <a:pt x="382" y="54"/>
                    <a:pt x="381" y="54"/>
                    <a:pt x="381" y="54"/>
                  </a:cubicBezTo>
                  <a:cubicBezTo>
                    <a:pt x="383" y="54"/>
                    <a:pt x="383" y="54"/>
                    <a:pt x="383" y="54"/>
                  </a:cubicBezTo>
                  <a:cubicBezTo>
                    <a:pt x="383" y="54"/>
                    <a:pt x="383" y="54"/>
                    <a:pt x="382" y="54"/>
                  </a:cubicBezTo>
                  <a:cubicBezTo>
                    <a:pt x="383" y="54"/>
                    <a:pt x="383" y="54"/>
                    <a:pt x="383" y="54"/>
                  </a:cubicBezTo>
                  <a:cubicBezTo>
                    <a:pt x="384" y="54"/>
                    <a:pt x="387" y="53"/>
                    <a:pt x="388" y="54"/>
                  </a:cubicBezTo>
                  <a:cubicBezTo>
                    <a:pt x="388" y="54"/>
                    <a:pt x="388" y="54"/>
                    <a:pt x="388" y="54"/>
                  </a:cubicBezTo>
                  <a:cubicBezTo>
                    <a:pt x="426" y="54"/>
                    <a:pt x="426" y="54"/>
                    <a:pt x="426" y="54"/>
                  </a:cubicBezTo>
                  <a:cubicBezTo>
                    <a:pt x="425" y="53"/>
                    <a:pt x="425" y="53"/>
                    <a:pt x="425" y="53"/>
                  </a:cubicBezTo>
                  <a:cubicBezTo>
                    <a:pt x="407" y="52"/>
                    <a:pt x="386" y="52"/>
                    <a:pt x="368" y="51"/>
                  </a:cubicBezTo>
                  <a:cubicBezTo>
                    <a:pt x="366" y="51"/>
                    <a:pt x="360" y="51"/>
                    <a:pt x="362" y="49"/>
                  </a:cubicBezTo>
                  <a:cubicBezTo>
                    <a:pt x="364" y="50"/>
                    <a:pt x="365" y="48"/>
                    <a:pt x="367" y="49"/>
                  </a:cubicBezTo>
                  <a:cubicBezTo>
                    <a:pt x="366" y="49"/>
                    <a:pt x="366" y="49"/>
                    <a:pt x="366" y="49"/>
                  </a:cubicBezTo>
                  <a:cubicBezTo>
                    <a:pt x="367" y="49"/>
                    <a:pt x="367" y="49"/>
                    <a:pt x="367" y="49"/>
                  </a:cubicBezTo>
                  <a:cubicBezTo>
                    <a:pt x="367" y="49"/>
                    <a:pt x="367" y="49"/>
                    <a:pt x="367" y="49"/>
                  </a:cubicBezTo>
                  <a:cubicBezTo>
                    <a:pt x="368" y="49"/>
                    <a:pt x="368" y="49"/>
                    <a:pt x="368" y="49"/>
                  </a:cubicBezTo>
                  <a:cubicBezTo>
                    <a:pt x="383" y="49"/>
                    <a:pt x="383" y="49"/>
                    <a:pt x="383" y="49"/>
                  </a:cubicBezTo>
                  <a:cubicBezTo>
                    <a:pt x="387" y="48"/>
                    <a:pt x="387" y="48"/>
                    <a:pt x="387" y="48"/>
                  </a:cubicBezTo>
                  <a:cubicBezTo>
                    <a:pt x="381" y="48"/>
                    <a:pt x="375" y="48"/>
                    <a:pt x="369" y="48"/>
                  </a:cubicBezTo>
                  <a:cubicBezTo>
                    <a:pt x="368" y="47"/>
                    <a:pt x="368" y="47"/>
                    <a:pt x="368" y="47"/>
                  </a:cubicBezTo>
                  <a:cubicBezTo>
                    <a:pt x="372" y="46"/>
                    <a:pt x="378" y="47"/>
                    <a:pt x="381" y="46"/>
                  </a:cubicBezTo>
                  <a:cubicBezTo>
                    <a:pt x="376" y="45"/>
                    <a:pt x="373" y="46"/>
                    <a:pt x="368" y="46"/>
                  </a:cubicBezTo>
                  <a:cubicBezTo>
                    <a:pt x="368" y="45"/>
                    <a:pt x="368" y="45"/>
                    <a:pt x="368" y="45"/>
                  </a:cubicBezTo>
                  <a:cubicBezTo>
                    <a:pt x="368" y="45"/>
                    <a:pt x="369" y="45"/>
                    <a:pt x="370" y="45"/>
                  </a:cubicBezTo>
                  <a:cubicBezTo>
                    <a:pt x="372" y="43"/>
                    <a:pt x="375" y="44"/>
                    <a:pt x="378" y="44"/>
                  </a:cubicBezTo>
                  <a:cubicBezTo>
                    <a:pt x="382" y="44"/>
                    <a:pt x="385" y="44"/>
                    <a:pt x="388" y="44"/>
                  </a:cubicBezTo>
                  <a:cubicBezTo>
                    <a:pt x="391" y="43"/>
                    <a:pt x="397" y="44"/>
                    <a:pt x="400" y="44"/>
                  </a:cubicBezTo>
                  <a:cubicBezTo>
                    <a:pt x="400" y="44"/>
                    <a:pt x="399" y="44"/>
                    <a:pt x="399" y="44"/>
                  </a:cubicBezTo>
                  <a:cubicBezTo>
                    <a:pt x="400" y="43"/>
                    <a:pt x="400" y="42"/>
                    <a:pt x="402" y="42"/>
                  </a:cubicBezTo>
                  <a:cubicBezTo>
                    <a:pt x="403" y="42"/>
                    <a:pt x="404" y="42"/>
                    <a:pt x="404" y="43"/>
                  </a:cubicBezTo>
                  <a:cubicBezTo>
                    <a:pt x="405" y="43"/>
                    <a:pt x="407" y="43"/>
                    <a:pt x="408" y="43"/>
                  </a:cubicBezTo>
                  <a:cubicBezTo>
                    <a:pt x="408" y="42"/>
                    <a:pt x="408" y="42"/>
                    <a:pt x="408" y="42"/>
                  </a:cubicBezTo>
                  <a:cubicBezTo>
                    <a:pt x="409" y="43"/>
                    <a:pt x="411" y="42"/>
                    <a:pt x="412" y="43"/>
                  </a:cubicBezTo>
                  <a:cubicBezTo>
                    <a:pt x="412" y="43"/>
                    <a:pt x="412" y="43"/>
                    <a:pt x="412" y="43"/>
                  </a:cubicBezTo>
                  <a:cubicBezTo>
                    <a:pt x="419" y="43"/>
                    <a:pt x="428" y="44"/>
                    <a:pt x="435" y="43"/>
                  </a:cubicBezTo>
                  <a:cubicBezTo>
                    <a:pt x="437" y="43"/>
                    <a:pt x="445" y="43"/>
                    <a:pt x="450" y="43"/>
                  </a:cubicBezTo>
                  <a:cubicBezTo>
                    <a:pt x="451" y="42"/>
                    <a:pt x="451" y="42"/>
                    <a:pt x="451" y="42"/>
                  </a:cubicBezTo>
                  <a:cubicBezTo>
                    <a:pt x="435" y="42"/>
                    <a:pt x="435" y="42"/>
                    <a:pt x="435" y="42"/>
                  </a:cubicBezTo>
                  <a:cubicBezTo>
                    <a:pt x="434" y="42"/>
                    <a:pt x="434" y="42"/>
                    <a:pt x="434" y="42"/>
                  </a:cubicBezTo>
                  <a:cubicBezTo>
                    <a:pt x="424" y="42"/>
                    <a:pt x="424" y="42"/>
                    <a:pt x="424" y="42"/>
                  </a:cubicBezTo>
                  <a:cubicBezTo>
                    <a:pt x="414" y="40"/>
                    <a:pt x="402" y="40"/>
                    <a:pt x="391" y="40"/>
                  </a:cubicBezTo>
                  <a:cubicBezTo>
                    <a:pt x="385" y="39"/>
                    <a:pt x="379" y="39"/>
                    <a:pt x="373" y="38"/>
                  </a:cubicBezTo>
                  <a:cubicBezTo>
                    <a:pt x="380" y="36"/>
                    <a:pt x="388" y="37"/>
                    <a:pt x="396" y="36"/>
                  </a:cubicBezTo>
                  <a:cubicBezTo>
                    <a:pt x="390" y="35"/>
                    <a:pt x="382" y="36"/>
                    <a:pt x="376" y="35"/>
                  </a:cubicBezTo>
                  <a:cubicBezTo>
                    <a:pt x="402" y="35"/>
                    <a:pt x="431" y="37"/>
                    <a:pt x="459" y="36"/>
                  </a:cubicBezTo>
                  <a:cubicBezTo>
                    <a:pt x="460" y="35"/>
                    <a:pt x="460" y="35"/>
                    <a:pt x="460" y="35"/>
                  </a:cubicBezTo>
                  <a:cubicBezTo>
                    <a:pt x="452" y="34"/>
                    <a:pt x="443" y="35"/>
                    <a:pt x="435" y="34"/>
                  </a:cubicBezTo>
                  <a:cubicBezTo>
                    <a:pt x="435" y="33"/>
                    <a:pt x="435" y="33"/>
                    <a:pt x="435" y="33"/>
                  </a:cubicBezTo>
                  <a:cubicBezTo>
                    <a:pt x="445" y="33"/>
                    <a:pt x="445" y="33"/>
                    <a:pt x="445" y="33"/>
                  </a:cubicBezTo>
                  <a:cubicBezTo>
                    <a:pt x="429" y="32"/>
                    <a:pt x="414" y="31"/>
                    <a:pt x="397" y="32"/>
                  </a:cubicBezTo>
                  <a:cubicBezTo>
                    <a:pt x="395" y="31"/>
                    <a:pt x="393" y="31"/>
                    <a:pt x="391" y="30"/>
                  </a:cubicBezTo>
                  <a:cubicBezTo>
                    <a:pt x="410" y="30"/>
                    <a:pt x="428" y="32"/>
                    <a:pt x="445" y="31"/>
                  </a:cubicBezTo>
                  <a:cubicBezTo>
                    <a:pt x="439" y="31"/>
                    <a:pt x="434" y="30"/>
                    <a:pt x="428" y="30"/>
                  </a:cubicBezTo>
                  <a:cubicBezTo>
                    <a:pt x="426" y="30"/>
                    <a:pt x="426" y="30"/>
                    <a:pt x="426" y="30"/>
                  </a:cubicBezTo>
                  <a:cubicBezTo>
                    <a:pt x="428" y="29"/>
                    <a:pt x="428" y="29"/>
                    <a:pt x="428" y="29"/>
                  </a:cubicBezTo>
                  <a:cubicBezTo>
                    <a:pt x="449" y="29"/>
                    <a:pt x="449" y="29"/>
                    <a:pt x="449" y="29"/>
                  </a:cubicBezTo>
                  <a:cubicBezTo>
                    <a:pt x="449" y="29"/>
                    <a:pt x="449" y="29"/>
                    <a:pt x="449" y="29"/>
                  </a:cubicBezTo>
                  <a:cubicBezTo>
                    <a:pt x="432" y="28"/>
                    <a:pt x="415" y="28"/>
                    <a:pt x="398" y="27"/>
                  </a:cubicBezTo>
                  <a:cubicBezTo>
                    <a:pt x="399" y="26"/>
                    <a:pt x="399" y="26"/>
                    <a:pt x="399" y="26"/>
                  </a:cubicBezTo>
                  <a:cubicBezTo>
                    <a:pt x="417" y="24"/>
                    <a:pt x="432" y="30"/>
                    <a:pt x="449" y="27"/>
                  </a:cubicBezTo>
                  <a:cubicBezTo>
                    <a:pt x="444" y="26"/>
                    <a:pt x="440" y="27"/>
                    <a:pt x="436" y="26"/>
                  </a:cubicBezTo>
                  <a:cubicBezTo>
                    <a:pt x="445" y="26"/>
                    <a:pt x="455" y="25"/>
                    <a:pt x="464" y="25"/>
                  </a:cubicBezTo>
                  <a:cubicBezTo>
                    <a:pt x="463" y="23"/>
                    <a:pt x="471" y="25"/>
                    <a:pt x="474" y="23"/>
                  </a:cubicBezTo>
                  <a:cubicBezTo>
                    <a:pt x="461" y="23"/>
                    <a:pt x="447" y="23"/>
                    <a:pt x="435" y="22"/>
                  </a:cubicBezTo>
                  <a:cubicBezTo>
                    <a:pt x="438" y="21"/>
                    <a:pt x="441" y="21"/>
                    <a:pt x="444" y="21"/>
                  </a:cubicBezTo>
                  <a:cubicBezTo>
                    <a:pt x="443" y="21"/>
                    <a:pt x="443" y="21"/>
                    <a:pt x="443" y="20"/>
                  </a:cubicBezTo>
                  <a:cubicBezTo>
                    <a:pt x="443" y="20"/>
                    <a:pt x="443" y="20"/>
                    <a:pt x="443" y="20"/>
                  </a:cubicBezTo>
                  <a:cubicBezTo>
                    <a:pt x="452" y="20"/>
                    <a:pt x="460" y="21"/>
                    <a:pt x="468" y="19"/>
                  </a:cubicBezTo>
                  <a:cubicBezTo>
                    <a:pt x="464" y="19"/>
                    <a:pt x="460" y="19"/>
                    <a:pt x="457" y="18"/>
                  </a:cubicBezTo>
                  <a:cubicBezTo>
                    <a:pt x="457" y="18"/>
                    <a:pt x="458" y="17"/>
                    <a:pt x="458" y="17"/>
                  </a:cubicBezTo>
                  <a:cubicBezTo>
                    <a:pt x="457" y="17"/>
                    <a:pt x="455" y="17"/>
                    <a:pt x="454" y="16"/>
                  </a:cubicBezTo>
                  <a:cubicBezTo>
                    <a:pt x="455" y="15"/>
                    <a:pt x="455" y="15"/>
                    <a:pt x="455" y="15"/>
                  </a:cubicBezTo>
                  <a:cubicBezTo>
                    <a:pt x="459" y="17"/>
                    <a:pt x="463" y="15"/>
                    <a:pt x="467" y="15"/>
                  </a:cubicBezTo>
                  <a:cubicBezTo>
                    <a:pt x="446" y="13"/>
                    <a:pt x="446" y="13"/>
                    <a:pt x="446" y="13"/>
                  </a:cubicBezTo>
                  <a:cubicBezTo>
                    <a:pt x="457" y="13"/>
                    <a:pt x="467" y="13"/>
                    <a:pt x="478" y="13"/>
                  </a:cubicBezTo>
                  <a:close/>
                  <a:moveTo>
                    <a:pt x="20" y="46"/>
                  </a:moveTo>
                  <a:cubicBezTo>
                    <a:pt x="22" y="46"/>
                    <a:pt x="22" y="46"/>
                    <a:pt x="22" y="46"/>
                  </a:cubicBezTo>
                  <a:cubicBezTo>
                    <a:pt x="22" y="46"/>
                    <a:pt x="22" y="46"/>
                    <a:pt x="22" y="46"/>
                  </a:cubicBezTo>
                  <a:lnTo>
                    <a:pt x="20" y="46"/>
                  </a:lnTo>
                  <a:close/>
                  <a:moveTo>
                    <a:pt x="224" y="74"/>
                  </a:moveTo>
                  <a:cubicBezTo>
                    <a:pt x="214" y="74"/>
                    <a:pt x="214" y="74"/>
                    <a:pt x="214" y="74"/>
                  </a:cubicBezTo>
                  <a:cubicBezTo>
                    <a:pt x="213" y="74"/>
                    <a:pt x="213" y="74"/>
                    <a:pt x="212" y="74"/>
                  </a:cubicBezTo>
                  <a:cubicBezTo>
                    <a:pt x="214" y="74"/>
                    <a:pt x="214" y="74"/>
                    <a:pt x="214" y="74"/>
                  </a:cubicBezTo>
                  <a:cubicBezTo>
                    <a:pt x="216" y="74"/>
                    <a:pt x="217" y="73"/>
                    <a:pt x="218" y="73"/>
                  </a:cubicBezTo>
                  <a:cubicBezTo>
                    <a:pt x="234" y="73"/>
                    <a:pt x="234" y="73"/>
                    <a:pt x="234" y="73"/>
                  </a:cubicBezTo>
                  <a:cubicBezTo>
                    <a:pt x="234" y="73"/>
                    <a:pt x="234" y="73"/>
                    <a:pt x="235" y="73"/>
                  </a:cubicBezTo>
                  <a:cubicBezTo>
                    <a:pt x="234" y="73"/>
                    <a:pt x="234" y="73"/>
                    <a:pt x="234" y="73"/>
                  </a:cubicBezTo>
                  <a:cubicBezTo>
                    <a:pt x="230" y="73"/>
                    <a:pt x="227" y="73"/>
                    <a:pt x="224" y="74"/>
                  </a:cubicBezTo>
                  <a:close/>
                  <a:moveTo>
                    <a:pt x="380" y="69"/>
                  </a:moveTo>
                  <a:cubicBezTo>
                    <a:pt x="379" y="69"/>
                    <a:pt x="378" y="69"/>
                    <a:pt x="377" y="69"/>
                  </a:cubicBezTo>
                  <a:cubicBezTo>
                    <a:pt x="377" y="69"/>
                    <a:pt x="379" y="69"/>
                    <a:pt x="380" y="69"/>
                  </a:cubicBezTo>
                  <a:close/>
                  <a:moveTo>
                    <a:pt x="367" y="70"/>
                  </a:moveTo>
                  <a:cubicBezTo>
                    <a:pt x="364" y="70"/>
                    <a:pt x="364" y="70"/>
                    <a:pt x="364" y="70"/>
                  </a:cubicBezTo>
                  <a:cubicBezTo>
                    <a:pt x="364" y="70"/>
                    <a:pt x="364" y="70"/>
                    <a:pt x="364" y="70"/>
                  </a:cubicBezTo>
                  <a:cubicBezTo>
                    <a:pt x="364" y="70"/>
                    <a:pt x="364" y="70"/>
                    <a:pt x="364" y="70"/>
                  </a:cubicBezTo>
                  <a:cubicBezTo>
                    <a:pt x="365" y="70"/>
                    <a:pt x="366" y="69"/>
                    <a:pt x="367" y="70"/>
                  </a:cubicBezTo>
                  <a:close/>
                  <a:moveTo>
                    <a:pt x="415" y="11"/>
                  </a:moveTo>
                  <a:cubicBezTo>
                    <a:pt x="410" y="11"/>
                    <a:pt x="410" y="11"/>
                    <a:pt x="410" y="11"/>
                  </a:cubicBezTo>
                  <a:cubicBezTo>
                    <a:pt x="411" y="11"/>
                    <a:pt x="413" y="11"/>
                    <a:pt x="415" y="11"/>
                  </a:cubicBezTo>
                  <a:cubicBezTo>
                    <a:pt x="419" y="11"/>
                    <a:pt x="419" y="11"/>
                    <a:pt x="419" y="11"/>
                  </a:cubicBezTo>
                  <a:cubicBezTo>
                    <a:pt x="417" y="12"/>
                    <a:pt x="416" y="11"/>
                    <a:pt x="415" y="11"/>
                  </a:cubicBezTo>
                  <a:close/>
                  <a:moveTo>
                    <a:pt x="422" y="12"/>
                  </a:moveTo>
                  <a:cubicBezTo>
                    <a:pt x="428" y="12"/>
                    <a:pt x="433" y="12"/>
                    <a:pt x="439" y="13"/>
                  </a:cubicBezTo>
                  <a:cubicBezTo>
                    <a:pt x="433" y="12"/>
                    <a:pt x="428" y="12"/>
                    <a:pt x="422" y="12"/>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合 2"/>
          <p:cNvGrpSpPr/>
          <p:nvPr/>
        </p:nvGrpSpPr>
        <p:grpSpPr>
          <a:xfrm>
            <a:off x="1968160" y="1961766"/>
            <a:ext cx="3753135" cy="677256"/>
            <a:chOff x="1968160" y="1961766"/>
            <a:chExt cx="3753135" cy="677256"/>
          </a:xfrm>
        </p:grpSpPr>
        <p:sp>
          <p:nvSpPr>
            <p:cNvPr id="14" name="文本框 13"/>
            <p:cNvSpPr txBox="1"/>
            <p:nvPr/>
          </p:nvSpPr>
          <p:spPr>
            <a:xfrm>
              <a:off x="1968160" y="1961766"/>
              <a:ext cx="3753135" cy="523220"/>
            </a:xfrm>
            <a:prstGeom prst="rect">
              <a:avLst/>
            </a:prstGeom>
            <a:noFill/>
          </p:spPr>
          <p:txBody>
            <a:bodyPr wrap="square" rtlCol="0">
              <a:spAutoFit/>
            </a:bodyPr>
            <a:lstStyle/>
            <a:p>
              <a:r>
                <a:rPr lang="zh-CN" altLang="en-US" sz="2800" dirty="0">
                  <a:latin typeface="华文行楷" panose="02010800040101010101" pitchFamily="2" charset="-122"/>
                  <a:ea typeface="华文行楷" panose="02010800040101010101" pitchFamily="2" charset="-122"/>
                </a:rPr>
                <a:t>望京门城墙遗址</a:t>
              </a:r>
            </a:p>
          </p:txBody>
        </p:sp>
        <p:sp>
          <p:nvSpPr>
            <p:cNvPr id="22" name="Freeform 304"/>
            <p:cNvSpPr>
              <a:spLocks noEditPoints="1"/>
            </p:cNvSpPr>
            <p:nvPr/>
          </p:nvSpPr>
          <p:spPr bwMode="auto">
            <a:xfrm>
              <a:off x="2104635" y="2458047"/>
              <a:ext cx="2836318" cy="180975"/>
            </a:xfrm>
            <a:custGeom>
              <a:avLst/>
              <a:gdLst>
                <a:gd name="T0" fmla="*/ 329 w 391"/>
                <a:gd name="T1" fmla="*/ 15 h 48"/>
                <a:gd name="T2" fmla="*/ 332 w 391"/>
                <a:gd name="T3" fmla="*/ 16 h 48"/>
                <a:gd name="T4" fmla="*/ 344 w 391"/>
                <a:gd name="T5" fmla="*/ 16 h 48"/>
                <a:gd name="T6" fmla="*/ 354 w 391"/>
                <a:gd name="T7" fmla="*/ 14 h 48"/>
                <a:gd name="T8" fmla="*/ 368 w 391"/>
                <a:gd name="T9" fmla="*/ 13 h 48"/>
                <a:gd name="T10" fmla="*/ 340 w 391"/>
                <a:gd name="T11" fmla="*/ 11 h 48"/>
                <a:gd name="T12" fmla="*/ 336 w 391"/>
                <a:gd name="T13" fmla="*/ 8 h 48"/>
                <a:gd name="T14" fmla="*/ 334 w 391"/>
                <a:gd name="T15" fmla="*/ 7 h 48"/>
                <a:gd name="T16" fmla="*/ 318 w 391"/>
                <a:gd name="T17" fmla="*/ 5 h 48"/>
                <a:gd name="T18" fmla="*/ 259 w 391"/>
                <a:gd name="T19" fmla="*/ 3 h 48"/>
                <a:gd name="T20" fmla="*/ 253 w 391"/>
                <a:gd name="T21" fmla="*/ 2 h 48"/>
                <a:gd name="T22" fmla="*/ 242 w 391"/>
                <a:gd name="T23" fmla="*/ 2 h 48"/>
                <a:gd name="T24" fmla="*/ 31 w 391"/>
                <a:gd name="T25" fmla="*/ 16 h 48"/>
                <a:gd name="T26" fmla="*/ 13 w 391"/>
                <a:gd name="T27" fmla="*/ 43 h 48"/>
                <a:gd name="T28" fmla="*/ 138 w 391"/>
                <a:gd name="T29" fmla="*/ 42 h 48"/>
                <a:gd name="T30" fmla="*/ 156 w 391"/>
                <a:gd name="T31" fmla="*/ 41 h 48"/>
                <a:gd name="T32" fmla="*/ 211 w 391"/>
                <a:gd name="T33" fmla="*/ 35 h 48"/>
                <a:gd name="T34" fmla="*/ 291 w 391"/>
                <a:gd name="T35" fmla="*/ 30 h 48"/>
                <a:gd name="T36" fmla="*/ 300 w 391"/>
                <a:gd name="T37" fmla="*/ 28 h 48"/>
                <a:gd name="T38" fmla="*/ 322 w 391"/>
                <a:gd name="T39" fmla="*/ 26 h 48"/>
                <a:gd name="T40" fmla="*/ 391 w 391"/>
                <a:gd name="T41" fmla="*/ 17 h 48"/>
                <a:gd name="T42" fmla="*/ 269 w 391"/>
                <a:gd name="T43" fmla="*/ 12 h 48"/>
                <a:gd name="T44" fmla="*/ 266 w 391"/>
                <a:gd name="T45" fmla="*/ 10 h 48"/>
                <a:gd name="T46" fmla="*/ 276 w 391"/>
                <a:gd name="T47" fmla="*/ 12 h 48"/>
                <a:gd name="T48" fmla="*/ 277 w 391"/>
                <a:gd name="T49" fmla="*/ 12 h 48"/>
                <a:gd name="T50" fmla="*/ 288 w 391"/>
                <a:gd name="T51" fmla="*/ 13 h 48"/>
                <a:gd name="T52" fmla="*/ 292 w 391"/>
                <a:gd name="T53" fmla="*/ 18 h 48"/>
                <a:gd name="T54" fmla="*/ 290 w 391"/>
                <a:gd name="T55" fmla="*/ 17 h 48"/>
                <a:gd name="T56" fmla="*/ 292 w 391"/>
                <a:gd name="T57" fmla="*/ 18 h 48"/>
                <a:gd name="T58" fmla="*/ 294 w 391"/>
                <a:gd name="T59" fmla="*/ 12 h 48"/>
                <a:gd name="T60" fmla="*/ 332 w 391"/>
                <a:gd name="T61" fmla="*/ 11 h 48"/>
                <a:gd name="T62" fmla="*/ 327 w 391"/>
                <a:gd name="T63" fmla="*/ 11 h 48"/>
                <a:gd name="T64" fmla="*/ 322 w 391"/>
                <a:gd name="T65" fmla="*/ 9 h 48"/>
                <a:gd name="T66" fmla="*/ 325 w 391"/>
                <a:gd name="T67" fmla="*/ 6 h 48"/>
                <a:gd name="T68" fmla="*/ 325 w 391"/>
                <a:gd name="T69" fmla="*/ 6 h 48"/>
                <a:gd name="T70" fmla="*/ 317 w 391"/>
                <a:gd name="T71" fmla="*/ 12 h 48"/>
                <a:gd name="T72" fmla="*/ 316 w 391"/>
                <a:gd name="T73" fmla="*/ 5 h 48"/>
                <a:gd name="T74" fmla="*/ 316 w 391"/>
                <a:gd name="T75" fmla="*/ 6 h 48"/>
                <a:gd name="T76" fmla="*/ 316 w 391"/>
                <a:gd name="T77" fmla="*/ 6 h 48"/>
                <a:gd name="T78" fmla="*/ 303 w 391"/>
                <a:gd name="T79" fmla="*/ 18 h 48"/>
                <a:gd name="T80" fmla="*/ 301 w 391"/>
                <a:gd name="T81" fmla="*/ 13 h 48"/>
                <a:gd name="T82" fmla="*/ 304 w 391"/>
                <a:gd name="T83" fmla="*/ 12 h 48"/>
                <a:gd name="T84" fmla="*/ 307 w 391"/>
                <a:gd name="T85" fmla="*/ 5 h 48"/>
                <a:gd name="T86" fmla="*/ 307 w 391"/>
                <a:gd name="T87" fmla="*/ 18 h 48"/>
                <a:gd name="T88" fmla="*/ 313 w 391"/>
                <a:gd name="T89" fmla="*/ 17 h 48"/>
                <a:gd name="T90" fmla="*/ 313 w 391"/>
                <a:gd name="T91" fmla="*/ 12 h 48"/>
                <a:gd name="T92" fmla="*/ 315 w 391"/>
                <a:gd name="T93" fmla="*/ 11 h 48"/>
                <a:gd name="T94" fmla="*/ 316 w 391"/>
                <a:gd name="T95"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1" h="48">
                  <a:moveTo>
                    <a:pt x="324" y="19"/>
                  </a:moveTo>
                  <a:cubicBezTo>
                    <a:pt x="320" y="17"/>
                    <a:pt x="320" y="17"/>
                    <a:pt x="320" y="17"/>
                  </a:cubicBezTo>
                  <a:cubicBezTo>
                    <a:pt x="323" y="15"/>
                    <a:pt x="326" y="18"/>
                    <a:pt x="329" y="15"/>
                  </a:cubicBezTo>
                  <a:cubicBezTo>
                    <a:pt x="329" y="16"/>
                    <a:pt x="330" y="17"/>
                    <a:pt x="331" y="16"/>
                  </a:cubicBezTo>
                  <a:cubicBezTo>
                    <a:pt x="330" y="16"/>
                    <a:pt x="331" y="15"/>
                    <a:pt x="331" y="15"/>
                  </a:cubicBezTo>
                  <a:cubicBezTo>
                    <a:pt x="332" y="16"/>
                    <a:pt x="332" y="16"/>
                    <a:pt x="332" y="16"/>
                  </a:cubicBezTo>
                  <a:cubicBezTo>
                    <a:pt x="333" y="16"/>
                    <a:pt x="335" y="17"/>
                    <a:pt x="336" y="15"/>
                  </a:cubicBezTo>
                  <a:cubicBezTo>
                    <a:pt x="338" y="16"/>
                    <a:pt x="343" y="17"/>
                    <a:pt x="342" y="14"/>
                  </a:cubicBezTo>
                  <a:cubicBezTo>
                    <a:pt x="344" y="16"/>
                    <a:pt x="344" y="16"/>
                    <a:pt x="344" y="16"/>
                  </a:cubicBezTo>
                  <a:cubicBezTo>
                    <a:pt x="344" y="15"/>
                    <a:pt x="344" y="15"/>
                    <a:pt x="344" y="14"/>
                  </a:cubicBezTo>
                  <a:cubicBezTo>
                    <a:pt x="347" y="14"/>
                    <a:pt x="351" y="18"/>
                    <a:pt x="352" y="13"/>
                  </a:cubicBezTo>
                  <a:cubicBezTo>
                    <a:pt x="353" y="13"/>
                    <a:pt x="354" y="14"/>
                    <a:pt x="354" y="14"/>
                  </a:cubicBezTo>
                  <a:cubicBezTo>
                    <a:pt x="356" y="15"/>
                    <a:pt x="363" y="17"/>
                    <a:pt x="362" y="13"/>
                  </a:cubicBezTo>
                  <a:cubicBezTo>
                    <a:pt x="365" y="14"/>
                    <a:pt x="365" y="14"/>
                    <a:pt x="365" y="14"/>
                  </a:cubicBezTo>
                  <a:cubicBezTo>
                    <a:pt x="364" y="13"/>
                    <a:pt x="367" y="13"/>
                    <a:pt x="368" y="13"/>
                  </a:cubicBezTo>
                  <a:cubicBezTo>
                    <a:pt x="339" y="13"/>
                    <a:pt x="339" y="13"/>
                    <a:pt x="339" y="13"/>
                  </a:cubicBezTo>
                  <a:cubicBezTo>
                    <a:pt x="338" y="12"/>
                    <a:pt x="338" y="12"/>
                    <a:pt x="338" y="12"/>
                  </a:cubicBezTo>
                  <a:cubicBezTo>
                    <a:pt x="339" y="11"/>
                    <a:pt x="340" y="11"/>
                    <a:pt x="340" y="11"/>
                  </a:cubicBezTo>
                  <a:cubicBezTo>
                    <a:pt x="339" y="10"/>
                    <a:pt x="336" y="11"/>
                    <a:pt x="335" y="9"/>
                  </a:cubicBezTo>
                  <a:cubicBezTo>
                    <a:pt x="339" y="8"/>
                    <a:pt x="345" y="8"/>
                    <a:pt x="350" y="8"/>
                  </a:cubicBezTo>
                  <a:cubicBezTo>
                    <a:pt x="336" y="8"/>
                    <a:pt x="336" y="8"/>
                    <a:pt x="336" y="8"/>
                  </a:cubicBezTo>
                  <a:cubicBezTo>
                    <a:pt x="336" y="5"/>
                    <a:pt x="340" y="7"/>
                    <a:pt x="341" y="6"/>
                  </a:cubicBezTo>
                  <a:cubicBezTo>
                    <a:pt x="332" y="6"/>
                    <a:pt x="332" y="6"/>
                    <a:pt x="332" y="6"/>
                  </a:cubicBezTo>
                  <a:cubicBezTo>
                    <a:pt x="334" y="7"/>
                    <a:pt x="334" y="7"/>
                    <a:pt x="334" y="7"/>
                  </a:cubicBezTo>
                  <a:cubicBezTo>
                    <a:pt x="333" y="8"/>
                    <a:pt x="332" y="7"/>
                    <a:pt x="332" y="8"/>
                  </a:cubicBezTo>
                  <a:cubicBezTo>
                    <a:pt x="331" y="8"/>
                    <a:pt x="330" y="7"/>
                    <a:pt x="330" y="6"/>
                  </a:cubicBezTo>
                  <a:cubicBezTo>
                    <a:pt x="318" y="5"/>
                    <a:pt x="318" y="5"/>
                    <a:pt x="318" y="5"/>
                  </a:cubicBezTo>
                  <a:cubicBezTo>
                    <a:pt x="318" y="5"/>
                    <a:pt x="318" y="5"/>
                    <a:pt x="318" y="5"/>
                  </a:cubicBezTo>
                  <a:cubicBezTo>
                    <a:pt x="324" y="4"/>
                    <a:pt x="333" y="4"/>
                    <a:pt x="341" y="4"/>
                  </a:cubicBezTo>
                  <a:cubicBezTo>
                    <a:pt x="316" y="4"/>
                    <a:pt x="286" y="2"/>
                    <a:pt x="259" y="3"/>
                  </a:cubicBezTo>
                  <a:cubicBezTo>
                    <a:pt x="258" y="2"/>
                    <a:pt x="258" y="2"/>
                    <a:pt x="258" y="2"/>
                  </a:cubicBezTo>
                  <a:cubicBezTo>
                    <a:pt x="257" y="3"/>
                    <a:pt x="254" y="3"/>
                    <a:pt x="253" y="3"/>
                  </a:cubicBezTo>
                  <a:cubicBezTo>
                    <a:pt x="253" y="2"/>
                    <a:pt x="253" y="2"/>
                    <a:pt x="253" y="2"/>
                  </a:cubicBezTo>
                  <a:cubicBezTo>
                    <a:pt x="251" y="4"/>
                    <a:pt x="245" y="0"/>
                    <a:pt x="244" y="3"/>
                  </a:cubicBezTo>
                  <a:cubicBezTo>
                    <a:pt x="243" y="3"/>
                    <a:pt x="242" y="4"/>
                    <a:pt x="241" y="3"/>
                  </a:cubicBezTo>
                  <a:cubicBezTo>
                    <a:pt x="242" y="2"/>
                    <a:pt x="242" y="2"/>
                    <a:pt x="242" y="2"/>
                  </a:cubicBezTo>
                  <a:cubicBezTo>
                    <a:pt x="230" y="2"/>
                    <a:pt x="214" y="3"/>
                    <a:pt x="201" y="3"/>
                  </a:cubicBezTo>
                  <a:cubicBezTo>
                    <a:pt x="101" y="9"/>
                    <a:pt x="101" y="9"/>
                    <a:pt x="101" y="9"/>
                  </a:cubicBezTo>
                  <a:cubicBezTo>
                    <a:pt x="31" y="16"/>
                    <a:pt x="31" y="16"/>
                    <a:pt x="31" y="16"/>
                  </a:cubicBezTo>
                  <a:cubicBezTo>
                    <a:pt x="20" y="18"/>
                    <a:pt x="8" y="19"/>
                    <a:pt x="0" y="27"/>
                  </a:cubicBezTo>
                  <a:cubicBezTo>
                    <a:pt x="0" y="32"/>
                    <a:pt x="3" y="35"/>
                    <a:pt x="6" y="38"/>
                  </a:cubicBezTo>
                  <a:cubicBezTo>
                    <a:pt x="8" y="40"/>
                    <a:pt x="11" y="41"/>
                    <a:pt x="13" y="43"/>
                  </a:cubicBezTo>
                  <a:cubicBezTo>
                    <a:pt x="15" y="37"/>
                    <a:pt x="19" y="47"/>
                    <a:pt x="20" y="42"/>
                  </a:cubicBezTo>
                  <a:cubicBezTo>
                    <a:pt x="23" y="46"/>
                    <a:pt x="27" y="45"/>
                    <a:pt x="30" y="48"/>
                  </a:cubicBezTo>
                  <a:cubicBezTo>
                    <a:pt x="67" y="47"/>
                    <a:pt x="105" y="46"/>
                    <a:pt x="138" y="42"/>
                  </a:cubicBezTo>
                  <a:cubicBezTo>
                    <a:pt x="140" y="41"/>
                    <a:pt x="142" y="43"/>
                    <a:pt x="144" y="41"/>
                  </a:cubicBezTo>
                  <a:cubicBezTo>
                    <a:pt x="147" y="40"/>
                    <a:pt x="152" y="42"/>
                    <a:pt x="155" y="40"/>
                  </a:cubicBezTo>
                  <a:cubicBezTo>
                    <a:pt x="156" y="39"/>
                    <a:pt x="156" y="40"/>
                    <a:pt x="156" y="41"/>
                  </a:cubicBezTo>
                  <a:cubicBezTo>
                    <a:pt x="161" y="40"/>
                    <a:pt x="165" y="38"/>
                    <a:pt x="169" y="39"/>
                  </a:cubicBezTo>
                  <a:cubicBezTo>
                    <a:pt x="171" y="38"/>
                    <a:pt x="174" y="40"/>
                    <a:pt x="176" y="38"/>
                  </a:cubicBezTo>
                  <a:cubicBezTo>
                    <a:pt x="187" y="40"/>
                    <a:pt x="200" y="34"/>
                    <a:pt x="211" y="35"/>
                  </a:cubicBezTo>
                  <a:cubicBezTo>
                    <a:pt x="211" y="34"/>
                    <a:pt x="213" y="35"/>
                    <a:pt x="214" y="35"/>
                  </a:cubicBezTo>
                  <a:cubicBezTo>
                    <a:pt x="227" y="33"/>
                    <a:pt x="240" y="32"/>
                    <a:pt x="253" y="32"/>
                  </a:cubicBezTo>
                  <a:cubicBezTo>
                    <a:pt x="265" y="30"/>
                    <a:pt x="278" y="30"/>
                    <a:pt x="291" y="30"/>
                  </a:cubicBezTo>
                  <a:cubicBezTo>
                    <a:pt x="293" y="27"/>
                    <a:pt x="293" y="27"/>
                    <a:pt x="293" y="27"/>
                  </a:cubicBezTo>
                  <a:cubicBezTo>
                    <a:pt x="295" y="29"/>
                    <a:pt x="295" y="29"/>
                    <a:pt x="295" y="29"/>
                  </a:cubicBezTo>
                  <a:cubicBezTo>
                    <a:pt x="297" y="29"/>
                    <a:pt x="299" y="30"/>
                    <a:pt x="300" y="28"/>
                  </a:cubicBezTo>
                  <a:cubicBezTo>
                    <a:pt x="300" y="28"/>
                    <a:pt x="300" y="29"/>
                    <a:pt x="300" y="29"/>
                  </a:cubicBezTo>
                  <a:cubicBezTo>
                    <a:pt x="304" y="28"/>
                    <a:pt x="307" y="29"/>
                    <a:pt x="311" y="29"/>
                  </a:cubicBezTo>
                  <a:cubicBezTo>
                    <a:pt x="314" y="25"/>
                    <a:pt x="320" y="31"/>
                    <a:pt x="322" y="26"/>
                  </a:cubicBezTo>
                  <a:cubicBezTo>
                    <a:pt x="323" y="27"/>
                    <a:pt x="323" y="27"/>
                    <a:pt x="323" y="27"/>
                  </a:cubicBezTo>
                  <a:cubicBezTo>
                    <a:pt x="336" y="27"/>
                    <a:pt x="346" y="23"/>
                    <a:pt x="359" y="23"/>
                  </a:cubicBezTo>
                  <a:cubicBezTo>
                    <a:pt x="370" y="23"/>
                    <a:pt x="382" y="19"/>
                    <a:pt x="391" y="17"/>
                  </a:cubicBezTo>
                  <a:cubicBezTo>
                    <a:pt x="369" y="17"/>
                    <a:pt x="343" y="18"/>
                    <a:pt x="324" y="19"/>
                  </a:cubicBezTo>
                  <a:close/>
                  <a:moveTo>
                    <a:pt x="266" y="10"/>
                  </a:moveTo>
                  <a:cubicBezTo>
                    <a:pt x="268" y="10"/>
                    <a:pt x="268" y="13"/>
                    <a:pt x="269" y="12"/>
                  </a:cubicBezTo>
                  <a:cubicBezTo>
                    <a:pt x="270" y="12"/>
                    <a:pt x="270" y="12"/>
                    <a:pt x="270" y="12"/>
                  </a:cubicBezTo>
                  <a:cubicBezTo>
                    <a:pt x="270" y="12"/>
                    <a:pt x="270" y="12"/>
                    <a:pt x="269" y="12"/>
                  </a:cubicBezTo>
                  <a:cubicBezTo>
                    <a:pt x="268" y="14"/>
                    <a:pt x="266" y="12"/>
                    <a:pt x="266" y="10"/>
                  </a:cubicBezTo>
                  <a:close/>
                  <a:moveTo>
                    <a:pt x="274" y="12"/>
                  </a:moveTo>
                  <a:cubicBezTo>
                    <a:pt x="274" y="10"/>
                    <a:pt x="274" y="10"/>
                    <a:pt x="274" y="10"/>
                  </a:cubicBezTo>
                  <a:cubicBezTo>
                    <a:pt x="275" y="10"/>
                    <a:pt x="275" y="12"/>
                    <a:pt x="276" y="12"/>
                  </a:cubicBezTo>
                  <a:lnTo>
                    <a:pt x="274" y="12"/>
                  </a:lnTo>
                  <a:close/>
                  <a:moveTo>
                    <a:pt x="280" y="12"/>
                  </a:moveTo>
                  <a:cubicBezTo>
                    <a:pt x="277" y="12"/>
                    <a:pt x="277" y="12"/>
                    <a:pt x="277" y="12"/>
                  </a:cubicBezTo>
                  <a:cubicBezTo>
                    <a:pt x="280" y="11"/>
                    <a:pt x="280" y="11"/>
                    <a:pt x="280" y="11"/>
                  </a:cubicBezTo>
                  <a:lnTo>
                    <a:pt x="280" y="12"/>
                  </a:lnTo>
                  <a:close/>
                  <a:moveTo>
                    <a:pt x="288" y="13"/>
                  </a:moveTo>
                  <a:cubicBezTo>
                    <a:pt x="287" y="12"/>
                    <a:pt x="287" y="12"/>
                    <a:pt x="287" y="12"/>
                  </a:cubicBezTo>
                  <a:cubicBezTo>
                    <a:pt x="288" y="13"/>
                    <a:pt x="288" y="13"/>
                    <a:pt x="288" y="13"/>
                  </a:cubicBezTo>
                  <a:close/>
                  <a:moveTo>
                    <a:pt x="292" y="18"/>
                  </a:moveTo>
                  <a:cubicBezTo>
                    <a:pt x="291" y="18"/>
                    <a:pt x="291" y="17"/>
                    <a:pt x="290" y="17"/>
                  </a:cubicBezTo>
                  <a:cubicBezTo>
                    <a:pt x="289" y="17"/>
                    <a:pt x="289" y="18"/>
                    <a:pt x="289" y="18"/>
                  </a:cubicBezTo>
                  <a:cubicBezTo>
                    <a:pt x="289" y="18"/>
                    <a:pt x="289" y="17"/>
                    <a:pt x="290" y="17"/>
                  </a:cubicBezTo>
                  <a:cubicBezTo>
                    <a:pt x="291" y="17"/>
                    <a:pt x="292" y="18"/>
                    <a:pt x="292" y="18"/>
                  </a:cubicBezTo>
                  <a:cubicBezTo>
                    <a:pt x="292" y="18"/>
                    <a:pt x="292" y="18"/>
                    <a:pt x="292" y="18"/>
                  </a:cubicBezTo>
                  <a:cubicBezTo>
                    <a:pt x="292" y="18"/>
                    <a:pt x="292" y="18"/>
                    <a:pt x="292" y="18"/>
                  </a:cubicBezTo>
                  <a:close/>
                  <a:moveTo>
                    <a:pt x="294" y="13"/>
                  </a:moveTo>
                  <a:cubicBezTo>
                    <a:pt x="293" y="11"/>
                    <a:pt x="293" y="11"/>
                    <a:pt x="293" y="11"/>
                  </a:cubicBezTo>
                  <a:cubicBezTo>
                    <a:pt x="294" y="12"/>
                    <a:pt x="294" y="12"/>
                    <a:pt x="294" y="12"/>
                  </a:cubicBezTo>
                  <a:lnTo>
                    <a:pt x="294" y="13"/>
                  </a:lnTo>
                  <a:close/>
                  <a:moveTo>
                    <a:pt x="334" y="9"/>
                  </a:moveTo>
                  <a:cubicBezTo>
                    <a:pt x="334" y="12"/>
                    <a:pt x="333" y="9"/>
                    <a:pt x="332" y="11"/>
                  </a:cubicBezTo>
                  <a:cubicBezTo>
                    <a:pt x="335" y="12"/>
                    <a:pt x="335" y="12"/>
                    <a:pt x="335" y="12"/>
                  </a:cubicBezTo>
                  <a:cubicBezTo>
                    <a:pt x="327" y="12"/>
                    <a:pt x="327" y="12"/>
                    <a:pt x="327" y="12"/>
                  </a:cubicBezTo>
                  <a:cubicBezTo>
                    <a:pt x="327" y="12"/>
                    <a:pt x="328" y="12"/>
                    <a:pt x="327" y="11"/>
                  </a:cubicBezTo>
                  <a:cubicBezTo>
                    <a:pt x="327" y="10"/>
                    <a:pt x="327" y="10"/>
                    <a:pt x="327" y="10"/>
                  </a:cubicBezTo>
                  <a:cubicBezTo>
                    <a:pt x="325" y="13"/>
                    <a:pt x="325" y="13"/>
                    <a:pt x="325" y="13"/>
                  </a:cubicBezTo>
                  <a:cubicBezTo>
                    <a:pt x="322" y="9"/>
                    <a:pt x="322" y="9"/>
                    <a:pt x="322" y="9"/>
                  </a:cubicBezTo>
                  <a:cubicBezTo>
                    <a:pt x="322" y="10"/>
                    <a:pt x="321" y="10"/>
                    <a:pt x="321" y="10"/>
                  </a:cubicBezTo>
                  <a:cubicBezTo>
                    <a:pt x="325" y="7"/>
                    <a:pt x="330" y="10"/>
                    <a:pt x="334" y="9"/>
                  </a:cubicBezTo>
                  <a:close/>
                  <a:moveTo>
                    <a:pt x="325" y="6"/>
                  </a:moveTo>
                  <a:cubicBezTo>
                    <a:pt x="329" y="7"/>
                    <a:pt x="329" y="7"/>
                    <a:pt x="329" y="7"/>
                  </a:cubicBezTo>
                  <a:cubicBezTo>
                    <a:pt x="323" y="7"/>
                    <a:pt x="323" y="7"/>
                    <a:pt x="323" y="7"/>
                  </a:cubicBezTo>
                  <a:lnTo>
                    <a:pt x="325" y="6"/>
                  </a:lnTo>
                  <a:close/>
                  <a:moveTo>
                    <a:pt x="319" y="12"/>
                  </a:moveTo>
                  <a:cubicBezTo>
                    <a:pt x="322" y="12"/>
                    <a:pt x="322" y="12"/>
                    <a:pt x="322" y="12"/>
                  </a:cubicBezTo>
                  <a:cubicBezTo>
                    <a:pt x="317" y="12"/>
                    <a:pt x="317" y="12"/>
                    <a:pt x="317" y="12"/>
                  </a:cubicBezTo>
                  <a:lnTo>
                    <a:pt x="319" y="12"/>
                  </a:lnTo>
                  <a:close/>
                  <a:moveTo>
                    <a:pt x="315" y="5"/>
                  </a:moveTo>
                  <a:cubicBezTo>
                    <a:pt x="316" y="5"/>
                    <a:pt x="316" y="5"/>
                    <a:pt x="316" y="5"/>
                  </a:cubicBezTo>
                  <a:cubicBezTo>
                    <a:pt x="313" y="5"/>
                    <a:pt x="313" y="5"/>
                    <a:pt x="313" y="5"/>
                  </a:cubicBezTo>
                  <a:lnTo>
                    <a:pt x="315" y="5"/>
                  </a:lnTo>
                  <a:close/>
                  <a:moveTo>
                    <a:pt x="316" y="6"/>
                  </a:moveTo>
                  <a:cubicBezTo>
                    <a:pt x="316" y="7"/>
                    <a:pt x="316" y="7"/>
                    <a:pt x="316" y="7"/>
                  </a:cubicBezTo>
                  <a:cubicBezTo>
                    <a:pt x="313" y="7"/>
                    <a:pt x="313" y="7"/>
                    <a:pt x="313" y="7"/>
                  </a:cubicBezTo>
                  <a:lnTo>
                    <a:pt x="316" y="6"/>
                  </a:lnTo>
                  <a:close/>
                  <a:moveTo>
                    <a:pt x="301" y="18"/>
                  </a:moveTo>
                  <a:cubicBezTo>
                    <a:pt x="302" y="17"/>
                    <a:pt x="302" y="17"/>
                    <a:pt x="302" y="17"/>
                  </a:cubicBezTo>
                  <a:cubicBezTo>
                    <a:pt x="303" y="18"/>
                    <a:pt x="303" y="18"/>
                    <a:pt x="303" y="18"/>
                  </a:cubicBezTo>
                  <a:lnTo>
                    <a:pt x="301" y="18"/>
                  </a:lnTo>
                  <a:close/>
                  <a:moveTo>
                    <a:pt x="304" y="12"/>
                  </a:moveTo>
                  <a:cubicBezTo>
                    <a:pt x="301" y="13"/>
                    <a:pt x="301" y="13"/>
                    <a:pt x="301" y="13"/>
                  </a:cubicBezTo>
                  <a:cubicBezTo>
                    <a:pt x="300" y="11"/>
                    <a:pt x="302" y="8"/>
                    <a:pt x="304" y="10"/>
                  </a:cubicBezTo>
                  <a:cubicBezTo>
                    <a:pt x="303" y="12"/>
                    <a:pt x="301" y="8"/>
                    <a:pt x="301" y="11"/>
                  </a:cubicBezTo>
                  <a:cubicBezTo>
                    <a:pt x="302" y="13"/>
                    <a:pt x="303" y="12"/>
                    <a:pt x="304" y="12"/>
                  </a:cubicBezTo>
                  <a:close/>
                  <a:moveTo>
                    <a:pt x="303" y="4"/>
                  </a:moveTo>
                  <a:cubicBezTo>
                    <a:pt x="304" y="5"/>
                    <a:pt x="305" y="5"/>
                    <a:pt x="306" y="5"/>
                  </a:cubicBezTo>
                  <a:cubicBezTo>
                    <a:pt x="306" y="4"/>
                    <a:pt x="307" y="4"/>
                    <a:pt x="307" y="5"/>
                  </a:cubicBezTo>
                  <a:cubicBezTo>
                    <a:pt x="307" y="5"/>
                    <a:pt x="306" y="5"/>
                    <a:pt x="306" y="5"/>
                  </a:cubicBezTo>
                  <a:cubicBezTo>
                    <a:pt x="305" y="5"/>
                    <a:pt x="304" y="6"/>
                    <a:pt x="303" y="4"/>
                  </a:cubicBezTo>
                  <a:close/>
                  <a:moveTo>
                    <a:pt x="307" y="18"/>
                  </a:moveTo>
                  <a:cubicBezTo>
                    <a:pt x="307" y="18"/>
                    <a:pt x="307" y="17"/>
                    <a:pt x="306" y="17"/>
                  </a:cubicBezTo>
                  <a:cubicBezTo>
                    <a:pt x="307" y="17"/>
                    <a:pt x="307" y="17"/>
                    <a:pt x="307" y="18"/>
                  </a:cubicBezTo>
                  <a:cubicBezTo>
                    <a:pt x="310" y="18"/>
                    <a:pt x="311" y="16"/>
                    <a:pt x="313" y="17"/>
                  </a:cubicBezTo>
                  <a:cubicBezTo>
                    <a:pt x="312" y="20"/>
                    <a:pt x="309" y="18"/>
                    <a:pt x="307" y="18"/>
                  </a:cubicBezTo>
                  <a:close/>
                  <a:moveTo>
                    <a:pt x="315" y="11"/>
                  </a:moveTo>
                  <a:cubicBezTo>
                    <a:pt x="314" y="11"/>
                    <a:pt x="314" y="11"/>
                    <a:pt x="313" y="12"/>
                  </a:cubicBezTo>
                  <a:cubicBezTo>
                    <a:pt x="313" y="9"/>
                    <a:pt x="313" y="9"/>
                    <a:pt x="313" y="9"/>
                  </a:cubicBezTo>
                  <a:cubicBezTo>
                    <a:pt x="314" y="9"/>
                    <a:pt x="314" y="10"/>
                    <a:pt x="315" y="9"/>
                  </a:cubicBezTo>
                  <a:lnTo>
                    <a:pt x="315" y="11"/>
                  </a:lnTo>
                  <a:close/>
                  <a:moveTo>
                    <a:pt x="316" y="17"/>
                  </a:moveTo>
                  <a:cubicBezTo>
                    <a:pt x="317" y="17"/>
                    <a:pt x="318" y="17"/>
                    <a:pt x="319" y="17"/>
                  </a:cubicBezTo>
                  <a:lnTo>
                    <a:pt x="31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合 3"/>
          <p:cNvGrpSpPr/>
          <p:nvPr/>
        </p:nvGrpSpPr>
        <p:grpSpPr>
          <a:xfrm>
            <a:off x="2715904" y="3066480"/>
            <a:ext cx="3753135" cy="640991"/>
            <a:chOff x="2715904" y="3066480"/>
            <a:chExt cx="3753135" cy="640991"/>
          </a:xfrm>
        </p:grpSpPr>
        <p:sp>
          <p:nvSpPr>
            <p:cNvPr id="16" name="文本框 15"/>
            <p:cNvSpPr txBox="1"/>
            <p:nvPr/>
          </p:nvSpPr>
          <p:spPr>
            <a:xfrm>
              <a:off x="2715904" y="3066480"/>
              <a:ext cx="3753135" cy="523220"/>
            </a:xfrm>
            <a:prstGeom prst="rect">
              <a:avLst/>
            </a:prstGeom>
            <a:noFill/>
          </p:spPr>
          <p:txBody>
            <a:bodyPr wrap="square" rtlCol="0">
              <a:spAutoFit/>
            </a:bodyPr>
            <a:lstStyle/>
            <a:p>
              <a:r>
                <a:rPr lang="zh-CN" altLang="en-US" sz="2800" dirty="0">
                  <a:latin typeface="华文行楷" panose="02010800040101010101" pitchFamily="2" charset="-122"/>
                  <a:ea typeface="华文行楷" panose="02010800040101010101" pitchFamily="2" charset="-122"/>
                </a:rPr>
                <a:t>望京门城墙遗址公园</a:t>
              </a:r>
            </a:p>
          </p:txBody>
        </p:sp>
        <p:sp>
          <p:nvSpPr>
            <p:cNvPr id="23" name="Freeform 304"/>
            <p:cNvSpPr>
              <a:spLocks noEditPoints="1"/>
            </p:cNvSpPr>
            <p:nvPr/>
          </p:nvSpPr>
          <p:spPr bwMode="auto">
            <a:xfrm>
              <a:off x="2822528" y="3526496"/>
              <a:ext cx="2836318" cy="180975"/>
            </a:xfrm>
            <a:custGeom>
              <a:avLst/>
              <a:gdLst>
                <a:gd name="T0" fmla="*/ 329 w 391"/>
                <a:gd name="T1" fmla="*/ 15 h 48"/>
                <a:gd name="T2" fmla="*/ 332 w 391"/>
                <a:gd name="T3" fmla="*/ 16 h 48"/>
                <a:gd name="T4" fmla="*/ 344 w 391"/>
                <a:gd name="T5" fmla="*/ 16 h 48"/>
                <a:gd name="T6" fmla="*/ 354 w 391"/>
                <a:gd name="T7" fmla="*/ 14 h 48"/>
                <a:gd name="T8" fmla="*/ 368 w 391"/>
                <a:gd name="T9" fmla="*/ 13 h 48"/>
                <a:gd name="T10" fmla="*/ 340 w 391"/>
                <a:gd name="T11" fmla="*/ 11 h 48"/>
                <a:gd name="T12" fmla="*/ 336 w 391"/>
                <a:gd name="T13" fmla="*/ 8 h 48"/>
                <a:gd name="T14" fmla="*/ 334 w 391"/>
                <a:gd name="T15" fmla="*/ 7 h 48"/>
                <a:gd name="T16" fmla="*/ 318 w 391"/>
                <a:gd name="T17" fmla="*/ 5 h 48"/>
                <a:gd name="T18" fmla="*/ 259 w 391"/>
                <a:gd name="T19" fmla="*/ 3 h 48"/>
                <a:gd name="T20" fmla="*/ 253 w 391"/>
                <a:gd name="T21" fmla="*/ 2 h 48"/>
                <a:gd name="T22" fmla="*/ 242 w 391"/>
                <a:gd name="T23" fmla="*/ 2 h 48"/>
                <a:gd name="T24" fmla="*/ 31 w 391"/>
                <a:gd name="T25" fmla="*/ 16 h 48"/>
                <a:gd name="T26" fmla="*/ 13 w 391"/>
                <a:gd name="T27" fmla="*/ 43 h 48"/>
                <a:gd name="T28" fmla="*/ 138 w 391"/>
                <a:gd name="T29" fmla="*/ 42 h 48"/>
                <a:gd name="T30" fmla="*/ 156 w 391"/>
                <a:gd name="T31" fmla="*/ 41 h 48"/>
                <a:gd name="T32" fmla="*/ 211 w 391"/>
                <a:gd name="T33" fmla="*/ 35 h 48"/>
                <a:gd name="T34" fmla="*/ 291 w 391"/>
                <a:gd name="T35" fmla="*/ 30 h 48"/>
                <a:gd name="T36" fmla="*/ 300 w 391"/>
                <a:gd name="T37" fmla="*/ 28 h 48"/>
                <a:gd name="T38" fmla="*/ 322 w 391"/>
                <a:gd name="T39" fmla="*/ 26 h 48"/>
                <a:gd name="T40" fmla="*/ 391 w 391"/>
                <a:gd name="T41" fmla="*/ 17 h 48"/>
                <a:gd name="T42" fmla="*/ 269 w 391"/>
                <a:gd name="T43" fmla="*/ 12 h 48"/>
                <a:gd name="T44" fmla="*/ 266 w 391"/>
                <a:gd name="T45" fmla="*/ 10 h 48"/>
                <a:gd name="T46" fmla="*/ 276 w 391"/>
                <a:gd name="T47" fmla="*/ 12 h 48"/>
                <a:gd name="T48" fmla="*/ 277 w 391"/>
                <a:gd name="T49" fmla="*/ 12 h 48"/>
                <a:gd name="T50" fmla="*/ 288 w 391"/>
                <a:gd name="T51" fmla="*/ 13 h 48"/>
                <a:gd name="T52" fmla="*/ 292 w 391"/>
                <a:gd name="T53" fmla="*/ 18 h 48"/>
                <a:gd name="T54" fmla="*/ 290 w 391"/>
                <a:gd name="T55" fmla="*/ 17 h 48"/>
                <a:gd name="T56" fmla="*/ 292 w 391"/>
                <a:gd name="T57" fmla="*/ 18 h 48"/>
                <a:gd name="T58" fmla="*/ 294 w 391"/>
                <a:gd name="T59" fmla="*/ 12 h 48"/>
                <a:gd name="T60" fmla="*/ 332 w 391"/>
                <a:gd name="T61" fmla="*/ 11 h 48"/>
                <a:gd name="T62" fmla="*/ 327 w 391"/>
                <a:gd name="T63" fmla="*/ 11 h 48"/>
                <a:gd name="T64" fmla="*/ 322 w 391"/>
                <a:gd name="T65" fmla="*/ 9 h 48"/>
                <a:gd name="T66" fmla="*/ 325 w 391"/>
                <a:gd name="T67" fmla="*/ 6 h 48"/>
                <a:gd name="T68" fmla="*/ 325 w 391"/>
                <a:gd name="T69" fmla="*/ 6 h 48"/>
                <a:gd name="T70" fmla="*/ 317 w 391"/>
                <a:gd name="T71" fmla="*/ 12 h 48"/>
                <a:gd name="T72" fmla="*/ 316 w 391"/>
                <a:gd name="T73" fmla="*/ 5 h 48"/>
                <a:gd name="T74" fmla="*/ 316 w 391"/>
                <a:gd name="T75" fmla="*/ 6 h 48"/>
                <a:gd name="T76" fmla="*/ 316 w 391"/>
                <a:gd name="T77" fmla="*/ 6 h 48"/>
                <a:gd name="T78" fmla="*/ 303 w 391"/>
                <a:gd name="T79" fmla="*/ 18 h 48"/>
                <a:gd name="T80" fmla="*/ 301 w 391"/>
                <a:gd name="T81" fmla="*/ 13 h 48"/>
                <a:gd name="T82" fmla="*/ 304 w 391"/>
                <a:gd name="T83" fmla="*/ 12 h 48"/>
                <a:gd name="T84" fmla="*/ 307 w 391"/>
                <a:gd name="T85" fmla="*/ 5 h 48"/>
                <a:gd name="T86" fmla="*/ 307 w 391"/>
                <a:gd name="T87" fmla="*/ 18 h 48"/>
                <a:gd name="T88" fmla="*/ 313 w 391"/>
                <a:gd name="T89" fmla="*/ 17 h 48"/>
                <a:gd name="T90" fmla="*/ 313 w 391"/>
                <a:gd name="T91" fmla="*/ 12 h 48"/>
                <a:gd name="T92" fmla="*/ 315 w 391"/>
                <a:gd name="T93" fmla="*/ 11 h 48"/>
                <a:gd name="T94" fmla="*/ 316 w 391"/>
                <a:gd name="T95"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1" h="48">
                  <a:moveTo>
                    <a:pt x="324" y="19"/>
                  </a:moveTo>
                  <a:cubicBezTo>
                    <a:pt x="320" y="17"/>
                    <a:pt x="320" y="17"/>
                    <a:pt x="320" y="17"/>
                  </a:cubicBezTo>
                  <a:cubicBezTo>
                    <a:pt x="323" y="15"/>
                    <a:pt x="326" y="18"/>
                    <a:pt x="329" y="15"/>
                  </a:cubicBezTo>
                  <a:cubicBezTo>
                    <a:pt x="329" y="16"/>
                    <a:pt x="330" y="17"/>
                    <a:pt x="331" y="16"/>
                  </a:cubicBezTo>
                  <a:cubicBezTo>
                    <a:pt x="330" y="16"/>
                    <a:pt x="331" y="15"/>
                    <a:pt x="331" y="15"/>
                  </a:cubicBezTo>
                  <a:cubicBezTo>
                    <a:pt x="332" y="16"/>
                    <a:pt x="332" y="16"/>
                    <a:pt x="332" y="16"/>
                  </a:cubicBezTo>
                  <a:cubicBezTo>
                    <a:pt x="333" y="16"/>
                    <a:pt x="335" y="17"/>
                    <a:pt x="336" y="15"/>
                  </a:cubicBezTo>
                  <a:cubicBezTo>
                    <a:pt x="338" y="16"/>
                    <a:pt x="343" y="17"/>
                    <a:pt x="342" y="14"/>
                  </a:cubicBezTo>
                  <a:cubicBezTo>
                    <a:pt x="344" y="16"/>
                    <a:pt x="344" y="16"/>
                    <a:pt x="344" y="16"/>
                  </a:cubicBezTo>
                  <a:cubicBezTo>
                    <a:pt x="344" y="15"/>
                    <a:pt x="344" y="15"/>
                    <a:pt x="344" y="14"/>
                  </a:cubicBezTo>
                  <a:cubicBezTo>
                    <a:pt x="347" y="14"/>
                    <a:pt x="351" y="18"/>
                    <a:pt x="352" y="13"/>
                  </a:cubicBezTo>
                  <a:cubicBezTo>
                    <a:pt x="353" y="13"/>
                    <a:pt x="354" y="14"/>
                    <a:pt x="354" y="14"/>
                  </a:cubicBezTo>
                  <a:cubicBezTo>
                    <a:pt x="356" y="15"/>
                    <a:pt x="363" y="17"/>
                    <a:pt x="362" y="13"/>
                  </a:cubicBezTo>
                  <a:cubicBezTo>
                    <a:pt x="365" y="14"/>
                    <a:pt x="365" y="14"/>
                    <a:pt x="365" y="14"/>
                  </a:cubicBezTo>
                  <a:cubicBezTo>
                    <a:pt x="364" y="13"/>
                    <a:pt x="367" y="13"/>
                    <a:pt x="368" y="13"/>
                  </a:cubicBezTo>
                  <a:cubicBezTo>
                    <a:pt x="339" y="13"/>
                    <a:pt x="339" y="13"/>
                    <a:pt x="339" y="13"/>
                  </a:cubicBezTo>
                  <a:cubicBezTo>
                    <a:pt x="338" y="12"/>
                    <a:pt x="338" y="12"/>
                    <a:pt x="338" y="12"/>
                  </a:cubicBezTo>
                  <a:cubicBezTo>
                    <a:pt x="339" y="11"/>
                    <a:pt x="340" y="11"/>
                    <a:pt x="340" y="11"/>
                  </a:cubicBezTo>
                  <a:cubicBezTo>
                    <a:pt x="339" y="10"/>
                    <a:pt x="336" y="11"/>
                    <a:pt x="335" y="9"/>
                  </a:cubicBezTo>
                  <a:cubicBezTo>
                    <a:pt x="339" y="8"/>
                    <a:pt x="345" y="8"/>
                    <a:pt x="350" y="8"/>
                  </a:cubicBezTo>
                  <a:cubicBezTo>
                    <a:pt x="336" y="8"/>
                    <a:pt x="336" y="8"/>
                    <a:pt x="336" y="8"/>
                  </a:cubicBezTo>
                  <a:cubicBezTo>
                    <a:pt x="336" y="5"/>
                    <a:pt x="340" y="7"/>
                    <a:pt x="341" y="6"/>
                  </a:cubicBezTo>
                  <a:cubicBezTo>
                    <a:pt x="332" y="6"/>
                    <a:pt x="332" y="6"/>
                    <a:pt x="332" y="6"/>
                  </a:cubicBezTo>
                  <a:cubicBezTo>
                    <a:pt x="334" y="7"/>
                    <a:pt x="334" y="7"/>
                    <a:pt x="334" y="7"/>
                  </a:cubicBezTo>
                  <a:cubicBezTo>
                    <a:pt x="333" y="8"/>
                    <a:pt x="332" y="7"/>
                    <a:pt x="332" y="8"/>
                  </a:cubicBezTo>
                  <a:cubicBezTo>
                    <a:pt x="331" y="8"/>
                    <a:pt x="330" y="7"/>
                    <a:pt x="330" y="6"/>
                  </a:cubicBezTo>
                  <a:cubicBezTo>
                    <a:pt x="318" y="5"/>
                    <a:pt x="318" y="5"/>
                    <a:pt x="318" y="5"/>
                  </a:cubicBezTo>
                  <a:cubicBezTo>
                    <a:pt x="318" y="5"/>
                    <a:pt x="318" y="5"/>
                    <a:pt x="318" y="5"/>
                  </a:cubicBezTo>
                  <a:cubicBezTo>
                    <a:pt x="324" y="4"/>
                    <a:pt x="333" y="4"/>
                    <a:pt x="341" y="4"/>
                  </a:cubicBezTo>
                  <a:cubicBezTo>
                    <a:pt x="316" y="4"/>
                    <a:pt x="286" y="2"/>
                    <a:pt x="259" y="3"/>
                  </a:cubicBezTo>
                  <a:cubicBezTo>
                    <a:pt x="258" y="2"/>
                    <a:pt x="258" y="2"/>
                    <a:pt x="258" y="2"/>
                  </a:cubicBezTo>
                  <a:cubicBezTo>
                    <a:pt x="257" y="3"/>
                    <a:pt x="254" y="3"/>
                    <a:pt x="253" y="3"/>
                  </a:cubicBezTo>
                  <a:cubicBezTo>
                    <a:pt x="253" y="2"/>
                    <a:pt x="253" y="2"/>
                    <a:pt x="253" y="2"/>
                  </a:cubicBezTo>
                  <a:cubicBezTo>
                    <a:pt x="251" y="4"/>
                    <a:pt x="245" y="0"/>
                    <a:pt x="244" y="3"/>
                  </a:cubicBezTo>
                  <a:cubicBezTo>
                    <a:pt x="243" y="3"/>
                    <a:pt x="242" y="4"/>
                    <a:pt x="241" y="3"/>
                  </a:cubicBezTo>
                  <a:cubicBezTo>
                    <a:pt x="242" y="2"/>
                    <a:pt x="242" y="2"/>
                    <a:pt x="242" y="2"/>
                  </a:cubicBezTo>
                  <a:cubicBezTo>
                    <a:pt x="230" y="2"/>
                    <a:pt x="214" y="3"/>
                    <a:pt x="201" y="3"/>
                  </a:cubicBezTo>
                  <a:cubicBezTo>
                    <a:pt x="101" y="9"/>
                    <a:pt x="101" y="9"/>
                    <a:pt x="101" y="9"/>
                  </a:cubicBezTo>
                  <a:cubicBezTo>
                    <a:pt x="31" y="16"/>
                    <a:pt x="31" y="16"/>
                    <a:pt x="31" y="16"/>
                  </a:cubicBezTo>
                  <a:cubicBezTo>
                    <a:pt x="20" y="18"/>
                    <a:pt x="8" y="19"/>
                    <a:pt x="0" y="27"/>
                  </a:cubicBezTo>
                  <a:cubicBezTo>
                    <a:pt x="0" y="32"/>
                    <a:pt x="3" y="35"/>
                    <a:pt x="6" y="38"/>
                  </a:cubicBezTo>
                  <a:cubicBezTo>
                    <a:pt x="8" y="40"/>
                    <a:pt x="11" y="41"/>
                    <a:pt x="13" y="43"/>
                  </a:cubicBezTo>
                  <a:cubicBezTo>
                    <a:pt x="15" y="37"/>
                    <a:pt x="19" y="47"/>
                    <a:pt x="20" y="42"/>
                  </a:cubicBezTo>
                  <a:cubicBezTo>
                    <a:pt x="23" y="46"/>
                    <a:pt x="27" y="45"/>
                    <a:pt x="30" y="48"/>
                  </a:cubicBezTo>
                  <a:cubicBezTo>
                    <a:pt x="67" y="47"/>
                    <a:pt x="105" y="46"/>
                    <a:pt x="138" y="42"/>
                  </a:cubicBezTo>
                  <a:cubicBezTo>
                    <a:pt x="140" y="41"/>
                    <a:pt x="142" y="43"/>
                    <a:pt x="144" y="41"/>
                  </a:cubicBezTo>
                  <a:cubicBezTo>
                    <a:pt x="147" y="40"/>
                    <a:pt x="152" y="42"/>
                    <a:pt x="155" y="40"/>
                  </a:cubicBezTo>
                  <a:cubicBezTo>
                    <a:pt x="156" y="39"/>
                    <a:pt x="156" y="40"/>
                    <a:pt x="156" y="41"/>
                  </a:cubicBezTo>
                  <a:cubicBezTo>
                    <a:pt x="161" y="40"/>
                    <a:pt x="165" y="38"/>
                    <a:pt x="169" y="39"/>
                  </a:cubicBezTo>
                  <a:cubicBezTo>
                    <a:pt x="171" y="38"/>
                    <a:pt x="174" y="40"/>
                    <a:pt x="176" y="38"/>
                  </a:cubicBezTo>
                  <a:cubicBezTo>
                    <a:pt x="187" y="40"/>
                    <a:pt x="200" y="34"/>
                    <a:pt x="211" y="35"/>
                  </a:cubicBezTo>
                  <a:cubicBezTo>
                    <a:pt x="211" y="34"/>
                    <a:pt x="213" y="35"/>
                    <a:pt x="214" y="35"/>
                  </a:cubicBezTo>
                  <a:cubicBezTo>
                    <a:pt x="227" y="33"/>
                    <a:pt x="240" y="32"/>
                    <a:pt x="253" y="32"/>
                  </a:cubicBezTo>
                  <a:cubicBezTo>
                    <a:pt x="265" y="30"/>
                    <a:pt x="278" y="30"/>
                    <a:pt x="291" y="30"/>
                  </a:cubicBezTo>
                  <a:cubicBezTo>
                    <a:pt x="293" y="27"/>
                    <a:pt x="293" y="27"/>
                    <a:pt x="293" y="27"/>
                  </a:cubicBezTo>
                  <a:cubicBezTo>
                    <a:pt x="295" y="29"/>
                    <a:pt x="295" y="29"/>
                    <a:pt x="295" y="29"/>
                  </a:cubicBezTo>
                  <a:cubicBezTo>
                    <a:pt x="297" y="29"/>
                    <a:pt x="299" y="30"/>
                    <a:pt x="300" y="28"/>
                  </a:cubicBezTo>
                  <a:cubicBezTo>
                    <a:pt x="300" y="28"/>
                    <a:pt x="300" y="29"/>
                    <a:pt x="300" y="29"/>
                  </a:cubicBezTo>
                  <a:cubicBezTo>
                    <a:pt x="304" y="28"/>
                    <a:pt x="307" y="29"/>
                    <a:pt x="311" y="29"/>
                  </a:cubicBezTo>
                  <a:cubicBezTo>
                    <a:pt x="314" y="25"/>
                    <a:pt x="320" y="31"/>
                    <a:pt x="322" y="26"/>
                  </a:cubicBezTo>
                  <a:cubicBezTo>
                    <a:pt x="323" y="27"/>
                    <a:pt x="323" y="27"/>
                    <a:pt x="323" y="27"/>
                  </a:cubicBezTo>
                  <a:cubicBezTo>
                    <a:pt x="336" y="27"/>
                    <a:pt x="346" y="23"/>
                    <a:pt x="359" y="23"/>
                  </a:cubicBezTo>
                  <a:cubicBezTo>
                    <a:pt x="370" y="23"/>
                    <a:pt x="382" y="19"/>
                    <a:pt x="391" y="17"/>
                  </a:cubicBezTo>
                  <a:cubicBezTo>
                    <a:pt x="369" y="17"/>
                    <a:pt x="343" y="18"/>
                    <a:pt x="324" y="19"/>
                  </a:cubicBezTo>
                  <a:close/>
                  <a:moveTo>
                    <a:pt x="266" y="10"/>
                  </a:moveTo>
                  <a:cubicBezTo>
                    <a:pt x="268" y="10"/>
                    <a:pt x="268" y="13"/>
                    <a:pt x="269" y="12"/>
                  </a:cubicBezTo>
                  <a:cubicBezTo>
                    <a:pt x="270" y="12"/>
                    <a:pt x="270" y="12"/>
                    <a:pt x="270" y="12"/>
                  </a:cubicBezTo>
                  <a:cubicBezTo>
                    <a:pt x="270" y="12"/>
                    <a:pt x="270" y="12"/>
                    <a:pt x="269" y="12"/>
                  </a:cubicBezTo>
                  <a:cubicBezTo>
                    <a:pt x="268" y="14"/>
                    <a:pt x="266" y="12"/>
                    <a:pt x="266" y="10"/>
                  </a:cubicBezTo>
                  <a:close/>
                  <a:moveTo>
                    <a:pt x="274" y="12"/>
                  </a:moveTo>
                  <a:cubicBezTo>
                    <a:pt x="274" y="10"/>
                    <a:pt x="274" y="10"/>
                    <a:pt x="274" y="10"/>
                  </a:cubicBezTo>
                  <a:cubicBezTo>
                    <a:pt x="275" y="10"/>
                    <a:pt x="275" y="12"/>
                    <a:pt x="276" y="12"/>
                  </a:cubicBezTo>
                  <a:lnTo>
                    <a:pt x="274" y="12"/>
                  </a:lnTo>
                  <a:close/>
                  <a:moveTo>
                    <a:pt x="280" y="12"/>
                  </a:moveTo>
                  <a:cubicBezTo>
                    <a:pt x="277" y="12"/>
                    <a:pt x="277" y="12"/>
                    <a:pt x="277" y="12"/>
                  </a:cubicBezTo>
                  <a:cubicBezTo>
                    <a:pt x="280" y="11"/>
                    <a:pt x="280" y="11"/>
                    <a:pt x="280" y="11"/>
                  </a:cubicBezTo>
                  <a:lnTo>
                    <a:pt x="280" y="12"/>
                  </a:lnTo>
                  <a:close/>
                  <a:moveTo>
                    <a:pt x="288" y="13"/>
                  </a:moveTo>
                  <a:cubicBezTo>
                    <a:pt x="287" y="12"/>
                    <a:pt x="287" y="12"/>
                    <a:pt x="287" y="12"/>
                  </a:cubicBezTo>
                  <a:cubicBezTo>
                    <a:pt x="288" y="13"/>
                    <a:pt x="288" y="13"/>
                    <a:pt x="288" y="13"/>
                  </a:cubicBezTo>
                  <a:close/>
                  <a:moveTo>
                    <a:pt x="292" y="18"/>
                  </a:moveTo>
                  <a:cubicBezTo>
                    <a:pt x="291" y="18"/>
                    <a:pt x="291" y="17"/>
                    <a:pt x="290" y="17"/>
                  </a:cubicBezTo>
                  <a:cubicBezTo>
                    <a:pt x="289" y="17"/>
                    <a:pt x="289" y="18"/>
                    <a:pt x="289" y="18"/>
                  </a:cubicBezTo>
                  <a:cubicBezTo>
                    <a:pt x="289" y="18"/>
                    <a:pt x="289" y="17"/>
                    <a:pt x="290" y="17"/>
                  </a:cubicBezTo>
                  <a:cubicBezTo>
                    <a:pt x="291" y="17"/>
                    <a:pt x="292" y="18"/>
                    <a:pt x="292" y="18"/>
                  </a:cubicBezTo>
                  <a:cubicBezTo>
                    <a:pt x="292" y="18"/>
                    <a:pt x="292" y="18"/>
                    <a:pt x="292" y="18"/>
                  </a:cubicBezTo>
                  <a:cubicBezTo>
                    <a:pt x="292" y="18"/>
                    <a:pt x="292" y="18"/>
                    <a:pt x="292" y="18"/>
                  </a:cubicBezTo>
                  <a:close/>
                  <a:moveTo>
                    <a:pt x="294" y="13"/>
                  </a:moveTo>
                  <a:cubicBezTo>
                    <a:pt x="293" y="11"/>
                    <a:pt x="293" y="11"/>
                    <a:pt x="293" y="11"/>
                  </a:cubicBezTo>
                  <a:cubicBezTo>
                    <a:pt x="294" y="12"/>
                    <a:pt x="294" y="12"/>
                    <a:pt x="294" y="12"/>
                  </a:cubicBezTo>
                  <a:lnTo>
                    <a:pt x="294" y="13"/>
                  </a:lnTo>
                  <a:close/>
                  <a:moveTo>
                    <a:pt x="334" y="9"/>
                  </a:moveTo>
                  <a:cubicBezTo>
                    <a:pt x="334" y="12"/>
                    <a:pt x="333" y="9"/>
                    <a:pt x="332" y="11"/>
                  </a:cubicBezTo>
                  <a:cubicBezTo>
                    <a:pt x="335" y="12"/>
                    <a:pt x="335" y="12"/>
                    <a:pt x="335" y="12"/>
                  </a:cubicBezTo>
                  <a:cubicBezTo>
                    <a:pt x="327" y="12"/>
                    <a:pt x="327" y="12"/>
                    <a:pt x="327" y="12"/>
                  </a:cubicBezTo>
                  <a:cubicBezTo>
                    <a:pt x="327" y="12"/>
                    <a:pt x="328" y="12"/>
                    <a:pt x="327" y="11"/>
                  </a:cubicBezTo>
                  <a:cubicBezTo>
                    <a:pt x="327" y="10"/>
                    <a:pt x="327" y="10"/>
                    <a:pt x="327" y="10"/>
                  </a:cubicBezTo>
                  <a:cubicBezTo>
                    <a:pt x="325" y="13"/>
                    <a:pt x="325" y="13"/>
                    <a:pt x="325" y="13"/>
                  </a:cubicBezTo>
                  <a:cubicBezTo>
                    <a:pt x="322" y="9"/>
                    <a:pt x="322" y="9"/>
                    <a:pt x="322" y="9"/>
                  </a:cubicBezTo>
                  <a:cubicBezTo>
                    <a:pt x="322" y="10"/>
                    <a:pt x="321" y="10"/>
                    <a:pt x="321" y="10"/>
                  </a:cubicBezTo>
                  <a:cubicBezTo>
                    <a:pt x="325" y="7"/>
                    <a:pt x="330" y="10"/>
                    <a:pt x="334" y="9"/>
                  </a:cubicBezTo>
                  <a:close/>
                  <a:moveTo>
                    <a:pt x="325" y="6"/>
                  </a:moveTo>
                  <a:cubicBezTo>
                    <a:pt x="329" y="7"/>
                    <a:pt x="329" y="7"/>
                    <a:pt x="329" y="7"/>
                  </a:cubicBezTo>
                  <a:cubicBezTo>
                    <a:pt x="323" y="7"/>
                    <a:pt x="323" y="7"/>
                    <a:pt x="323" y="7"/>
                  </a:cubicBezTo>
                  <a:lnTo>
                    <a:pt x="325" y="6"/>
                  </a:lnTo>
                  <a:close/>
                  <a:moveTo>
                    <a:pt x="319" y="12"/>
                  </a:moveTo>
                  <a:cubicBezTo>
                    <a:pt x="322" y="12"/>
                    <a:pt x="322" y="12"/>
                    <a:pt x="322" y="12"/>
                  </a:cubicBezTo>
                  <a:cubicBezTo>
                    <a:pt x="317" y="12"/>
                    <a:pt x="317" y="12"/>
                    <a:pt x="317" y="12"/>
                  </a:cubicBezTo>
                  <a:lnTo>
                    <a:pt x="319" y="12"/>
                  </a:lnTo>
                  <a:close/>
                  <a:moveTo>
                    <a:pt x="315" y="5"/>
                  </a:moveTo>
                  <a:cubicBezTo>
                    <a:pt x="316" y="5"/>
                    <a:pt x="316" y="5"/>
                    <a:pt x="316" y="5"/>
                  </a:cubicBezTo>
                  <a:cubicBezTo>
                    <a:pt x="313" y="5"/>
                    <a:pt x="313" y="5"/>
                    <a:pt x="313" y="5"/>
                  </a:cubicBezTo>
                  <a:lnTo>
                    <a:pt x="315" y="5"/>
                  </a:lnTo>
                  <a:close/>
                  <a:moveTo>
                    <a:pt x="316" y="6"/>
                  </a:moveTo>
                  <a:cubicBezTo>
                    <a:pt x="316" y="7"/>
                    <a:pt x="316" y="7"/>
                    <a:pt x="316" y="7"/>
                  </a:cubicBezTo>
                  <a:cubicBezTo>
                    <a:pt x="313" y="7"/>
                    <a:pt x="313" y="7"/>
                    <a:pt x="313" y="7"/>
                  </a:cubicBezTo>
                  <a:lnTo>
                    <a:pt x="316" y="6"/>
                  </a:lnTo>
                  <a:close/>
                  <a:moveTo>
                    <a:pt x="301" y="18"/>
                  </a:moveTo>
                  <a:cubicBezTo>
                    <a:pt x="302" y="17"/>
                    <a:pt x="302" y="17"/>
                    <a:pt x="302" y="17"/>
                  </a:cubicBezTo>
                  <a:cubicBezTo>
                    <a:pt x="303" y="18"/>
                    <a:pt x="303" y="18"/>
                    <a:pt x="303" y="18"/>
                  </a:cubicBezTo>
                  <a:lnTo>
                    <a:pt x="301" y="18"/>
                  </a:lnTo>
                  <a:close/>
                  <a:moveTo>
                    <a:pt x="304" y="12"/>
                  </a:moveTo>
                  <a:cubicBezTo>
                    <a:pt x="301" y="13"/>
                    <a:pt x="301" y="13"/>
                    <a:pt x="301" y="13"/>
                  </a:cubicBezTo>
                  <a:cubicBezTo>
                    <a:pt x="300" y="11"/>
                    <a:pt x="302" y="8"/>
                    <a:pt x="304" y="10"/>
                  </a:cubicBezTo>
                  <a:cubicBezTo>
                    <a:pt x="303" y="12"/>
                    <a:pt x="301" y="8"/>
                    <a:pt x="301" y="11"/>
                  </a:cubicBezTo>
                  <a:cubicBezTo>
                    <a:pt x="302" y="13"/>
                    <a:pt x="303" y="12"/>
                    <a:pt x="304" y="12"/>
                  </a:cubicBezTo>
                  <a:close/>
                  <a:moveTo>
                    <a:pt x="303" y="4"/>
                  </a:moveTo>
                  <a:cubicBezTo>
                    <a:pt x="304" y="5"/>
                    <a:pt x="305" y="5"/>
                    <a:pt x="306" y="5"/>
                  </a:cubicBezTo>
                  <a:cubicBezTo>
                    <a:pt x="306" y="4"/>
                    <a:pt x="307" y="4"/>
                    <a:pt x="307" y="5"/>
                  </a:cubicBezTo>
                  <a:cubicBezTo>
                    <a:pt x="307" y="5"/>
                    <a:pt x="306" y="5"/>
                    <a:pt x="306" y="5"/>
                  </a:cubicBezTo>
                  <a:cubicBezTo>
                    <a:pt x="305" y="5"/>
                    <a:pt x="304" y="6"/>
                    <a:pt x="303" y="4"/>
                  </a:cubicBezTo>
                  <a:close/>
                  <a:moveTo>
                    <a:pt x="307" y="18"/>
                  </a:moveTo>
                  <a:cubicBezTo>
                    <a:pt x="307" y="18"/>
                    <a:pt x="307" y="17"/>
                    <a:pt x="306" y="17"/>
                  </a:cubicBezTo>
                  <a:cubicBezTo>
                    <a:pt x="307" y="17"/>
                    <a:pt x="307" y="17"/>
                    <a:pt x="307" y="18"/>
                  </a:cubicBezTo>
                  <a:cubicBezTo>
                    <a:pt x="310" y="18"/>
                    <a:pt x="311" y="16"/>
                    <a:pt x="313" y="17"/>
                  </a:cubicBezTo>
                  <a:cubicBezTo>
                    <a:pt x="312" y="20"/>
                    <a:pt x="309" y="18"/>
                    <a:pt x="307" y="18"/>
                  </a:cubicBezTo>
                  <a:close/>
                  <a:moveTo>
                    <a:pt x="315" y="11"/>
                  </a:moveTo>
                  <a:cubicBezTo>
                    <a:pt x="314" y="11"/>
                    <a:pt x="314" y="11"/>
                    <a:pt x="313" y="12"/>
                  </a:cubicBezTo>
                  <a:cubicBezTo>
                    <a:pt x="313" y="9"/>
                    <a:pt x="313" y="9"/>
                    <a:pt x="313" y="9"/>
                  </a:cubicBezTo>
                  <a:cubicBezTo>
                    <a:pt x="314" y="9"/>
                    <a:pt x="314" y="10"/>
                    <a:pt x="315" y="9"/>
                  </a:cubicBezTo>
                  <a:lnTo>
                    <a:pt x="315" y="11"/>
                  </a:lnTo>
                  <a:close/>
                  <a:moveTo>
                    <a:pt x="316" y="17"/>
                  </a:moveTo>
                  <a:cubicBezTo>
                    <a:pt x="317" y="17"/>
                    <a:pt x="318" y="17"/>
                    <a:pt x="319" y="17"/>
                  </a:cubicBezTo>
                  <a:lnTo>
                    <a:pt x="31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p:nvGrpSpPr>
        <p:grpSpPr>
          <a:xfrm>
            <a:off x="3844727" y="4171194"/>
            <a:ext cx="3753135" cy="639107"/>
            <a:chOff x="3844727" y="4171194"/>
            <a:chExt cx="3753135" cy="639107"/>
          </a:xfrm>
        </p:grpSpPr>
        <p:sp>
          <p:nvSpPr>
            <p:cNvPr id="18" name="文本框 17"/>
            <p:cNvSpPr txBox="1"/>
            <p:nvPr/>
          </p:nvSpPr>
          <p:spPr>
            <a:xfrm>
              <a:off x="3844727" y="4171194"/>
              <a:ext cx="3753135" cy="523220"/>
            </a:xfrm>
            <a:prstGeom prst="rect">
              <a:avLst/>
            </a:prstGeom>
            <a:noFill/>
          </p:spPr>
          <p:txBody>
            <a:bodyPr wrap="square" rtlCol="0">
              <a:spAutoFit/>
            </a:bodyPr>
            <a:lstStyle/>
            <a:p>
              <a:r>
                <a:rPr lang="zh-CN" altLang="en-US" sz="2800" dirty="0">
                  <a:latin typeface="华文行楷" panose="02010800040101010101" pitchFamily="2" charset="-122"/>
                  <a:ea typeface="华文行楷" panose="02010800040101010101" pitchFamily="2" charset="-122"/>
                </a:rPr>
                <a:t>修建遗址博物馆意义</a:t>
              </a:r>
            </a:p>
          </p:txBody>
        </p:sp>
        <p:sp>
          <p:nvSpPr>
            <p:cNvPr id="24" name="Freeform 304"/>
            <p:cNvSpPr>
              <a:spLocks noEditPoints="1"/>
            </p:cNvSpPr>
            <p:nvPr/>
          </p:nvSpPr>
          <p:spPr bwMode="auto">
            <a:xfrm>
              <a:off x="3996241" y="4629326"/>
              <a:ext cx="2836318" cy="180975"/>
            </a:xfrm>
            <a:custGeom>
              <a:avLst/>
              <a:gdLst>
                <a:gd name="T0" fmla="*/ 329 w 391"/>
                <a:gd name="T1" fmla="*/ 15 h 48"/>
                <a:gd name="T2" fmla="*/ 332 w 391"/>
                <a:gd name="T3" fmla="*/ 16 h 48"/>
                <a:gd name="T4" fmla="*/ 344 w 391"/>
                <a:gd name="T5" fmla="*/ 16 h 48"/>
                <a:gd name="T6" fmla="*/ 354 w 391"/>
                <a:gd name="T7" fmla="*/ 14 h 48"/>
                <a:gd name="T8" fmla="*/ 368 w 391"/>
                <a:gd name="T9" fmla="*/ 13 h 48"/>
                <a:gd name="T10" fmla="*/ 340 w 391"/>
                <a:gd name="T11" fmla="*/ 11 h 48"/>
                <a:gd name="T12" fmla="*/ 336 w 391"/>
                <a:gd name="T13" fmla="*/ 8 h 48"/>
                <a:gd name="T14" fmla="*/ 334 w 391"/>
                <a:gd name="T15" fmla="*/ 7 h 48"/>
                <a:gd name="T16" fmla="*/ 318 w 391"/>
                <a:gd name="T17" fmla="*/ 5 h 48"/>
                <a:gd name="T18" fmla="*/ 259 w 391"/>
                <a:gd name="T19" fmla="*/ 3 h 48"/>
                <a:gd name="T20" fmla="*/ 253 w 391"/>
                <a:gd name="T21" fmla="*/ 2 h 48"/>
                <a:gd name="T22" fmla="*/ 242 w 391"/>
                <a:gd name="T23" fmla="*/ 2 h 48"/>
                <a:gd name="T24" fmla="*/ 31 w 391"/>
                <a:gd name="T25" fmla="*/ 16 h 48"/>
                <a:gd name="T26" fmla="*/ 13 w 391"/>
                <a:gd name="T27" fmla="*/ 43 h 48"/>
                <a:gd name="T28" fmla="*/ 138 w 391"/>
                <a:gd name="T29" fmla="*/ 42 h 48"/>
                <a:gd name="T30" fmla="*/ 156 w 391"/>
                <a:gd name="T31" fmla="*/ 41 h 48"/>
                <a:gd name="T32" fmla="*/ 211 w 391"/>
                <a:gd name="T33" fmla="*/ 35 h 48"/>
                <a:gd name="T34" fmla="*/ 291 w 391"/>
                <a:gd name="T35" fmla="*/ 30 h 48"/>
                <a:gd name="T36" fmla="*/ 300 w 391"/>
                <a:gd name="T37" fmla="*/ 28 h 48"/>
                <a:gd name="T38" fmla="*/ 322 w 391"/>
                <a:gd name="T39" fmla="*/ 26 h 48"/>
                <a:gd name="T40" fmla="*/ 391 w 391"/>
                <a:gd name="T41" fmla="*/ 17 h 48"/>
                <a:gd name="T42" fmla="*/ 269 w 391"/>
                <a:gd name="T43" fmla="*/ 12 h 48"/>
                <a:gd name="T44" fmla="*/ 266 w 391"/>
                <a:gd name="T45" fmla="*/ 10 h 48"/>
                <a:gd name="T46" fmla="*/ 276 w 391"/>
                <a:gd name="T47" fmla="*/ 12 h 48"/>
                <a:gd name="T48" fmla="*/ 277 w 391"/>
                <a:gd name="T49" fmla="*/ 12 h 48"/>
                <a:gd name="T50" fmla="*/ 288 w 391"/>
                <a:gd name="T51" fmla="*/ 13 h 48"/>
                <a:gd name="T52" fmla="*/ 292 w 391"/>
                <a:gd name="T53" fmla="*/ 18 h 48"/>
                <a:gd name="T54" fmla="*/ 290 w 391"/>
                <a:gd name="T55" fmla="*/ 17 h 48"/>
                <a:gd name="T56" fmla="*/ 292 w 391"/>
                <a:gd name="T57" fmla="*/ 18 h 48"/>
                <a:gd name="T58" fmla="*/ 294 w 391"/>
                <a:gd name="T59" fmla="*/ 12 h 48"/>
                <a:gd name="T60" fmla="*/ 332 w 391"/>
                <a:gd name="T61" fmla="*/ 11 h 48"/>
                <a:gd name="T62" fmla="*/ 327 w 391"/>
                <a:gd name="T63" fmla="*/ 11 h 48"/>
                <a:gd name="T64" fmla="*/ 322 w 391"/>
                <a:gd name="T65" fmla="*/ 9 h 48"/>
                <a:gd name="T66" fmla="*/ 325 w 391"/>
                <a:gd name="T67" fmla="*/ 6 h 48"/>
                <a:gd name="T68" fmla="*/ 325 w 391"/>
                <a:gd name="T69" fmla="*/ 6 h 48"/>
                <a:gd name="T70" fmla="*/ 317 w 391"/>
                <a:gd name="T71" fmla="*/ 12 h 48"/>
                <a:gd name="T72" fmla="*/ 316 w 391"/>
                <a:gd name="T73" fmla="*/ 5 h 48"/>
                <a:gd name="T74" fmla="*/ 316 w 391"/>
                <a:gd name="T75" fmla="*/ 6 h 48"/>
                <a:gd name="T76" fmla="*/ 316 w 391"/>
                <a:gd name="T77" fmla="*/ 6 h 48"/>
                <a:gd name="T78" fmla="*/ 303 w 391"/>
                <a:gd name="T79" fmla="*/ 18 h 48"/>
                <a:gd name="T80" fmla="*/ 301 w 391"/>
                <a:gd name="T81" fmla="*/ 13 h 48"/>
                <a:gd name="T82" fmla="*/ 304 w 391"/>
                <a:gd name="T83" fmla="*/ 12 h 48"/>
                <a:gd name="T84" fmla="*/ 307 w 391"/>
                <a:gd name="T85" fmla="*/ 5 h 48"/>
                <a:gd name="T86" fmla="*/ 307 w 391"/>
                <a:gd name="T87" fmla="*/ 18 h 48"/>
                <a:gd name="T88" fmla="*/ 313 w 391"/>
                <a:gd name="T89" fmla="*/ 17 h 48"/>
                <a:gd name="T90" fmla="*/ 313 w 391"/>
                <a:gd name="T91" fmla="*/ 12 h 48"/>
                <a:gd name="T92" fmla="*/ 315 w 391"/>
                <a:gd name="T93" fmla="*/ 11 h 48"/>
                <a:gd name="T94" fmla="*/ 316 w 391"/>
                <a:gd name="T95"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1" h="48">
                  <a:moveTo>
                    <a:pt x="324" y="19"/>
                  </a:moveTo>
                  <a:cubicBezTo>
                    <a:pt x="320" y="17"/>
                    <a:pt x="320" y="17"/>
                    <a:pt x="320" y="17"/>
                  </a:cubicBezTo>
                  <a:cubicBezTo>
                    <a:pt x="323" y="15"/>
                    <a:pt x="326" y="18"/>
                    <a:pt x="329" y="15"/>
                  </a:cubicBezTo>
                  <a:cubicBezTo>
                    <a:pt x="329" y="16"/>
                    <a:pt x="330" y="17"/>
                    <a:pt x="331" y="16"/>
                  </a:cubicBezTo>
                  <a:cubicBezTo>
                    <a:pt x="330" y="16"/>
                    <a:pt x="331" y="15"/>
                    <a:pt x="331" y="15"/>
                  </a:cubicBezTo>
                  <a:cubicBezTo>
                    <a:pt x="332" y="16"/>
                    <a:pt x="332" y="16"/>
                    <a:pt x="332" y="16"/>
                  </a:cubicBezTo>
                  <a:cubicBezTo>
                    <a:pt x="333" y="16"/>
                    <a:pt x="335" y="17"/>
                    <a:pt x="336" y="15"/>
                  </a:cubicBezTo>
                  <a:cubicBezTo>
                    <a:pt x="338" y="16"/>
                    <a:pt x="343" y="17"/>
                    <a:pt x="342" y="14"/>
                  </a:cubicBezTo>
                  <a:cubicBezTo>
                    <a:pt x="344" y="16"/>
                    <a:pt x="344" y="16"/>
                    <a:pt x="344" y="16"/>
                  </a:cubicBezTo>
                  <a:cubicBezTo>
                    <a:pt x="344" y="15"/>
                    <a:pt x="344" y="15"/>
                    <a:pt x="344" y="14"/>
                  </a:cubicBezTo>
                  <a:cubicBezTo>
                    <a:pt x="347" y="14"/>
                    <a:pt x="351" y="18"/>
                    <a:pt x="352" y="13"/>
                  </a:cubicBezTo>
                  <a:cubicBezTo>
                    <a:pt x="353" y="13"/>
                    <a:pt x="354" y="14"/>
                    <a:pt x="354" y="14"/>
                  </a:cubicBezTo>
                  <a:cubicBezTo>
                    <a:pt x="356" y="15"/>
                    <a:pt x="363" y="17"/>
                    <a:pt x="362" y="13"/>
                  </a:cubicBezTo>
                  <a:cubicBezTo>
                    <a:pt x="365" y="14"/>
                    <a:pt x="365" y="14"/>
                    <a:pt x="365" y="14"/>
                  </a:cubicBezTo>
                  <a:cubicBezTo>
                    <a:pt x="364" y="13"/>
                    <a:pt x="367" y="13"/>
                    <a:pt x="368" y="13"/>
                  </a:cubicBezTo>
                  <a:cubicBezTo>
                    <a:pt x="339" y="13"/>
                    <a:pt x="339" y="13"/>
                    <a:pt x="339" y="13"/>
                  </a:cubicBezTo>
                  <a:cubicBezTo>
                    <a:pt x="338" y="12"/>
                    <a:pt x="338" y="12"/>
                    <a:pt x="338" y="12"/>
                  </a:cubicBezTo>
                  <a:cubicBezTo>
                    <a:pt x="339" y="11"/>
                    <a:pt x="340" y="11"/>
                    <a:pt x="340" y="11"/>
                  </a:cubicBezTo>
                  <a:cubicBezTo>
                    <a:pt x="339" y="10"/>
                    <a:pt x="336" y="11"/>
                    <a:pt x="335" y="9"/>
                  </a:cubicBezTo>
                  <a:cubicBezTo>
                    <a:pt x="339" y="8"/>
                    <a:pt x="345" y="8"/>
                    <a:pt x="350" y="8"/>
                  </a:cubicBezTo>
                  <a:cubicBezTo>
                    <a:pt x="336" y="8"/>
                    <a:pt x="336" y="8"/>
                    <a:pt x="336" y="8"/>
                  </a:cubicBezTo>
                  <a:cubicBezTo>
                    <a:pt x="336" y="5"/>
                    <a:pt x="340" y="7"/>
                    <a:pt x="341" y="6"/>
                  </a:cubicBezTo>
                  <a:cubicBezTo>
                    <a:pt x="332" y="6"/>
                    <a:pt x="332" y="6"/>
                    <a:pt x="332" y="6"/>
                  </a:cubicBezTo>
                  <a:cubicBezTo>
                    <a:pt x="334" y="7"/>
                    <a:pt x="334" y="7"/>
                    <a:pt x="334" y="7"/>
                  </a:cubicBezTo>
                  <a:cubicBezTo>
                    <a:pt x="333" y="8"/>
                    <a:pt x="332" y="7"/>
                    <a:pt x="332" y="8"/>
                  </a:cubicBezTo>
                  <a:cubicBezTo>
                    <a:pt x="331" y="8"/>
                    <a:pt x="330" y="7"/>
                    <a:pt x="330" y="6"/>
                  </a:cubicBezTo>
                  <a:cubicBezTo>
                    <a:pt x="318" y="5"/>
                    <a:pt x="318" y="5"/>
                    <a:pt x="318" y="5"/>
                  </a:cubicBezTo>
                  <a:cubicBezTo>
                    <a:pt x="318" y="5"/>
                    <a:pt x="318" y="5"/>
                    <a:pt x="318" y="5"/>
                  </a:cubicBezTo>
                  <a:cubicBezTo>
                    <a:pt x="324" y="4"/>
                    <a:pt x="333" y="4"/>
                    <a:pt x="341" y="4"/>
                  </a:cubicBezTo>
                  <a:cubicBezTo>
                    <a:pt x="316" y="4"/>
                    <a:pt x="286" y="2"/>
                    <a:pt x="259" y="3"/>
                  </a:cubicBezTo>
                  <a:cubicBezTo>
                    <a:pt x="258" y="2"/>
                    <a:pt x="258" y="2"/>
                    <a:pt x="258" y="2"/>
                  </a:cubicBezTo>
                  <a:cubicBezTo>
                    <a:pt x="257" y="3"/>
                    <a:pt x="254" y="3"/>
                    <a:pt x="253" y="3"/>
                  </a:cubicBezTo>
                  <a:cubicBezTo>
                    <a:pt x="253" y="2"/>
                    <a:pt x="253" y="2"/>
                    <a:pt x="253" y="2"/>
                  </a:cubicBezTo>
                  <a:cubicBezTo>
                    <a:pt x="251" y="4"/>
                    <a:pt x="245" y="0"/>
                    <a:pt x="244" y="3"/>
                  </a:cubicBezTo>
                  <a:cubicBezTo>
                    <a:pt x="243" y="3"/>
                    <a:pt x="242" y="4"/>
                    <a:pt x="241" y="3"/>
                  </a:cubicBezTo>
                  <a:cubicBezTo>
                    <a:pt x="242" y="2"/>
                    <a:pt x="242" y="2"/>
                    <a:pt x="242" y="2"/>
                  </a:cubicBezTo>
                  <a:cubicBezTo>
                    <a:pt x="230" y="2"/>
                    <a:pt x="214" y="3"/>
                    <a:pt x="201" y="3"/>
                  </a:cubicBezTo>
                  <a:cubicBezTo>
                    <a:pt x="101" y="9"/>
                    <a:pt x="101" y="9"/>
                    <a:pt x="101" y="9"/>
                  </a:cubicBezTo>
                  <a:cubicBezTo>
                    <a:pt x="31" y="16"/>
                    <a:pt x="31" y="16"/>
                    <a:pt x="31" y="16"/>
                  </a:cubicBezTo>
                  <a:cubicBezTo>
                    <a:pt x="20" y="18"/>
                    <a:pt x="8" y="19"/>
                    <a:pt x="0" y="27"/>
                  </a:cubicBezTo>
                  <a:cubicBezTo>
                    <a:pt x="0" y="32"/>
                    <a:pt x="3" y="35"/>
                    <a:pt x="6" y="38"/>
                  </a:cubicBezTo>
                  <a:cubicBezTo>
                    <a:pt x="8" y="40"/>
                    <a:pt x="11" y="41"/>
                    <a:pt x="13" y="43"/>
                  </a:cubicBezTo>
                  <a:cubicBezTo>
                    <a:pt x="15" y="37"/>
                    <a:pt x="19" y="47"/>
                    <a:pt x="20" y="42"/>
                  </a:cubicBezTo>
                  <a:cubicBezTo>
                    <a:pt x="23" y="46"/>
                    <a:pt x="27" y="45"/>
                    <a:pt x="30" y="48"/>
                  </a:cubicBezTo>
                  <a:cubicBezTo>
                    <a:pt x="67" y="47"/>
                    <a:pt x="105" y="46"/>
                    <a:pt x="138" y="42"/>
                  </a:cubicBezTo>
                  <a:cubicBezTo>
                    <a:pt x="140" y="41"/>
                    <a:pt x="142" y="43"/>
                    <a:pt x="144" y="41"/>
                  </a:cubicBezTo>
                  <a:cubicBezTo>
                    <a:pt x="147" y="40"/>
                    <a:pt x="152" y="42"/>
                    <a:pt x="155" y="40"/>
                  </a:cubicBezTo>
                  <a:cubicBezTo>
                    <a:pt x="156" y="39"/>
                    <a:pt x="156" y="40"/>
                    <a:pt x="156" y="41"/>
                  </a:cubicBezTo>
                  <a:cubicBezTo>
                    <a:pt x="161" y="40"/>
                    <a:pt x="165" y="38"/>
                    <a:pt x="169" y="39"/>
                  </a:cubicBezTo>
                  <a:cubicBezTo>
                    <a:pt x="171" y="38"/>
                    <a:pt x="174" y="40"/>
                    <a:pt x="176" y="38"/>
                  </a:cubicBezTo>
                  <a:cubicBezTo>
                    <a:pt x="187" y="40"/>
                    <a:pt x="200" y="34"/>
                    <a:pt x="211" y="35"/>
                  </a:cubicBezTo>
                  <a:cubicBezTo>
                    <a:pt x="211" y="34"/>
                    <a:pt x="213" y="35"/>
                    <a:pt x="214" y="35"/>
                  </a:cubicBezTo>
                  <a:cubicBezTo>
                    <a:pt x="227" y="33"/>
                    <a:pt x="240" y="32"/>
                    <a:pt x="253" y="32"/>
                  </a:cubicBezTo>
                  <a:cubicBezTo>
                    <a:pt x="265" y="30"/>
                    <a:pt x="278" y="30"/>
                    <a:pt x="291" y="30"/>
                  </a:cubicBezTo>
                  <a:cubicBezTo>
                    <a:pt x="293" y="27"/>
                    <a:pt x="293" y="27"/>
                    <a:pt x="293" y="27"/>
                  </a:cubicBezTo>
                  <a:cubicBezTo>
                    <a:pt x="295" y="29"/>
                    <a:pt x="295" y="29"/>
                    <a:pt x="295" y="29"/>
                  </a:cubicBezTo>
                  <a:cubicBezTo>
                    <a:pt x="297" y="29"/>
                    <a:pt x="299" y="30"/>
                    <a:pt x="300" y="28"/>
                  </a:cubicBezTo>
                  <a:cubicBezTo>
                    <a:pt x="300" y="28"/>
                    <a:pt x="300" y="29"/>
                    <a:pt x="300" y="29"/>
                  </a:cubicBezTo>
                  <a:cubicBezTo>
                    <a:pt x="304" y="28"/>
                    <a:pt x="307" y="29"/>
                    <a:pt x="311" y="29"/>
                  </a:cubicBezTo>
                  <a:cubicBezTo>
                    <a:pt x="314" y="25"/>
                    <a:pt x="320" y="31"/>
                    <a:pt x="322" y="26"/>
                  </a:cubicBezTo>
                  <a:cubicBezTo>
                    <a:pt x="323" y="27"/>
                    <a:pt x="323" y="27"/>
                    <a:pt x="323" y="27"/>
                  </a:cubicBezTo>
                  <a:cubicBezTo>
                    <a:pt x="336" y="27"/>
                    <a:pt x="346" y="23"/>
                    <a:pt x="359" y="23"/>
                  </a:cubicBezTo>
                  <a:cubicBezTo>
                    <a:pt x="370" y="23"/>
                    <a:pt x="382" y="19"/>
                    <a:pt x="391" y="17"/>
                  </a:cubicBezTo>
                  <a:cubicBezTo>
                    <a:pt x="369" y="17"/>
                    <a:pt x="343" y="18"/>
                    <a:pt x="324" y="19"/>
                  </a:cubicBezTo>
                  <a:close/>
                  <a:moveTo>
                    <a:pt x="266" y="10"/>
                  </a:moveTo>
                  <a:cubicBezTo>
                    <a:pt x="268" y="10"/>
                    <a:pt x="268" y="13"/>
                    <a:pt x="269" y="12"/>
                  </a:cubicBezTo>
                  <a:cubicBezTo>
                    <a:pt x="270" y="12"/>
                    <a:pt x="270" y="12"/>
                    <a:pt x="270" y="12"/>
                  </a:cubicBezTo>
                  <a:cubicBezTo>
                    <a:pt x="270" y="12"/>
                    <a:pt x="270" y="12"/>
                    <a:pt x="269" y="12"/>
                  </a:cubicBezTo>
                  <a:cubicBezTo>
                    <a:pt x="268" y="14"/>
                    <a:pt x="266" y="12"/>
                    <a:pt x="266" y="10"/>
                  </a:cubicBezTo>
                  <a:close/>
                  <a:moveTo>
                    <a:pt x="274" y="12"/>
                  </a:moveTo>
                  <a:cubicBezTo>
                    <a:pt x="274" y="10"/>
                    <a:pt x="274" y="10"/>
                    <a:pt x="274" y="10"/>
                  </a:cubicBezTo>
                  <a:cubicBezTo>
                    <a:pt x="275" y="10"/>
                    <a:pt x="275" y="12"/>
                    <a:pt x="276" y="12"/>
                  </a:cubicBezTo>
                  <a:lnTo>
                    <a:pt x="274" y="12"/>
                  </a:lnTo>
                  <a:close/>
                  <a:moveTo>
                    <a:pt x="280" y="12"/>
                  </a:moveTo>
                  <a:cubicBezTo>
                    <a:pt x="277" y="12"/>
                    <a:pt x="277" y="12"/>
                    <a:pt x="277" y="12"/>
                  </a:cubicBezTo>
                  <a:cubicBezTo>
                    <a:pt x="280" y="11"/>
                    <a:pt x="280" y="11"/>
                    <a:pt x="280" y="11"/>
                  </a:cubicBezTo>
                  <a:lnTo>
                    <a:pt x="280" y="12"/>
                  </a:lnTo>
                  <a:close/>
                  <a:moveTo>
                    <a:pt x="288" y="13"/>
                  </a:moveTo>
                  <a:cubicBezTo>
                    <a:pt x="287" y="12"/>
                    <a:pt x="287" y="12"/>
                    <a:pt x="287" y="12"/>
                  </a:cubicBezTo>
                  <a:cubicBezTo>
                    <a:pt x="288" y="13"/>
                    <a:pt x="288" y="13"/>
                    <a:pt x="288" y="13"/>
                  </a:cubicBezTo>
                  <a:close/>
                  <a:moveTo>
                    <a:pt x="292" y="18"/>
                  </a:moveTo>
                  <a:cubicBezTo>
                    <a:pt x="291" y="18"/>
                    <a:pt x="291" y="17"/>
                    <a:pt x="290" y="17"/>
                  </a:cubicBezTo>
                  <a:cubicBezTo>
                    <a:pt x="289" y="17"/>
                    <a:pt x="289" y="18"/>
                    <a:pt x="289" y="18"/>
                  </a:cubicBezTo>
                  <a:cubicBezTo>
                    <a:pt x="289" y="18"/>
                    <a:pt x="289" y="17"/>
                    <a:pt x="290" y="17"/>
                  </a:cubicBezTo>
                  <a:cubicBezTo>
                    <a:pt x="291" y="17"/>
                    <a:pt x="292" y="18"/>
                    <a:pt x="292" y="18"/>
                  </a:cubicBezTo>
                  <a:cubicBezTo>
                    <a:pt x="292" y="18"/>
                    <a:pt x="292" y="18"/>
                    <a:pt x="292" y="18"/>
                  </a:cubicBezTo>
                  <a:cubicBezTo>
                    <a:pt x="292" y="18"/>
                    <a:pt x="292" y="18"/>
                    <a:pt x="292" y="18"/>
                  </a:cubicBezTo>
                  <a:close/>
                  <a:moveTo>
                    <a:pt x="294" y="13"/>
                  </a:moveTo>
                  <a:cubicBezTo>
                    <a:pt x="293" y="11"/>
                    <a:pt x="293" y="11"/>
                    <a:pt x="293" y="11"/>
                  </a:cubicBezTo>
                  <a:cubicBezTo>
                    <a:pt x="294" y="12"/>
                    <a:pt x="294" y="12"/>
                    <a:pt x="294" y="12"/>
                  </a:cubicBezTo>
                  <a:lnTo>
                    <a:pt x="294" y="13"/>
                  </a:lnTo>
                  <a:close/>
                  <a:moveTo>
                    <a:pt x="334" y="9"/>
                  </a:moveTo>
                  <a:cubicBezTo>
                    <a:pt x="334" y="12"/>
                    <a:pt x="333" y="9"/>
                    <a:pt x="332" y="11"/>
                  </a:cubicBezTo>
                  <a:cubicBezTo>
                    <a:pt x="335" y="12"/>
                    <a:pt x="335" y="12"/>
                    <a:pt x="335" y="12"/>
                  </a:cubicBezTo>
                  <a:cubicBezTo>
                    <a:pt x="327" y="12"/>
                    <a:pt x="327" y="12"/>
                    <a:pt x="327" y="12"/>
                  </a:cubicBezTo>
                  <a:cubicBezTo>
                    <a:pt x="327" y="12"/>
                    <a:pt x="328" y="12"/>
                    <a:pt x="327" y="11"/>
                  </a:cubicBezTo>
                  <a:cubicBezTo>
                    <a:pt x="327" y="10"/>
                    <a:pt x="327" y="10"/>
                    <a:pt x="327" y="10"/>
                  </a:cubicBezTo>
                  <a:cubicBezTo>
                    <a:pt x="325" y="13"/>
                    <a:pt x="325" y="13"/>
                    <a:pt x="325" y="13"/>
                  </a:cubicBezTo>
                  <a:cubicBezTo>
                    <a:pt x="322" y="9"/>
                    <a:pt x="322" y="9"/>
                    <a:pt x="322" y="9"/>
                  </a:cubicBezTo>
                  <a:cubicBezTo>
                    <a:pt x="322" y="10"/>
                    <a:pt x="321" y="10"/>
                    <a:pt x="321" y="10"/>
                  </a:cubicBezTo>
                  <a:cubicBezTo>
                    <a:pt x="325" y="7"/>
                    <a:pt x="330" y="10"/>
                    <a:pt x="334" y="9"/>
                  </a:cubicBezTo>
                  <a:close/>
                  <a:moveTo>
                    <a:pt x="325" y="6"/>
                  </a:moveTo>
                  <a:cubicBezTo>
                    <a:pt x="329" y="7"/>
                    <a:pt x="329" y="7"/>
                    <a:pt x="329" y="7"/>
                  </a:cubicBezTo>
                  <a:cubicBezTo>
                    <a:pt x="323" y="7"/>
                    <a:pt x="323" y="7"/>
                    <a:pt x="323" y="7"/>
                  </a:cubicBezTo>
                  <a:lnTo>
                    <a:pt x="325" y="6"/>
                  </a:lnTo>
                  <a:close/>
                  <a:moveTo>
                    <a:pt x="319" y="12"/>
                  </a:moveTo>
                  <a:cubicBezTo>
                    <a:pt x="322" y="12"/>
                    <a:pt x="322" y="12"/>
                    <a:pt x="322" y="12"/>
                  </a:cubicBezTo>
                  <a:cubicBezTo>
                    <a:pt x="317" y="12"/>
                    <a:pt x="317" y="12"/>
                    <a:pt x="317" y="12"/>
                  </a:cubicBezTo>
                  <a:lnTo>
                    <a:pt x="319" y="12"/>
                  </a:lnTo>
                  <a:close/>
                  <a:moveTo>
                    <a:pt x="315" y="5"/>
                  </a:moveTo>
                  <a:cubicBezTo>
                    <a:pt x="316" y="5"/>
                    <a:pt x="316" y="5"/>
                    <a:pt x="316" y="5"/>
                  </a:cubicBezTo>
                  <a:cubicBezTo>
                    <a:pt x="313" y="5"/>
                    <a:pt x="313" y="5"/>
                    <a:pt x="313" y="5"/>
                  </a:cubicBezTo>
                  <a:lnTo>
                    <a:pt x="315" y="5"/>
                  </a:lnTo>
                  <a:close/>
                  <a:moveTo>
                    <a:pt x="316" y="6"/>
                  </a:moveTo>
                  <a:cubicBezTo>
                    <a:pt x="316" y="7"/>
                    <a:pt x="316" y="7"/>
                    <a:pt x="316" y="7"/>
                  </a:cubicBezTo>
                  <a:cubicBezTo>
                    <a:pt x="313" y="7"/>
                    <a:pt x="313" y="7"/>
                    <a:pt x="313" y="7"/>
                  </a:cubicBezTo>
                  <a:lnTo>
                    <a:pt x="316" y="6"/>
                  </a:lnTo>
                  <a:close/>
                  <a:moveTo>
                    <a:pt x="301" y="18"/>
                  </a:moveTo>
                  <a:cubicBezTo>
                    <a:pt x="302" y="17"/>
                    <a:pt x="302" y="17"/>
                    <a:pt x="302" y="17"/>
                  </a:cubicBezTo>
                  <a:cubicBezTo>
                    <a:pt x="303" y="18"/>
                    <a:pt x="303" y="18"/>
                    <a:pt x="303" y="18"/>
                  </a:cubicBezTo>
                  <a:lnTo>
                    <a:pt x="301" y="18"/>
                  </a:lnTo>
                  <a:close/>
                  <a:moveTo>
                    <a:pt x="304" y="12"/>
                  </a:moveTo>
                  <a:cubicBezTo>
                    <a:pt x="301" y="13"/>
                    <a:pt x="301" y="13"/>
                    <a:pt x="301" y="13"/>
                  </a:cubicBezTo>
                  <a:cubicBezTo>
                    <a:pt x="300" y="11"/>
                    <a:pt x="302" y="8"/>
                    <a:pt x="304" y="10"/>
                  </a:cubicBezTo>
                  <a:cubicBezTo>
                    <a:pt x="303" y="12"/>
                    <a:pt x="301" y="8"/>
                    <a:pt x="301" y="11"/>
                  </a:cubicBezTo>
                  <a:cubicBezTo>
                    <a:pt x="302" y="13"/>
                    <a:pt x="303" y="12"/>
                    <a:pt x="304" y="12"/>
                  </a:cubicBezTo>
                  <a:close/>
                  <a:moveTo>
                    <a:pt x="303" y="4"/>
                  </a:moveTo>
                  <a:cubicBezTo>
                    <a:pt x="304" y="5"/>
                    <a:pt x="305" y="5"/>
                    <a:pt x="306" y="5"/>
                  </a:cubicBezTo>
                  <a:cubicBezTo>
                    <a:pt x="306" y="4"/>
                    <a:pt x="307" y="4"/>
                    <a:pt x="307" y="5"/>
                  </a:cubicBezTo>
                  <a:cubicBezTo>
                    <a:pt x="307" y="5"/>
                    <a:pt x="306" y="5"/>
                    <a:pt x="306" y="5"/>
                  </a:cubicBezTo>
                  <a:cubicBezTo>
                    <a:pt x="305" y="5"/>
                    <a:pt x="304" y="6"/>
                    <a:pt x="303" y="4"/>
                  </a:cubicBezTo>
                  <a:close/>
                  <a:moveTo>
                    <a:pt x="307" y="18"/>
                  </a:moveTo>
                  <a:cubicBezTo>
                    <a:pt x="307" y="18"/>
                    <a:pt x="307" y="17"/>
                    <a:pt x="306" y="17"/>
                  </a:cubicBezTo>
                  <a:cubicBezTo>
                    <a:pt x="307" y="17"/>
                    <a:pt x="307" y="17"/>
                    <a:pt x="307" y="18"/>
                  </a:cubicBezTo>
                  <a:cubicBezTo>
                    <a:pt x="310" y="18"/>
                    <a:pt x="311" y="16"/>
                    <a:pt x="313" y="17"/>
                  </a:cubicBezTo>
                  <a:cubicBezTo>
                    <a:pt x="312" y="20"/>
                    <a:pt x="309" y="18"/>
                    <a:pt x="307" y="18"/>
                  </a:cubicBezTo>
                  <a:close/>
                  <a:moveTo>
                    <a:pt x="315" y="11"/>
                  </a:moveTo>
                  <a:cubicBezTo>
                    <a:pt x="314" y="11"/>
                    <a:pt x="314" y="11"/>
                    <a:pt x="313" y="12"/>
                  </a:cubicBezTo>
                  <a:cubicBezTo>
                    <a:pt x="313" y="9"/>
                    <a:pt x="313" y="9"/>
                    <a:pt x="313" y="9"/>
                  </a:cubicBezTo>
                  <a:cubicBezTo>
                    <a:pt x="314" y="9"/>
                    <a:pt x="314" y="10"/>
                    <a:pt x="315" y="9"/>
                  </a:cubicBezTo>
                  <a:lnTo>
                    <a:pt x="315" y="11"/>
                  </a:lnTo>
                  <a:close/>
                  <a:moveTo>
                    <a:pt x="316" y="17"/>
                  </a:moveTo>
                  <a:cubicBezTo>
                    <a:pt x="317" y="17"/>
                    <a:pt x="318" y="17"/>
                    <a:pt x="319" y="17"/>
                  </a:cubicBezTo>
                  <a:lnTo>
                    <a:pt x="31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4" name="图片 73"/>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l="24936" t="398"/>
          <a:stretch/>
        </p:blipFill>
        <p:spPr>
          <a:xfrm>
            <a:off x="8570794" y="27296"/>
            <a:ext cx="3621206" cy="6830704"/>
          </a:xfrm>
          <a:custGeom>
            <a:avLst/>
            <a:gdLst>
              <a:gd name="connsiteX0" fmla="*/ 0 w 3621206"/>
              <a:gd name="connsiteY0" fmla="*/ 0 h 6830704"/>
              <a:gd name="connsiteX1" fmla="*/ 3621206 w 3621206"/>
              <a:gd name="connsiteY1" fmla="*/ 0 h 6830704"/>
              <a:gd name="connsiteX2" fmla="*/ 3621206 w 3621206"/>
              <a:gd name="connsiteY2" fmla="*/ 6830704 h 6830704"/>
              <a:gd name="connsiteX3" fmla="*/ 0 w 3621206"/>
              <a:gd name="connsiteY3" fmla="*/ 6830704 h 6830704"/>
              <a:gd name="connsiteX4" fmla="*/ 0 w 3621206"/>
              <a:gd name="connsiteY4" fmla="*/ 3562404 h 6830704"/>
              <a:gd name="connsiteX5" fmla="*/ 1109051 w 3621206"/>
              <a:gd name="connsiteY5" fmla="*/ 3562404 h 6830704"/>
              <a:gd name="connsiteX6" fmla="*/ 1142772 w 3621206"/>
              <a:gd name="connsiteY6" fmla="*/ 3590226 h 6830704"/>
              <a:gd name="connsiteX7" fmla="*/ 1363781 w 3621206"/>
              <a:gd name="connsiteY7" fmla="*/ 3657735 h 6830704"/>
              <a:gd name="connsiteX8" fmla="*/ 1584790 w 3621206"/>
              <a:gd name="connsiteY8" fmla="*/ 3590226 h 6830704"/>
              <a:gd name="connsiteX9" fmla="*/ 1616867 w 3621206"/>
              <a:gd name="connsiteY9" fmla="*/ 3563760 h 6830704"/>
              <a:gd name="connsiteX10" fmla="*/ 1621391 w 3621206"/>
              <a:gd name="connsiteY10" fmla="*/ 3586167 h 6830704"/>
              <a:gd name="connsiteX11" fmla="*/ 1706796 w 3621206"/>
              <a:gd name="connsiteY11" fmla="*/ 3642777 h 6830704"/>
              <a:gd name="connsiteX12" fmla="*/ 1792201 w 3621206"/>
              <a:gd name="connsiteY12" fmla="*/ 3586167 h 6830704"/>
              <a:gd name="connsiteX13" fmla="*/ 1798449 w 3621206"/>
              <a:gd name="connsiteY13" fmla="*/ 3555221 h 6830704"/>
              <a:gd name="connsiteX14" fmla="*/ 1798948 w 3621206"/>
              <a:gd name="connsiteY14" fmla="*/ 3555120 h 6830704"/>
              <a:gd name="connsiteX15" fmla="*/ 1855558 w 3621206"/>
              <a:gd name="connsiteY15" fmla="*/ 3469715 h 6830704"/>
              <a:gd name="connsiteX16" fmla="*/ 1855173 w 3621206"/>
              <a:gd name="connsiteY16" fmla="*/ 3467810 h 6830704"/>
              <a:gd name="connsiteX17" fmla="*/ 1877338 w 3621206"/>
              <a:gd name="connsiteY17" fmla="*/ 3452866 h 6830704"/>
              <a:gd name="connsiteX18" fmla="*/ 1897202 w 3621206"/>
              <a:gd name="connsiteY18" fmla="*/ 3423404 h 6830704"/>
              <a:gd name="connsiteX19" fmla="*/ 1897291 w 3621206"/>
              <a:gd name="connsiteY19" fmla="*/ 3422966 h 6830704"/>
              <a:gd name="connsiteX20" fmla="*/ 1921108 w 3621206"/>
              <a:gd name="connsiteY20" fmla="*/ 3418157 h 6830704"/>
              <a:gd name="connsiteX21" fmla="*/ 1977718 w 3621206"/>
              <a:gd name="connsiteY21" fmla="*/ 3332752 h 6830704"/>
              <a:gd name="connsiteX22" fmla="*/ 1976564 w 3621206"/>
              <a:gd name="connsiteY22" fmla="*/ 3327035 h 6830704"/>
              <a:gd name="connsiteX23" fmla="*/ 1984326 w 3621206"/>
              <a:gd name="connsiteY23" fmla="*/ 3325468 h 6830704"/>
              <a:gd name="connsiteX24" fmla="*/ 2040936 w 3621206"/>
              <a:gd name="connsiteY24" fmla="*/ 3240063 h 6830704"/>
              <a:gd name="connsiteX25" fmla="*/ 2035358 w 3621206"/>
              <a:gd name="connsiteY25" fmla="*/ 3212436 h 6830704"/>
              <a:gd name="connsiteX26" fmla="*/ 2039563 w 3621206"/>
              <a:gd name="connsiteY26" fmla="*/ 3213285 h 6830704"/>
              <a:gd name="connsiteX27" fmla="*/ 2124968 w 3621206"/>
              <a:gd name="connsiteY27" fmla="*/ 3156675 h 6830704"/>
              <a:gd name="connsiteX28" fmla="*/ 2125144 w 3621206"/>
              <a:gd name="connsiteY28" fmla="*/ 3155804 h 6830704"/>
              <a:gd name="connsiteX29" fmla="*/ 2137774 w 3621206"/>
              <a:gd name="connsiteY29" fmla="*/ 3137071 h 6830704"/>
              <a:gd name="connsiteX30" fmla="*/ 2145058 w 3621206"/>
              <a:gd name="connsiteY30" fmla="*/ 3100992 h 6830704"/>
              <a:gd name="connsiteX31" fmla="*/ 2052369 w 3621206"/>
              <a:gd name="connsiteY31" fmla="*/ 3008303 h 6830704"/>
              <a:gd name="connsiteX32" fmla="*/ 1986828 w 3621206"/>
              <a:gd name="connsiteY32" fmla="*/ 3035451 h 6830704"/>
              <a:gd name="connsiteX33" fmla="*/ 1983981 w 3621206"/>
              <a:gd name="connsiteY33" fmla="*/ 3039673 h 6830704"/>
              <a:gd name="connsiteX34" fmla="*/ 1981559 w 3621206"/>
              <a:gd name="connsiteY34" fmla="*/ 3039184 h 6830704"/>
              <a:gd name="connsiteX35" fmla="*/ 1945480 w 3621206"/>
              <a:gd name="connsiteY35" fmla="*/ 3046468 h 6830704"/>
              <a:gd name="connsiteX36" fmla="*/ 1936794 w 3621206"/>
              <a:gd name="connsiteY36" fmla="*/ 3052324 h 6830704"/>
              <a:gd name="connsiteX37" fmla="*/ 1934413 w 3621206"/>
              <a:gd name="connsiteY37" fmla="*/ 3050719 h 6830704"/>
              <a:gd name="connsiteX38" fmla="*/ 1877278 w 3621206"/>
              <a:gd name="connsiteY38" fmla="*/ 3039184 h 6830704"/>
              <a:gd name="connsiteX39" fmla="*/ 1831599 w 3621206"/>
              <a:gd name="connsiteY39" fmla="*/ 3048406 h 6830704"/>
              <a:gd name="connsiteX40" fmla="*/ 1787629 w 3621206"/>
              <a:gd name="connsiteY40" fmla="*/ 3018761 h 6830704"/>
              <a:gd name="connsiteX41" fmla="*/ 1730494 w 3621206"/>
              <a:gd name="connsiteY41" fmla="*/ 3007226 h 6830704"/>
              <a:gd name="connsiteX42" fmla="*/ 1674078 w 3621206"/>
              <a:gd name="connsiteY42" fmla="*/ 3018616 h 6830704"/>
              <a:gd name="connsiteX43" fmla="*/ 1668805 w 3621206"/>
              <a:gd name="connsiteY43" fmla="*/ 3011007 h 6830704"/>
              <a:gd name="connsiteX44" fmla="*/ 1443445 w 3621206"/>
              <a:gd name="connsiteY44" fmla="*/ 2875190 h 6830704"/>
              <a:gd name="connsiteX45" fmla="*/ 1419367 w 3621206"/>
              <a:gd name="connsiteY45" fmla="*/ 2872763 h 6830704"/>
              <a:gd name="connsiteX46" fmla="*/ 1419367 w 3621206"/>
              <a:gd name="connsiteY46" fmla="*/ 313898 h 6830704"/>
              <a:gd name="connsiteX47" fmla="*/ 0 w 3621206"/>
              <a:gd name="connsiteY47" fmla="*/ 313898 h 6830704"/>
              <a:gd name="connsiteX48" fmla="*/ 0 w 3621206"/>
              <a:gd name="connsiteY48" fmla="*/ 0 h 68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621206" h="6830704">
                <a:moveTo>
                  <a:pt x="0" y="0"/>
                </a:moveTo>
                <a:lnTo>
                  <a:pt x="3621206" y="0"/>
                </a:lnTo>
                <a:lnTo>
                  <a:pt x="3621206" y="6830704"/>
                </a:lnTo>
                <a:lnTo>
                  <a:pt x="0" y="6830704"/>
                </a:lnTo>
                <a:lnTo>
                  <a:pt x="0" y="3562404"/>
                </a:lnTo>
                <a:lnTo>
                  <a:pt x="1109051" y="3562404"/>
                </a:lnTo>
                <a:lnTo>
                  <a:pt x="1142772" y="3590226"/>
                </a:lnTo>
                <a:cubicBezTo>
                  <a:pt x="1205860" y="3632848"/>
                  <a:pt x="1281914" y="3657735"/>
                  <a:pt x="1363781" y="3657735"/>
                </a:cubicBezTo>
                <a:cubicBezTo>
                  <a:pt x="1445648" y="3657735"/>
                  <a:pt x="1521702" y="3632848"/>
                  <a:pt x="1584790" y="3590226"/>
                </a:cubicBezTo>
                <a:lnTo>
                  <a:pt x="1616867" y="3563760"/>
                </a:lnTo>
                <a:lnTo>
                  <a:pt x="1621391" y="3586167"/>
                </a:lnTo>
                <a:cubicBezTo>
                  <a:pt x="1635462" y="3619435"/>
                  <a:pt x="1668403" y="3642777"/>
                  <a:pt x="1706796" y="3642777"/>
                </a:cubicBezTo>
                <a:cubicBezTo>
                  <a:pt x="1745189" y="3642777"/>
                  <a:pt x="1778130" y="3619435"/>
                  <a:pt x="1792201" y="3586167"/>
                </a:cubicBezTo>
                <a:lnTo>
                  <a:pt x="1798449" y="3555221"/>
                </a:lnTo>
                <a:lnTo>
                  <a:pt x="1798948" y="3555120"/>
                </a:lnTo>
                <a:cubicBezTo>
                  <a:pt x="1832215" y="3541049"/>
                  <a:pt x="1855558" y="3508108"/>
                  <a:pt x="1855558" y="3469715"/>
                </a:cubicBezTo>
                <a:lnTo>
                  <a:pt x="1855173" y="3467810"/>
                </a:lnTo>
                <a:lnTo>
                  <a:pt x="1877338" y="3452866"/>
                </a:lnTo>
                <a:cubicBezTo>
                  <a:pt x="1885725" y="3444480"/>
                  <a:pt x="1892512" y="3434493"/>
                  <a:pt x="1897202" y="3423404"/>
                </a:cubicBezTo>
                <a:lnTo>
                  <a:pt x="1897291" y="3422966"/>
                </a:lnTo>
                <a:lnTo>
                  <a:pt x="1921108" y="3418157"/>
                </a:lnTo>
                <a:cubicBezTo>
                  <a:pt x="1954375" y="3404086"/>
                  <a:pt x="1977718" y="3371145"/>
                  <a:pt x="1977718" y="3332752"/>
                </a:cubicBezTo>
                <a:lnTo>
                  <a:pt x="1976564" y="3327035"/>
                </a:lnTo>
                <a:lnTo>
                  <a:pt x="1984326" y="3325468"/>
                </a:lnTo>
                <a:cubicBezTo>
                  <a:pt x="2017593" y="3311397"/>
                  <a:pt x="2040936" y="3278456"/>
                  <a:pt x="2040936" y="3240063"/>
                </a:cubicBezTo>
                <a:lnTo>
                  <a:pt x="2035358" y="3212436"/>
                </a:lnTo>
                <a:lnTo>
                  <a:pt x="2039563" y="3213285"/>
                </a:lnTo>
                <a:cubicBezTo>
                  <a:pt x="2077956" y="3213285"/>
                  <a:pt x="2110897" y="3189943"/>
                  <a:pt x="2124968" y="3156675"/>
                </a:cubicBezTo>
                <a:lnTo>
                  <a:pt x="2125144" y="3155804"/>
                </a:lnTo>
                <a:lnTo>
                  <a:pt x="2137774" y="3137071"/>
                </a:lnTo>
                <a:cubicBezTo>
                  <a:pt x="2142464" y="3125982"/>
                  <a:pt x="2145058" y="3113790"/>
                  <a:pt x="2145058" y="3100992"/>
                </a:cubicBezTo>
                <a:cubicBezTo>
                  <a:pt x="2145058" y="3049801"/>
                  <a:pt x="2103560" y="3008303"/>
                  <a:pt x="2052369" y="3008303"/>
                </a:cubicBezTo>
                <a:cubicBezTo>
                  <a:pt x="2026774" y="3008303"/>
                  <a:pt x="2003601" y="3018678"/>
                  <a:pt x="1986828" y="3035451"/>
                </a:cubicBezTo>
                <a:lnTo>
                  <a:pt x="1983981" y="3039673"/>
                </a:lnTo>
                <a:lnTo>
                  <a:pt x="1981559" y="3039184"/>
                </a:lnTo>
                <a:cubicBezTo>
                  <a:pt x="1968761" y="3039184"/>
                  <a:pt x="1956569" y="3041778"/>
                  <a:pt x="1945480" y="3046468"/>
                </a:cubicBezTo>
                <a:lnTo>
                  <a:pt x="1936794" y="3052324"/>
                </a:lnTo>
                <a:lnTo>
                  <a:pt x="1934413" y="3050719"/>
                </a:lnTo>
                <a:cubicBezTo>
                  <a:pt x="1916852" y="3043291"/>
                  <a:pt x="1897545" y="3039184"/>
                  <a:pt x="1877278" y="3039184"/>
                </a:cubicBezTo>
                <a:lnTo>
                  <a:pt x="1831599" y="3048406"/>
                </a:lnTo>
                <a:lnTo>
                  <a:pt x="1787629" y="3018761"/>
                </a:lnTo>
                <a:cubicBezTo>
                  <a:pt x="1770068" y="3011333"/>
                  <a:pt x="1750761" y="3007226"/>
                  <a:pt x="1730494" y="3007226"/>
                </a:cubicBezTo>
                <a:lnTo>
                  <a:pt x="1674078" y="3018616"/>
                </a:lnTo>
                <a:lnTo>
                  <a:pt x="1668805" y="3011007"/>
                </a:lnTo>
                <a:cubicBezTo>
                  <a:pt x="1612414" y="2942678"/>
                  <a:pt x="1533508" y="2893620"/>
                  <a:pt x="1443445" y="2875190"/>
                </a:cubicBezTo>
                <a:lnTo>
                  <a:pt x="1419367" y="2872763"/>
                </a:lnTo>
                <a:lnTo>
                  <a:pt x="1419367" y="313898"/>
                </a:lnTo>
                <a:lnTo>
                  <a:pt x="0" y="313898"/>
                </a:lnTo>
                <a:lnTo>
                  <a:pt x="0" y="0"/>
                </a:lnTo>
                <a:close/>
              </a:path>
            </a:pathLst>
          </a:custGeom>
        </p:spPr>
      </p:pic>
    </p:spTree>
    <p:extLst>
      <p:ext uri="{BB962C8B-B14F-4D97-AF65-F5344CB8AC3E}">
        <p14:creationId xmlns:p14="http://schemas.microsoft.com/office/powerpoint/2010/main" val="3906098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5000">
        <p15:prstTrans prst="curtains"/>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anim calcmode="lin" valueType="num">
                                      <p:cBhvr>
                                        <p:cTn id="11" dur="500" fill="hold"/>
                                        <p:tgtEl>
                                          <p:spTgt spid="13"/>
                                        </p:tgtEl>
                                        <p:attrNameLst>
                                          <p:attrName>ppt_x</p:attrName>
                                        </p:attrNameLst>
                                      </p:cBhvr>
                                      <p:tavLst>
                                        <p:tav tm="0">
                                          <p:val>
                                            <p:strVal val="#ppt_x"/>
                                          </p:val>
                                        </p:tav>
                                        <p:tav tm="100000">
                                          <p:val>
                                            <p:strVal val="#ppt_x"/>
                                          </p:val>
                                        </p:tav>
                                      </p:tavLst>
                                    </p:anim>
                                    <p:anim calcmode="lin" valueType="num">
                                      <p:cBhvr>
                                        <p:cTn id="12" dur="500" fill="hold"/>
                                        <p:tgtEl>
                                          <p:spTgt spid="13"/>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9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par>
                                <p:cTn id="16" presetID="42" presetClass="entr" presetSubtype="0" fill="hold" nodeType="withEffect">
                                  <p:stCondLst>
                                    <p:cond delay="12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160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1000"/>
                                        <p:tgtEl>
                                          <p:spTgt spid="4"/>
                                        </p:tgtEl>
                                      </p:cBhvr>
                                    </p:animEffect>
                                  </p:childTnLst>
                                </p:cTn>
                              </p:par>
                              <p:par>
                                <p:cTn id="24" presetID="42" presetClass="entr" presetSubtype="0" fill="hold" nodeType="withEffect">
                                  <p:stCondLst>
                                    <p:cond delay="190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anim calcmode="lin" valueType="num">
                                      <p:cBhvr>
                                        <p:cTn id="27" dur="500" fill="hold"/>
                                        <p:tgtEl>
                                          <p:spTgt spid="17"/>
                                        </p:tgtEl>
                                        <p:attrNameLst>
                                          <p:attrName>ppt_x</p:attrName>
                                        </p:attrNameLst>
                                      </p:cBhvr>
                                      <p:tavLst>
                                        <p:tav tm="0">
                                          <p:val>
                                            <p:strVal val="#ppt_x"/>
                                          </p:val>
                                        </p:tav>
                                        <p:tav tm="100000">
                                          <p:val>
                                            <p:strVal val="#ppt_x"/>
                                          </p:val>
                                        </p:tav>
                                      </p:tavLst>
                                    </p:anim>
                                    <p:anim calcmode="lin" valueType="num">
                                      <p:cBhvr>
                                        <p:cTn id="28" dur="500" fill="hold"/>
                                        <p:tgtEl>
                                          <p:spTgt spid="17"/>
                                        </p:tgtEl>
                                        <p:attrNameLst>
                                          <p:attrName>ppt_y</p:attrName>
                                        </p:attrNameLst>
                                      </p:cBhvr>
                                      <p:tavLst>
                                        <p:tav tm="0">
                                          <p:val>
                                            <p:strVal val="#ppt_y+.1"/>
                                          </p:val>
                                        </p:tav>
                                        <p:tav tm="100000">
                                          <p:val>
                                            <p:strVal val="#ppt_y"/>
                                          </p:val>
                                        </p:tav>
                                      </p:tavLst>
                                    </p:anim>
                                  </p:childTnLst>
                                </p:cTn>
                              </p:par>
                              <p:par>
                                <p:cTn id="29" presetID="22" presetClass="entr" presetSubtype="8" fill="hold" nodeType="withEffect">
                                  <p:stCondLst>
                                    <p:cond delay="23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7402" y="0"/>
            <a:ext cx="12219402" cy="6104334"/>
          </a:xfrm>
          <a:prstGeom prst="rect">
            <a:avLst/>
          </a:prstGeom>
          <a:ln>
            <a:noFill/>
          </a:ln>
          <a:effectLst>
            <a:softEdge rad="112500"/>
          </a:effectLst>
        </p:spPr>
      </p:pic>
      <p:grpSp>
        <p:nvGrpSpPr>
          <p:cNvPr id="5" name="组合 4"/>
          <p:cNvGrpSpPr/>
          <p:nvPr/>
        </p:nvGrpSpPr>
        <p:grpSpPr>
          <a:xfrm>
            <a:off x="1646263" y="2413296"/>
            <a:ext cx="1692322" cy="1692322"/>
            <a:chOff x="2265529" y="2033517"/>
            <a:chExt cx="1692322" cy="1692322"/>
          </a:xfrm>
        </p:grpSpPr>
        <p:sp>
          <p:nvSpPr>
            <p:cNvPr id="3" name="椭圆 2"/>
            <p:cNvSpPr/>
            <p:nvPr/>
          </p:nvSpPr>
          <p:spPr>
            <a:xfrm>
              <a:off x="2265529" y="2033517"/>
              <a:ext cx="1692322" cy="1692322"/>
            </a:xfrm>
            <a:prstGeom prst="ellipse">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81535" y="2101757"/>
              <a:ext cx="1460311" cy="1446550"/>
            </a:xfrm>
            <a:prstGeom prst="rect">
              <a:avLst/>
            </a:prstGeom>
            <a:noFill/>
          </p:spPr>
          <p:txBody>
            <a:bodyPr wrap="square" rtlCol="0">
              <a:spAutoFit/>
            </a:bodyPr>
            <a:lstStyle/>
            <a:p>
              <a:pPr algn="ctr"/>
              <a:r>
                <a:rPr lang="zh-CN" altLang="en-US" sz="8800" dirty="0">
                  <a:solidFill>
                    <a:schemeClr val="bg1"/>
                  </a:solidFill>
                  <a:latin typeface="汉仪颜楷繁" panose="02010609000101010101" pitchFamily="49" charset="-122"/>
                  <a:ea typeface="汉仪颜楷繁" panose="02010609000101010101" pitchFamily="49" charset="-122"/>
                </a:rPr>
                <a:t>壹</a:t>
              </a:r>
            </a:p>
          </p:txBody>
        </p:sp>
      </p:grpSp>
      <p:grpSp>
        <p:nvGrpSpPr>
          <p:cNvPr id="2" name="组合 1"/>
          <p:cNvGrpSpPr/>
          <p:nvPr/>
        </p:nvGrpSpPr>
        <p:grpSpPr>
          <a:xfrm>
            <a:off x="3581604" y="2552132"/>
            <a:ext cx="5947785" cy="1015663"/>
            <a:chOff x="3581604" y="2552132"/>
            <a:chExt cx="5947785" cy="1015663"/>
          </a:xfrm>
        </p:grpSpPr>
        <p:sp>
          <p:nvSpPr>
            <p:cNvPr id="6" name="文本框 5"/>
            <p:cNvSpPr txBox="1"/>
            <p:nvPr/>
          </p:nvSpPr>
          <p:spPr>
            <a:xfrm>
              <a:off x="3587109" y="2552132"/>
              <a:ext cx="5942280" cy="1015663"/>
            </a:xfrm>
            <a:prstGeom prst="rect">
              <a:avLst/>
            </a:prstGeom>
            <a:noFill/>
          </p:spPr>
          <p:txBody>
            <a:bodyPr wrap="square" rtlCol="0">
              <a:spAutoFit/>
            </a:bodyPr>
            <a:lstStyle/>
            <a:p>
              <a:r>
                <a:rPr lang="zh-CN" altLang="en-US" sz="6000" dirty="0">
                  <a:latin typeface="华文行楷" panose="02010800040101010101" pitchFamily="2" charset="-122"/>
                  <a:ea typeface="华文行楷" panose="02010800040101010101" pitchFamily="2" charset="-122"/>
                </a:rPr>
                <a:t>望京门城墙遗址</a:t>
              </a:r>
            </a:p>
          </p:txBody>
        </p:sp>
        <p:sp>
          <p:nvSpPr>
            <p:cNvPr id="13" name="任意多边形 12"/>
            <p:cNvSpPr/>
            <p:nvPr/>
          </p:nvSpPr>
          <p:spPr>
            <a:xfrm>
              <a:off x="3581604" y="3013797"/>
              <a:ext cx="491320" cy="49132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flipV="1">
              <a:off x="8795050" y="2559613"/>
              <a:ext cx="491320" cy="49132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16415882"/>
      </p:ext>
    </p:extLst>
  </p:cSld>
  <p:clrMapOvr>
    <a:masterClrMapping/>
  </p:clrMapOvr>
  <mc:AlternateContent xmlns:mc="http://schemas.openxmlformats.org/markup-compatibility/2006" xmlns:p14="http://schemas.microsoft.com/office/powerpoint/2010/main">
    <mc:Choice Requires="p14">
      <p:transition spd="slow" p14:dur="1400" advTm="5000">
        <p14:ripp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95325" y="748705"/>
            <a:ext cx="1103086" cy="1103086"/>
            <a:chOff x="1161143" y="1538514"/>
            <a:chExt cx="1103086" cy="1103086"/>
          </a:xfrm>
        </p:grpSpPr>
        <p:sp>
          <p:nvSpPr>
            <p:cNvPr id="5" name="圆角矩形 4"/>
            <p:cNvSpPr/>
            <p:nvPr/>
          </p:nvSpPr>
          <p:spPr>
            <a:xfrm>
              <a:off x="1161143" y="1538514"/>
              <a:ext cx="1103086" cy="1103086"/>
            </a:xfrm>
            <a:prstGeom prst="roundRect">
              <a:avLst>
                <a:gd name="adj" fmla="val 5729"/>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42571" y="1660044"/>
              <a:ext cx="740229" cy="830997"/>
            </a:xfrm>
            <a:prstGeom prst="rect">
              <a:avLst/>
            </a:prstGeom>
            <a:noFill/>
          </p:spPr>
          <p:txBody>
            <a:bodyPr wrap="square" rtlCol="0">
              <a:spAutoFit/>
            </a:bodyPr>
            <a:lstStyle/>
            <a:p>
              <a:pPr algn="ctr"/>
              <a:r>
                <a:rPr lang="zh-CN" altLang="en-US" sz="4800" dirty="0">
                  <a:solidFill>
                    <a:schemeClr val="bg1"/>
                  </a:solidFill>
                  <a:latin typeface="汉仪颜楷繁" panose="02010609000101010101" pitchFamily="49" charset="-122"/>
                  <a:ea typeface="汉仪颜楷繁" panose="02010609000101010101" pitchFamily="49" charset="-122"/>
                </a:rPr>
                <a:t>题</a:t>
              </a:r>
            </a:p>
          </p:txBody>
        </p:sp>
      </p:grpSp>
      <p:sp>
        <p:nvSpPr>
          <p:cNvPr id="8" name="文本框 7"/>
          <p:cNvSpPr txBox="1"/>
          <p:nvPr/>
        </p:nvSpPr>
        <p:spPr>
          <a:xfrm>
            <a:off x="1907948" y="982595"/>
            <a:ext cx="2875190" cy="646331"/>
          </a:xfrm>
          <a:prstGeom prst="rect">
            <a:avLst/>
          </a:prstGeom>
          <a:noFill/>
        </p:spPr>
        <p:txBody>
          <a:bodyPr wrap="square" rtlCol="0">
            <a:spAutoFit/>
          </a:bodyPr>
          <a:lstStyle/>
          <a:p>
            <a:r>
              <a:rPr lang="zh-CN" altLang="en-US" sz="3600" dirty="0">
                <a:latin typeface="华文行楷" panose="02010800040101010101" pitchFamily="2" charset="-122"/>
                <a:ea typeface="华文行楷" panose="02010800040101010101" pitchFamily="2" charset="-122"/>
              </a:rPr>
              <a:t>历史的背影</a:t>
            </a:r>
          </a:p>
        </p:txBody>
      </p:sp>
      <p:sp>
        <p:nvSpPr>
          <p:cNvPr id="13" name="文本框 12"/>
          <p:cNvSpPr txBox="1"/>
          <p:nvPr/>
        </p:nvSpPr>
        <p:spPr>
          <a:xfrm>
            <a:off x="99559" y="2814936"/>
            <a:ext cx="3397704" cy="3779881"/>
          </a:xfrm>
          <a:prstGeom prst="rect">
            <a:avLst/>
          </a:prstGeom>
          <a:noFill/>
        </p:spPr>
        <p:txBody>
          <a:bodyPr wrap="square" rtlCol="0">
            <a:spAutoFit/>
          </a:bodyPr>
          <a:lstStyle/>
          <a:p>
            <a:pPr>
              <a:lnSpc>
                <a:spcPct val="150000"/>
              </a:lnSpc>
            </a:pPr>
            <a:r>
              <a:rPr lang="zh-CN" altLang="zh-CN" dirty="0">
                <a:ea typeface="方正隶变简体" panose="03000509000000000000" pitchFamily="65" charset="-122"/>
              </a:rPr>
              <a:t>据文献记载，唐乾宁五年（公元</a:t>
            </a:r>
            <a:r>
              <a:rPr lang="en-US" altLang="zh-CN" dirty="0">
                <a:ea typeface="方正隶变简体" panose="03000509000000000000" pitchFamily="65" charset="-122"/>
              </a:rPr>
              <a:t>898</a:t>
            </a:r>
            <a:r>
              <a:rPr lang="zh-CN" altLang="zh-CN" dirty="0">
                <a:ea typeface="方正隶变简体" panose="03000509000000000000" pitchFamily="65" charset="-122"/>
              </a:rPr>
              <a:t>年），明州刺史黄晟筑起罗城，设和义门、长春门、灵桥门、永丰门、望京门、东渡门、达信门、鱼浦门、来安门、鄞江门等</a:t>
            </a:r>
            <a:r>
              <a:rPr lang="en-US" altLang="zh-CN" dirty="0">
                <a:ea typeface="方正隶变简体" panose="03000509000000000000" pitchFamily="65" charset="-122"/>
              </a:rPr>
              <a:t>10</a:t>
            </a:r>
            <a:r>
              <a:rPr lang="zh-CN" altLang="zh-CN" dirty="0">
                <a:ea typeface="方正隶变简体" panose="03000509000000000000" pitchFamily="65" charset="-122"/>
              </a:rPr>
              <a:t>座城门。在民间，望京门也被称为西门，此处至今仍被称为西门口。望京门设有水关，使月湖与西塘河连通。</a:t>
            </a:r>
            <a:endParaRPr lang="zh-CN" altLang="en-US" dirty="0">
              <a:ea typeface="方正隶变简体" panose="03000509000000000000" pitchFamily="65" charset="-122"/>
            </a:endParaRPr>
          </a:p>
        </p:txBody>
      </p:sp>
      <p:sp>
        <p:nvSpPr>
          <p:cNvPr id="15" name="文本框 14"/>
          <p:cNvSpPr txBox="1"/>
          <p:nvPr/>
        </p:nvSpPr>
        <p:spPr>
          <a:xfrm>
            <a:off x="3497263" y="2814936"/>
            <a:ext cx="5985670" cy="3477875"/>
          </a:xfrm>
          <a:prstGeom prst="rect">
            <a:avLst/>
          </a:prstGeom>
          <a:noFill/>
        </p:spPr>
        <p:txBody>
          <a:bodyPr wrap="square" rtlCol="0">
            <a:spAutoFit/>
          </a:bodyPr>
          <a:lstStyle/>
          <a:p>
            <a:r>
              <a:rPr lang="zh-CN" altLang="zh-CN" sz="2000" b="1" dirty="0">
                <a:ea typeface="方正隶变简体" panose="03000509000000000000" pitchFamily="65" charset="-122"/>
              </a:rPr>
              <a:t>历史上，许多官员包括从京城来的官船，都是经由西塘河从西门入城，此处也是宁波学子赴京赶考的必经之路。因宁波地处东南沿海，此门朝向西北的京都方向，所以被称为望京门。而南宋末期废除了鄞江门、来安门、渔浦门、达信门四门，仅余望京门、灵桥门、东渡门、甬水门、盐仓门五门，并进行了修整和扩建。明清两代，宁波修城设防并不断增加城门和墙垣，在当时被视为海塞之锁，保卫宁波的安全。而清朝晚期，宁波更是开埠进行经济发展。然而，在民国时期，宁波罗城城墙全部拆除，标志着千年古城时代的终结。</a:t>
            </a:r>
          </a:p>
        </p:txBody>
      </p:sp>
      <p:pic>
        <p:nvPicPr>
          <p:cNvPr id="18" name="图片 17"/>
          <p:cNvPicPr>
            <a:picLocks noChangeAspect="1"/>
          </p:cNvPicPr>
          <p:nvPr/>
        </p:nvPicPr>
        <p:blipFill rotWithShape="1">
          <a:blip r:embed="rId2" cstate="screen">
            <a:clrChange>
              <a:clrFrom>
                <a:srgbClr val="FCFCFC"/>
              </a:clrFrom>
              <a:clrTo>
                <a:srgbClr val="FCFCFC">
                  <a:alpha val="0"/>
                </a:srgbClr>
              </a:clrTo>
            </a:clrChange>
            <a:extLst>
              <a:ext uri="{28A0092B-C50C-407E-A947-70E740481C1C}">
                <a14:useLocalDpi xmlns:a14="http://schemas.microsoft.com/office/drawing/2010/main"/>
              </a:ext>
            </a:extLst>
          </a:blip>
          <a:srcRect/>
          <a:stretch/>
        </p:blipFill>
        <p:spPr>
          <a:xfrm flipH="1">
            <a:off x="8548915" y="1519226"/>
            <a:ext cx="3802746" cy="5338774"/>
          </a:xfrm>
          <a:prstGeom prst="rect">
            <a:avLst/>
          </a:prstGeom>
        </p:spPr>
      </p:pic>
      <p:pic>
        <p:nvPicPr>
          <p:cNvPr id="19" name="图片 18"/>
          <p:cNvPicPr>
            <a:picLocks noChangeAspect="1"/>
          </p:cNvPicPr>
          <p:nvPr/>
        </p:nvPicPr>
        <p:blipFill rotWithShape="1">
          <a:blip r:embed="rId3" cstate="screen">
            <a:clrChange>
              <a:clrFrom>
                <a:srgbClr val="FCFCFC"/>
              </a:clrFrom>
              <a:clrTo>
                <a:srgbClr val="FCFCFC">
                  <a:alpha val="0"/>
                </a:srgbClr>
              </a:clrTo>
            </a:clrChange>
            <a:extLst>
              <a:ext uri="{28A0092B-C50C-407E-A947-70E740481C1C}">
                <a14:useLocalDpi xmlns:a14="http://schemas.microsoft.com/office/drawing/2010/main"/>
              </a:ext>
            </a:extLst>
          </a:blip>
          <a:srcRect/>
          <a:stretch/>
        </p:blipFill>
        <p:spPr>
          <a:xfrm>
            <a:off x="10284052" y="472978"/>
            <a:ext cx="1277257" cy="1320800"/>
          </a:xfrm>
          <a:prstGeom prst="rect">
            <a:avLst/>
          </a:prstGeom>
        </p:spPr>
      </p:pic>
      <p:grpSp>
        <p:nvGrpSpPr>
          <p:cNvPr id="2" name="组合 1"/>
          <p:cNvGrpSpPr/>
          <p:nvPr/>
        </p:nvGrpSpPr>
        <p:grpSpPr>
          <a:xfrm>
            <a:off x="695325" y="2184355"/>
            <a:ext cx="6895533" cy="385229"/>
            <a:chOff x="695325" y="2184355"/>
            <a:chExt cx="7558483" cy="385229"/>
          </a:xfrm>
        </p:grpSpPr>
        <p:sp>
          <p:nvSpPr>
            <p:cNvPr id="9" name="文本框 8"/>
            <p:cNvSpPr txBox="1"/>
            <p:nvPr/>
          </p:nvSpPr>
          <p:spPr>
            <a:xfrm>
              <a:off x="695325" y="2184355"/>
              <a:ext cx="7381079" cy="369332"/>
            </a:xfrm>
            <a:prstGeom prst="rect">
              <a:avLst/>
            </a:prstGeom>
            <a:noFill/>
          </p:spPr>
          <p:txBody>
            <a:bodyPr wrap="square" rtlCol="0">
              <a:spAutoFit/>
            </a:bodyPr>
            <a:lstStyle/>
            <a:p>
              <a:r>
                <a:rPr lang="zh-CN" altLang="zh-CN" b="1" dirty="0">
                  <a:effectLst>
                    <a:outerShdw blurRad="38100" dist="38100" dir="2700000" algn="tl">
                      <a:srgbClr val="000000">
                        <a:alpha val="43137"/>
                      </a:srgbClr>
                    </a:outerShdw>
                  </a:effectLst>
                  <a:ea typeface="方正隶变简体" panose="03000509000000000000" pitchFamily="65" charset="-122"/>
                </a:rPr>
                <a:t>望京门是宁波古城的西门，位于现在的望京路和中山西路交叉处。</a:t>
              </a:r>
              <a:endParaRPr lang="zh-CN" altLang="en-US" b="1" dirty="0">
                <a:effectLst>
                  <a:outerShdw blurRad="38100" dist="38100" dir="2700000" algn="tl">
                    <a:srgbClr val="000000">
                      <a:alpha val="43137"/>
                    </a:srgbClr>
                  </a:outerShdw>
                </a:effectLst>
                <a:ea typeface="方正隶变简体" panose="03000509000000000000" pitchFamily="65" charset="-122"/>
              </a:endParaRPr>
            </a:p>
          </p:txBody>
        </p:sp>
        <p:sp>
          <p:nvSpPr>
            <p:cNvPr id="21" name="任意多边形 20"/>
            <p:cNvSpPr/>
            <p:nvPr/>
          </p:nvSpPr>
          <p:spPr>
            <a:xfrm>
              <a:off x="706409" y="2392180"/>
              <a:ext cx="177404" cy="177404"/>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flipH="1" flipV="1">
              <a:off x="8076404" y="2198157"/>
              <a:ext cx="177404" cy="177404"/>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58486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60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22" presetClass="entr" presetSubtype="8" fill="hold" nodeType="withEffect">
                                  <p:stCondLst>
                                    <p:cond delay="15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00"/>
                                        <p:tgtEl>
                                          <p:spTgt spid="2"/>
                                        </p:tgtEl>
                                      </p:cBhvr>
                                    </p:animEffect>
                                  </p:childTnLst>
                                </p:cTn>
                              </p:par>
                              <p:par>
                                <p:cTn id="16" presetID="22" presetClass="entr" presetSubtype="1" fill="hold" grpId="0" nodeType="withEffect">
                                  <p:stCondLst>
                                    <p:cond delay="250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1000"/>
                                        <p:tgtEl>
                                          <p:spTgt spid="13"/>
                                        </p:tgtEl>
                                      </p:cBhvr>
                                    </p:animEffect>
                                  </p:childTnLst>
                                </p:cTn>
                              </p:par>
                              <p:par>
                                <p:cTn id="19" presetID="22" presetClass="entr" presetSubtype="1" fill="hold" grpId="0" nodeType="withEffect">
                                  <p:stCondLst>
                                    <p:cond delay="370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8025" y="523047"/>
            <a:ext cx="6261138" cy="830997"/>
            <a:chOff x="708025" y="523047"/>
            <a:chExt cx="6261138" cy="830997"/>
          </a:xfrm>
        </p:grpSpPr>
        <p:sp>
          <p:nvSpPr>
            <p:cNvPr id="34" name="椭圆 33"/>
            <p:cNvSpPr/>
            <p:nvPr/>
          </p:nvSpPr>
          <p:spPr>
            <a:xfrm>
              <a:off x="708025" y="576009"/>
              <a:ext cx="725074" cy="725074"/>
            </a:xfrm>
            <a:prstGeom prst="ellipse">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371600" y="523047"/>
              <a:ext cx="5597563" cy="830997"/>
            </a:xfrm>
            <a:prstGeom prst="rect">
              <a:avLst/>
            </a:prstGeom>
            <a:noFill/>
          </p:spPr>
          <p:txBody>
            <a:bodyPr wrap="square" rtlCol="0">
              <a:spAutoFit/>
            </a:bodyPr>
            <a:lstStyle/>
            <a:p>
              <a:pPr algn="ctr"/>
              <a:r>
                <a:rPr lang="zh-CN" altLang="en-US" sz="4800" dirty="0">
                  <a:latin typeface="方正行楷繁体" panose="03000509000000000000" pitchFamily="65" charset="-122"/>
                  <a:ea typeface="方正行楷繁体" panose="03000509000000000000" pitchFamily="65" charset="-122"/>
                </a:rPr>
                <a:t> </a:t>
              </a:r>
              <a:r>
                <a:rPr lang="zh-CN" altLang="en-US" sz="4800" dirty="0">
                  <a:ln w="0"/>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rPr>
                <a:t>望京门城墙的现址</a:t>
              </a:r>
              <a:endParaRPr lang="zh-CN" altLang="en-US" sz="4800" dirty="0">
                <a:latin typeface="华文行楷" panose="02010800040101010101" pitchFamily="2" charset="-122"/>
                <a:ea typeface="华文行楷" panose="02010800040101010101" pitchFamily="2" charset="-122"/>
              </a:endParaRPr>
            </a:p>
          </p:txBody>
        </p:sp>
      </p:grpSp>
      <p:pic>
        <p:nvPicPr>
          <p:cNvPr id="37" name="图片 3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3418974"/>
            <a:ext cx="3177148" cy="3591426"/>
          </a:xfrm>
          <a:prstGeom prst="rect">
            <a:avLst/>
          </a:prstGeom>
        </p:spPr>
      </p:pic>
      <p:sp>
        <p:nvSpPr>
          <p:cNvPr id="40" name="矩形 39"/>
          <p:cNvSpPr/>
          <p:nvPr/>
        </p:nvSpPr>
        <p:spPr>
          <a:xfrm>
            <a:off x="4133848" y="1614364"/>
            <a:ext cx="184152" cy="2214686"/>
          </a:xfrm>
          <a:prstGeom prst="rect">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521312" y="1470553"/>
            <a:ext cx="615553" cy="2516220"/>
          </a:xfrm>
          <a:prstGeom prst="rect">
            <a:avLst/>
          </a:prstGeom>
          <a:noFill/>
        </p:spPr>
        <p:txBody>
          <a:bodyPr vert="eaVert" wrap="square" rtlCol="0">
            <a:spAutoFit/>
          </a:bodyPr>
          <a:lstStyle/>
          <a:p>
            <a:r>
              <a:rPr lang="zh-CN" altLang="en-US" sz="2800" dirty="0">
                <a:latin typeface="华文行楷" panose="02010800040101010101" pitchFamily="2" charset="-122"/>
                <a:ea typeface="华文行楷" panose="02010800040101010101" pitchFamily="2" charset="-122"/>
              </a:rPr>
              <a:t>城墙的发掘史</a:t>
            </a:r>
          </a:p>
        </p:txBody>
      </p:sp>
      <p:sp>
        <p:nvSpPr>
          <p:cNvPr id="42" name="文本框 41"/>
          <p:cNvSpPr txBox="1"/>
          <p:nvPr/>
        </p:nvSpPr>
        <p:spPr>
          <a:xfrm>
            <a:off x="4318000" y="1628920"/>
            <a:ext cx="7118350" cy="2246769"/>
          </a:xfrm>
          <a:prstGeom prst="rect">
            <a:avLst/>
          </a:prstGeom>
          <a:noFill/>
        </p:spPr>
        <p:txBody>
          <a:bodyPr wrap="square" rtlCol="0">
            <a:spAutoFit/>
          </a:bodyPr>
          <a:lstStyle/>
          <a:p>
            <a:r>
              <a:rPr lang="en-US" altLang="zh-CN" sz="2000" dirty="0">
                <a:ea typeface="方正隶变简体" panose="03000509000000000000" pitchFamily="65" charset="-122"/>
              </a:rPr>
              <a:t>2016</a:t>
            </a:r>
            <a:r>
              <a:rPr lang="zh-CN" altLang="en-US" sz="2000" dirty="0">
                <a:ea typeface="方正隶变简体" panose="03000509000000000000" pitchFamily="65" charset="-122"/>
              </a:rPr>
              <a:t>年</a:t>
            </a:r>
            <a:r>
              <a:rPr lang="en-US" altLang="zh-CN" sz="2000" dirty="0">
                <a:ea typeface="方正隶变简体" panose="03000509000000000000" pitchFamily="65" charset="-122"/>
              </a:rPr>
              <a:t>8</a:t>
            </a:r>
            <a:r>
              <a:rPr lang="zh-CN" altLang="en-US" sz="2000" dirty="0">
                <a:ea typeface="方正隶变简体" panose="03000509000000000000" pitchFamily="65" charset="-122"/>
              </a:rPr>
              <a:t>月至</a:t>
            </a:r>
            <a:r>
              <a:rPr lang="en-US" altLang="zh-CN" sz="2000" dirty="0">
                <a:ea typeface="方正隶变简体" panose="03000509000000000000" pitchFamily="65" charset="-122"/>
              </a:rPr>
              <a:t>9</a:t>
            </a:r>
            <a:r>
              <a:rPr lang="zh-CN" altLang="en-US" sz="2000" dirty="0">
                <a:ea typeface="方正隶变简体" panose="03000509000000000000" pitchFamily="65" charset="-122"/>
              </a:rPr>
              <a:t>月和</a:t>
            </a:r>
            <a:r>
              <a:rPr lang="en-US" altLang="zh-CN" sz="2000" dirty="0">
                <a:ea typeface="方正隶变简体" panose="03000509000000000000" pitchFamily="65" charset="-122"/>
              </a:rPr>
              <a:t>2016</a:t>
            </a:r>
            <a:r>
              <a:rPr lang="zh-CN" altLang="en-US" sz="2000" dirty="0">
                <a:ea typeface="方正隶变简体" panose="03000509000000000000" pitchFamily="65" charset="-122"/>
              </a:rPr>
              <a:t>年</a:t>
            </a:r>
            <a:r>
              <a:rPr lang="en-US" altLang="zh-CN" sz="2000" dirty="0">
                <a:ea typeface="方正隶变简体" panose="03000509000000000000" pitchFamily="65" charset="-122"/>
              </a:rPr>
              <a:t>11</a:t>
            </a:r>
            <a:r>
              <a:rPr lang="zh-CN" altLang="en-US" sz="2000" dirty="0">
                <a:ea typeface="方正隶变简体" panose="03000509000000000000" pitchFamily="65" charset="-122"/>
              </a:rPr>
              <a:t>月至</a:t>
            </a:r>
            <a:r>
              <a:rPr lang="en-US" altLang="zh-CN" sz="2000" dirty="0">
                <a:ea typeface="方正隶变简体" panose="03000509000000000000" pitchFamily="65" charset="-122"/>
              </a:rPr>
              <a:t>2017</a:t>
            </a:r>
            <a:r>
              <a:rPr lang="zh-CN" altLang="en-US" sz="2000" dirty="0">
                <a:ea typeface="方正隶变简体" panose="03000509000000000000" pitchFamily="65" charset="-122"/>
              </a:rPr>
              <a:t>年</a:t>
            </a:r>
            <a:r>
              <a:rPr lang="en-US" altLang="zh-CN" sz="2000" dirty="0">
                <a:ea typeface="方正隶变简体" panose="03000509000000000000" pitchFamily="65" charset="-122"/>
              </a:rPr>
              <a:t>6</a:t>
            </a:r>
            <a:r>
              <a:rPr lang="zh-CN" altLang="en-US" sz="2000" dirty="0">
                <a:ea typeface="方正隶变简体" panose="03000509000000000000" pitchFamily="65" charset="-122"/>
              </a:rPr>
              <a:t>月期间，宁波市文物考古研究所（现宁波市文化遗产管理研究院）与厦门大学历史系联合组建考古队，对宁波市海曙区中山路进行了先期考古调查勘探，并发掘了明州罗城之西门望京门北侧唐末至民国时期的一段城墙基址，并清理了城墙基址的北部和中部各一条东西向解剖沟。考古发掘的目的是为了了解明州罗城城墙的历史沿革、内部结构、筑城方法和建造工艺等。</a:t>
            </a:r>
            <a:endParaRPr lang="zh-CN" altLang="zh-CN" sz="2000" dirty="0">
              <a:ea typeface="方正隶变简体" panose="03000509000000000000" pitchFamily="65" charset="-122"/>
            </a:endParaRPr>
          </a:p>
        </p:txBody>
      </p:sp>
      <p:sp>
        <p:nvSpPr>
          <p:cNvPr id="43" name="文本框 42"/>
          <p:cNvSpPr txBox="1"/>
          <p:nvPr/>
        </p:nvSpPr>
        <p:spPr>
          <a:xfrm>
            <a:off x="10661651" y="3658122"/>
            <a:ext cx="615553" cy="3199878"/>
          </a:xfrm>
          <a:prstGeom prst="rect">
            <a:avLst/>
          </a:prstGeom>
          <a:noFill/>
        </p:spPr>
        <p:txBody>
          <a:bodyPr vert="eaVert" wrap="square" rtlCol="0">
            <a:spAutoFit/>
          </a:bodyPr>
          <a:lstStyle/>
          <a:p>
            <a:r>
              <a:rPr lang="zh-CN" altLang="en-US" sz="2800" dirty="0">
                <a:latin typeface="华文行楷" panose="02010800040101010101" pitchFamily="2" charset="-122"/>
                <a:ea typeface="华文行楷" panose="02010800040101010101" pitchFamily="2" charset="-122"/>
              </a:rPr>
              <a:t>望京门城墙的位置</a:t>
            </a:r>
          </a:p>
        </p:txBody>
      </p:sp>
      <p:sp>
        <p:nvSpPr>
          <p:cNvPr id="44" name="矩形 43"/>
          <p:cNvSpPr/>
          <p:nvPr/>
        </p:nvSpPr>
        <p:spPr>
          <a:xfrm>
            <a:off x="10543211" y="3986773"/>
            <a:ext cx="118440" cy="2807727"/>
          </a:xfrm>
          <a:prstGeom prst="rect">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4362450" y="4778539"/>
            <a:ext cx="6099118" cy="1323439"/>
          </a:xfrm>
          <a:prstGeom prst="rect">
            <a:avLst/>
          </a:prstGeom>
          <a:noFill/>
        </p:spPr>
        <p:txBody>
          <a:bodyPr wrap="square" rtlCol="0">
            <a:spAutoFit/>
          </a:bodyPr>
          <a:lstStyle/>
          <a:p>
            <a:r>
              <a:rPr lang="zh-CN" altLang="zh-CN" sz="2000" dirty="0">
                <a:ea typeface="方正隶变简体" panose="03000509000000000000" pitchFamily="65" charset="-122"/>
              </a:rPr>
              <a:t>望京门遗址公园位于海曙望京路和中山路交叉口东北角，是名城宁波最为重要的历史文化遗存之一。</a:t>
            </a:r>
            <a:endParaRPr lang="en-US" altLang="zh-CN" sz="2000" dirty="0">
              <a:ea typeface="方正隶变简体" panose="03000509000000000000" pitchFamily="65" charset="-122"/>
            </a:endParaRPr>
          </a:p>
          <a:p>
            <a:r>
              <a:rPr lang="zh-CN" altLang="zh-CN" sz="2000" dirty="0">
                <a:ea typeface="方正隶变简体" panose="03000509000000000000" pitchFamily="65" charset="-122"/>
              </a:rPr>
              <a:t>用地面积约</a:t>
            </a:r>
            <a:r>
              <a:rPr lang="en-US" altLang="zh-CN" sz="2000" dirty="0">
                <a:ea typeface="方正隶变简体" panose="03000509000000000000" pitchFamily="65" charset="-122"/>
              </a:rPr>
              <a:t>12000</a:t>
            </a:r>
            <a:r>
              <a:rPr lang="zh-CN" altLang="zh-CN" sz="2000" dirty="0">
                <a:ea typeface="方正隶变简体" panose="03000509000000000000" pitchFamily="65" charset="-122"/>
              </a:rPr>
              <a:t>平方米。范围西至望京路，南至中山路，北至中宪巷，东至效实巷。</a:t>
            </a:r>
          </a:p>
        </p:txBody>
      </p:sp>
    </p:spTree>
    <p:extLst>
      <p:ext uri="{BB962C8B-B14F-4D97-AF65-F5344CB8AC3E}">
        <p14:creationId xmlns:p14="http://schemas.microsoft.com/office/powerpoint/2010/main" val="1758411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1" fill="hold" grpId="0" nodeType="withEffect">
                                  <p:stCondLst>
                                    <p:cond delay="90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1000"/>
                                        <p:tgtEl>
                                          <p:spTgt spid="41"/>
                                        </p:tgtEl>
                                      </p:cBhvr>
                                    </p:animEffect>
                                  </p:childTnLst>
                                </p:cTn>
                              </p:par>
                              <p:par>
                                <p:cTn id="11" presetID="22" presetClass="entr" presetSubtype="8" fill="hold" grpId="0" nodeType="withEffect">
                                  <p:stCondLst>
                                    <p:cond delay="180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250"/>
                                        <p:tgtEl>
                                          <p:spTgt spid="40"/>
                                        </p:tgtEl>
                                      </p:cBhvr>
                                    </p:animEffect>
                                  </p:childTnLst>
                                </p:cTn>
                              </p:par>
                              <p:par>
                                <p:cTn id="14" presetID="22" presetClass="entr" presetSubtype="8" fill="hold" grpId="0" nodeType="withEffect">
                                  <p:stCondLst>
                                    <p:cond delay="190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1000"/>
                                        <p:tgtEl>
                                          <p:spTgt spid="42"/>
                                        </p:tgtEl>
                                      </p:cBhvr>
                                    </p:animEffect>
                                  </p:childTnLst>
                                </p:cTn>
                              </p:par>
                              <p:par>
                                <p:cTn id="17" presetID="22" presetClass="entr" presetSubtype="1" fill="hold" grpId="0" nodeType="withEffect">
                                  <p:stCondLst>
                                    <p:cond delay="290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1000"/>
                                        <p:tgtEl>
                                          <p:spTgt spid="43"/>
                                        </p:tgtEl>
                                      </p:cBhvr>
                                    </p:animEffect>
                                  </p:childTnLst>
                                </p:cTn>
                              </p:par>
                              <p:par>
                                <p:cTn id="20" presetID="22" presetClass="entr" presetSubtype="2" fill="hold" grpId="0" nodeType="withEffect">
                                  <p:stCondLst>
                                    <p:cond delay="3700"/>
                                  </p:stCondLst>
                                  <p:childTnLst>
                                    <p:set>
                                      <p:cBhvr>
                                        <p:cTn id="21" dur="1" fill="hold">
                                          <p:stCondLst>
                                            <p:cond delay="0"/>
                                          </p:stCondLst>
                                        </p:cTn>
                                        <p:tgtEl>
                                          <p:spTgt spid="44"/>
                                        </p:tgtEl>
                                        <p:attrNameLst>
                                          <p:attrName>style.visibility</p:attrName>
                                        </p:attrNameLst>
                                      </p:cBhvr>
                                      <p:to>
                                        <p:strVal val="visible"/>
                                      </p:to>
                                    </p:set>
                                    <p:animEffect transition="in" filter="wipe(right)">
                                      <p:cBhvr>
                                        <p:cTn id="22" dur="250"/>
                                        <p:tgtEl>
                                          <p:spTgt spid="44"/>
                                        </p:tgtEl>
                                      </p:cBhvr>
                                    </p:animEffect>
                                  </p:childTnLst>
                                </p:cTn>
                              </p:par>
                              <p:par>
                                <p:cTn id="23" presetID="22" presetClass="entr" presetSubtype="2" fill="hold" grpId="0" nodeType="withEffect">
                                  <p:stCondLst>
                                    <p:cond delay="3800"/>
                                  </p:stCondLst>
                                  <p:childTnLst>
                                    <p:set>
                                      <p:cBhvr>
                                        <p:cTn id="24" dur="1" fill="hold">
                                          <p:stCondLst>
                                            <p:cond delay="0"/>
                                          </p:stCondLst>
                                        </p:cTn>
                                        <p:tgtEl>
                                          <p:spTgt spid="45"/>
                                        </p:tgtEl>
                                        <p:attrNameLst>
                                          <p:attrName>style.visibility</p:attrName>
                                        </p:attrNameLst>
                                      </p:cBhvr>
                                      <p:to>
                                        <p:strVal val="visible"/>
                                      </p:to>
                                    </p:set>
                                    <p:animEffect transition="in" filter="wipe(right)">
                                      <p:cBhvr>
                                        <p:cTn id="25"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p:bldP spid="43" grpId="0"/>
      <p:bldP spid="44"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27402" y="0"/>
            <a:ext cx="12219402" cy="6104334"/>
          </a:xfrm>
          <a:prstGeom prst="rect">
            <a:avLst/>
          </a:prstGeom>
          <a:ln>
            <a:noFill/>
          </a:ln>
          <a:effectLst>
            <a:softEdge rad="112500"/>
          </a:effectLst>
        </p:spPr>
      </p:pic>
      <p:grpSp>
        <p:nvGrpSpPr>
          <p:cNvPr id="5" name="组合 4"/>
          <p:cNvGrpSpPr/>
          <p:nvPr/>
        </p:nvGrpSpPr>
        <p:grpSpPr>
          <a:xfrm>
            <a:off x="1646263" y="2413296"/>
            <a:ext cx="1692322" cy="1692322"/>
            <a:chOff x="2265529" y="2033517"/>
            <a:chExt cx="1692322" cy="1692322"/>
          </a:xfrm>
        </p:grpSpPr>
        <p:sp>
          <p:nvSpPr>
            <p:cNvPr id="3" name="椭圆 2"/>
            <p:cNvSpPr/>
            <p:nvPr/>
          </p:nvSpPr>
          <p:spPr>
            <a:xfrm>
              <a:off x="2265529" y="2033517"/>
              <a:ext cx="1692322" cy="1692322"/>
            </a:xfrm>
            <a:prstGeom prst="ellipse">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81535" y="2101757"/>
              <a:ext cx="1460311" cy="1446550"/>
            </a:xfrm>
            <a:prstGeom prst="rect">
              <a:avLst/>
            </a:prstGeom>
            <a:noFill/>
          </p:spPr>
          <p:txBody>
            <a:bodyPr wrap="square" rtlCol="0">
              <a:spAutoFit/>
            </a:bodyPr>
            <a:lstStyle/>
            <a:p>
              <a:pPr algn="ctr"/>
              <a:r>
                <a:rPr lang="zh-CN" altLang="en-US" sz="8800" dirty="0">
                  <a:solidFill>
                    <a:schemeClr val="bg1"/>
                  </a:solidFill>
                  <a:latin typeface="汉仪颜楷繁" panose="02010609000101010101" pitchFamily="49" charset="-122"/>
                  <a:ea typeface="汉仪颜楷繁" panose="02010609000101010101" pitchFamily="49" charset="-122"/>
                </a:rPr>
                <a:t>贰</a:t>
              </a:r>
            </a:p>
          </p:txBody>
        </p:sp>
      </p:grpSp>
      <p:grpSp>
        <p:nvGrpSpPr>
          <p:cNvPr id="2" name="组合 1"/>
          <p:cNvGrpSpPr/>
          <p:nvPr/>
        </p:nvGrpSpPr>
        <p:grpSpPr>
          <a:xfrm>
            <a:off x="3581604" y="2552132"/>
            <a:ext cx="5947785" cy="952985"/>
            <a:chOff x="3581604" y="2552132"/>
            <a:chExt cx="5947785" cy="952985"/>
          </a:xfrm>
        </p:grpSpPr>
        <p:sp>
          <p:nvSpPr>
            <p:cNvPr id="6" name="文本框 5"/>
            <p:cNvSpPr txBox="1"/>
            <p:nvPr/>
          </p:nvSpPr>
          <p:spPr>
            <a:xfrm>
              <a:off x="3587109" y="2552132"/>
              <a:ext cx="5942280" cy="830997"/>
            </a:xfrm>
            <a:prstGeom prst="rect">
              <a:avLst/>
            </a:prstGeom>
            <a:noFill/>
          </p:spPr>
          <p:txBody>
            <a:bodyPr wrap="square" rtlCol="0">
              <a:spAutoFit/>
            </a:bodyPr>
            <a:lstStyle/>
            <a:p>
              <a:r>
                <a:rPr lang="zh-CN" altLang="en-US" sz="4800" dirty="0">
                  <a:latin typeface="华文行楷" panose="02010800040101010101" pitchFamily="2" charset="-122"/>
                  <a:ea typeface="华文行楷" panose="02010800040101010101" pitchFamily="2" charset="-122"/>
                </a:rPr>
                <a:t>望京门城墙遗址公园</a:t>
              </a:r>
            </a:p>
          </p:txBody>
        </p:sp>
        <p:sp>
          <p:nvSpPr>
            <p:cNvPr id="13" name="任意多边形 12"/>
            <p:cNvSpPr/>
            <p:nvPr/>
          </p:nvSpPr>
          <p:spPr>
            <a:xfrm>
              <a:off x="3581604" y="3013797"/>
              <a:ext cx="491320" cy="49132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flipV="1">
              <a:off x="8795050" y="2559613"/>
              <a:ext cx="491320" cy="491320"/>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5700021"/>
      </p:ext>
    </p:extLst>
  </p:cSld>
  <p:clrMapOvr>
    <a:masterClrMapping/>
  </p:clrMapOvr>
  <mc:AlternateContent xmlns:mc="http://schemas.openxmlformats.org/markup-compatibility/2006" xmlns:p14="http://schemas.microsoft.com/office/powerpoint/2010/main">
    <mc:Choice Requires="p14">
      <p:transition spd="slow" p14:dur="1400" advTm="5000">
        <p14:ripple/>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22" presetClass="entr" presetSubtype="8" fill="hold" nodeType="withEffect">
                                  <p:stCondLst>
                                    <p:cond delay="6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717025" y="630907"/>
            <a:ext cx="2984260" cy="612327"/>
            <a:chOff x="695325" y="628650"/>
            <a:chExt cx="2984260" cy="612327"/>
          </a:xfrm>
        </p:grpSpPr>
        <p:sp>
          <p:nvSpPr>
            <p:cNvPr id="49" name="任意多边形 48"/>
            <p:cNvSpPr/>
            <p:nvPr/>
          </p:nvSpPr>
          <p:spPr>
            <a:xfrm>
              <a:off x="709839" y="628650"/>
              <a:ext cx="194052" cy="595538"/>
            </a:xfrm>
            <a:custGeom>
              <a:avLst/>
              <a:gdLst>
                <a:gd name="connsiteX0" fmla="*/ 0 w 552450"/>
                <a:gd name="connsiteY0" fmla="*/ 0 h 1695450"/>
                <a:gd name="connsiteX1" fmla="*/ 552450 w 552450"/>
                <a:gd name="connsiteY1" fmla="*/ 0 h 1695450"/>
                <a:gd name="connsiteX2" fmla="*/ 552450 w 552450"/>
                <a:gd name="connsiteY2" fmla="*/ 209830 h 1695450"/>
                <a:gd name="connsiteX3" fmla="*/ 533156 w 552450"/>
                <a:gd name="connsiteY3" fmla="*/ 215819 h 1695450"/>
                <a:gd name="connsiteX4" fmla="*/ 114300 w 552450"/>
                <a:gd name="connsiteY4" fmla="*/ 847725 h 1695450"/>
                <a:gd name="connsiteX5" fmla="*/ 533156 w 552450"/>
                <a:gd name="connsiteY5" fmla="*/ 1479631 h 1695450"/>
                <a:gd name="connsiteX6" fmla="*/ 552450 w 552450"/>
                <a:gd name="connsiteY6" fmla="*/ 1485620 h 1695450"/>
                <a:gd name="connsiteX7" fmla="*/ 552450 w 552450"/>
                <a:gd name="connsiteY7" fmla="*/ 1695450 h 1695450"/>
                <a:gd name="connsiteX8" fmla="*/ 0 w 552450"/>
                <a:gd name="connsiteY8" fmla="*/ 1695450 h 1695450"/>
                <a:gd name="connsiteX9" fmla="*/ 0 w 552450"/>
                <a:gd name="connsiteY9"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450" h="1695450">
                  <a:moveTo>
                    <a:pt x="0" y="0"/>
                  </a:moveTo>
                  <a:lnTo>
                    <a:pt x="552450" y="0"/>
                  </a:lnTo>
                  <a:lnTo>
                    <a:pt x="552450" y="209830"/>
                  </a:lnTo>
                  <a:lnTo>
                    <a:pt x="533156" y="215819"/>
                  </a:lnTo>
                  <a:cubicBezTo>
                    <a:pt x="287012" y="319929"/>
                    <a:pt x="114300" y="563657"/>
                    <a:pt x="114300" y="847725"/>
                  </a:cubicBezTo>
                  <a:cubicBezTo>
                    <a:pt x="114300" y="1131793"/>
                    <a:pt x="287012" y="1375522"/>
                    <a:pt x="533156" y="1479631"/>
                  </a:cubicBezTo>
                  <a:lnTo>
                    <a:pt x="552450" y="1485620"/>
                  </a:lnTo>
                  <a:lnTo>
                    <a:pt x="552450" y="1695450"/>
                  </a:lnTo>
                  <a:lnTo>
                    <a:pt x="0" y="1695450"/>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695325" y="656202"/>
              <a:ext cx="2875190" cy="584775"/>
            </a:xfrm>
            <a:prstGeom prst="rect">
              <a:avLst/>
            </a:prstGeom>
            <a:noFill/>
          </p:spPr>
          <p:txBody>
            <a:bodyPr wrap="square" rtlCol="0">
              <a:spAutoFit/>
            </a:bodyPr>
            <a:lstStyle/>
            <a:p>
              <a:pPr algn="ctr"/>
              <a:r>
                <a:rPr lang="zh-CN" altLang="en-US" sz="3200" dirty="0">
                  <a:latin typeface="华文行楷" panose="02010800040101010101" pitchFamily="2" charset="-122"/>
                  <a:ea typeface="华文行楷" panose="02010800040101010101" pitchFamily="2" charset="-122"/>
                </a:rPr>
                <a:t>馆内布局</a:t>
              </a:r>
            </a:p>
          </p:txBody>
        </p:sp>
        <p:sp>
          <p:nvSpPr>
            <p:cNvPr id="51" name="任意多边形 50"/>
            <p:cNvSpPr/>
            <p:nvPr/>
          </p:nvSpPr>
          <p:spPr>
            <a:xfrm flipH="1">
              <a:off x="3485533" y="628650"/>
              <a:ext cx="194052" cy="595538"/>
            </a:xfrm>
            <a:custGeom>
              <a:avLst/>
              <a:gdLst>
                <a:gd name="connsiteX0" fmla="*/ 0 w 552450"/>
                <a:gd name="connsiteY0" fmla="*/ 0 h 1695450"/>
                <a:gd name="connsiteX1" fmla="*/ 552450 w 552450"/>
                <a:gd name="connsiteY1" fmla="*/ 0 h 1695450"/>
                <a:gd name="connsiteX2" fmla="*/ 552450 w 552450"/>
                <a:gd name="connsiteY2" fmla="*/ 209830 h 1695450"/>
                <a:gd name="connsiteX3" fmla="*/ 533156 w 552450"/>
                <a:gd name="connsiteY3" fmla="*/ 215819 h 1695450"/>
                <a:gd name="connsiteX4" fmla="*/ 114300 w 552450"/>
                <a:gd name="connsiteY4" fmla="*/ 847725 h 1695450"/>
                <a:gd name="connsiteX5" fmla="*/ 533156 w 552450"/>
                <a:gd name="connsiteY5" fmla="*/ 1479631 h 1695450"/>
                <a:gd name="connsiteX6" fmla="*/ 552450 w 552450"/>
                <a:gd name="connsiteY6" fmla="*/ 1485620 h 1695450"/>
                <a:gd name="connsiteX7" fmla="*/ 552450 w 552450"/>
                <a:gd name="connsiteY7" fmla="*/ 1695450 h 1695450"/>
                <a:gd name="connsiteX8" fmla="*/ 0 w 552450"/>
                <a:gd name="connsiteY8" fmla="*/ 1695450 h 1695450"/>
                <a:gd name="connsiteX9" fmla="*/ 0 w 552450"/>
                <a:gd name="connsiteY9"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450" h="1695450">
                  <a:moveTo>
                    <a:pt x="0" y="0"/>
                  </a:moveTo>
                  <a:lnTo>
                    <a:pt x="552450" y="0"/>
                  </a:lnTo>
                  <a:lnTo>
                    <a:pt x="552450" y="209830"/>
                  </a:lnTo>
                  <a:lnTo>
                    <a:pt x="533156" y="215819"/>
                  </a:lnTo>
                  <a:cubicBezTo>
                    <a:pt x="287012" y="319929"/>
                    <a:pt x="114300" y="563657"/>
                    <a:pt x="114300" y="847725"/>
                  </a:cubicBezTo>
                  <a:cubicBezTo>
                    <a:pt x="114300" y="1131793"/>
                    <a:pt x="287012" y="1375522"/>
                    <a:pt x="533156" y="1479631"/>
                  </a:cubicBezTo>
                  <a:lnTo>
                    <a:pt x="552450" y="1485620"/>
                  </a:lnTo>
                  <a:lnTo>
                    <a:pt x="552450" y="1695450"/>
                  </a:lnTo>
                  <a:lnTo>
                    <a:pt x="0" y="1695450"/>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695324" y="1369168"/>
            <a:ext cx="9720315" cy="2308324"/>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latin typeface="方正隶变简体" panose="03000509000000000000" pitchFamily="65" charset="-122"/>
                <a:ea typeface="方正隶变简体" panose="03000509000000000000" pitchFamily="65" charset="-122"/>
              </a:rPr>
              <a:t>馆内分为三个部分</a:t>
            </a:r>
            <a:r>
              <a:rPr lang="en-US" altLang="zh-CN" sz="2400" b="1" dirty="0">
                <a:effectLst>
                  <a:outerShdw blurRad="38100" dist="38100" dir="2700000" algn="tl">
                    <a:srgbClr val="000000">
                      <a:alpha val="43137"/>
                    </a:srgbClr>
                  </a:outerShdw>
                </a:effectLst>
                <a:latin typeface="方正隶变简体" panose="03000509000000000000" pitchFamily="65" charset="-122"/>
                <a:ea typeface="方正隶变简体" panose="03000509000000000000" pitchFamily="65" charset="-122"/>
              </a:rPr>
              <a:t>: </a:t>
            </a:r>
            <a:r>
              <a:rPr lang="zh-CN" altLang="en-US" sz="2400" b="1" dirty="0">
                <a:effectLst>
                  <a:outerShdw blurRad="38100" dist="38100" dir="2700000" algn="tl">
                    <a:srgbClr val="000000">
                      <a:alpha val="43137"/>
                    </a:srgbClr>
                  </a:outerShdw>
                </a:effectLst>
                <a:latin typeface="方正隶变简体" panose="03000509000000000000" pitchFamily="65" charset="-122"/>
                <a:ea typeface="方正隶变简体" panose="03000509000000000000" pitchFamily="65" charset="-122"/>
              </a:rPr>
              <a:t>序厅、城墙复现、城纪千年</a:t>
            </a:r>
            <a:endParaRPr lang="en-US" altLang="zh-CN" sz="2400" b="1" dirty="0">
              <a:effectLst>
                <a:outerShdw blurRad="38100" dist="38100" dir="2700000" algn="tl">
                  <a:srgbClr val="000000">
                    <a:alpha val="43137"/>
                  </a:srgbClr>
                </a:outerShdw>
              </a:effectLst>
              <a:latin typeface="方正隶变简体" panose="03000509000000000000" pitchFamily="65" charset="-122"/>
              <a:ea typeface="方正隶变简体" panose="03000509000000000000" pitchFamily="65" charset="-122"/>
            </a:endParaRPr>
          </a:p>
          <a:p>
            <a:r>
              <a:rPr lang="zh-CN" altLang="en-US" sz="2400" dirty="0"/>
              <a:t>作为海曙都市文博区的一个新地标，望京门城墙遗址博物馆为单层建筑，面积</a:t>
            </a:r>
            <a:r>
              <a:rPr lang="en-US" altLang="zh-CN" sz="2400" dirty="0"/>
              <a:t>2165</a:t>
            </a:r>
            <a:r>
              <a:rPr lang="zh-CN" altLang="en-US" sz="2400" dirty="0"/>
              <a:t>平方米。博物馆依照明州罗城（望京门段）遗址的走向和范围，大跨径建造在遗址上方，既是遗址的保护建筑，更是展示宁波千年建城史的实证空间。展厅中使用大量的图片、文献、沙盘等进行立体展陈，集中反映宁波自唐末至民国</a:t>
            </a:r>
            <a:r>
              <a:rPr lang="en-US" altLang="zh-CN" sz="2400" dirty="0"/>
              <a:t>1000</a:t>
            </a:r>
            <a:r>
              <a:rPr lang="zh-CN" altLang="en-US" sz="2400" dirty="0"/>
              <a:t>多年间的城防建设史。</a:t>
            </a:r>
            <a:endParaRPr lang="en-US" altLang="zh-CN" sz="2400" dirty="0">
              <a:latin typeface="方正隶变简体" panose="03000509000000000000" pitchFamily="65" charset="-122"/>
              <a:ea typeface="方正隶变简体" panose="03000509000000000000" pitchFamily="65" charset="-122"/>
            </a:endParaRPr>
          </a:p>
        </p:txBody>
      </p:sp>
      <p:cxnSp>
        <p:nvCxnSpPr>
          <p:cNvPr id="54" name="直接连接符 53"/>
          <p:cNvCxnSpPr/>
          <p:nvPr/>
        </p:nvCxnSpPr>
        <p:spPr>
          <a:xfrm flipV="1">
            <a:off x="709839" y="3769183"/>
            <a:ext cx="4535083" cy="345"/>
          </a:xfrm>
          <a:prstGeom prst="line">
            <a:avLst/>
          </a:prstGeom>
          <a:ln>
            <a:solidFill>
              <a:srgbClr val="D32F2F"/>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14356" y="3803426"/>
            <a:ext cx="4401313" cy="45719"/>
          </a:xfrm>
          <a:prstGeom prst="rect">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709839" y="3876524"/>
            <a:ext cx="4540579" cy="0"/>
          </a:xfrm>
          <a:prstGeom prst="line">
            <a:avLst/>
          </a:prstGeom>
          <a:ln>
            <a:solidFill>
              <a:srgbClr val="D32F2F"/>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0595766" y="-583422"/>
            <a:ext cx="1015663" cy="7528506"/>
            <a:chOff x="10595766" y="-583422"/>
            <a:chExt cx="1015663" cy="7528506"/>
          </a:xfrm>
        </p:grpSpPr>
        <p:grpSp>
          <p:nvGrpSpPr>
            <p:cNvPr id="45" name="组合 44"/>
            <p:cNvGrpSpPr/>
            <p:nvPr/>
          </p:nvGrpSpPr>
          <p:grpSpPr>
            <a:xfrm>
              <a:off x="10595766" y="839558"/>
              <a:ext cx="1015663" cy="2861582"/>
              <a:chOff x="667994" y="549275"/>
              <a:chExt cx="1015663" cy="2861582"/>
            </a:xfrm>
          </p:grpSpPr>
          <p:sp>
            <p:nvSpPr>
              <p:cNvPr id="46" name="椭圆 45"/>
              <p:cNvSpPr/>
              <p:nvPr/>
            </p:nvSpPr>
            <p:spPr>
              <a:xfrm>
                <a:off x="877147" y="1304016"/>
                <a:ext cx="626384" cy="626384"/>
              </a:xfrm>
              <a:prstGeom prst="ellipse">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667994" y="549275"/>
                <a:ext cx="1015663" cy="2861582"/>
              </a:xfrm>
              <a:prstGeom prst="rect">
                <a:avLst/>
              </a:prstGeom>
              <a:noFill/>
            </p:spPr>
            <p:txBody>
              <a:bodyPr vert="eaVert" wrap="square" rtlCol="0">
                <a:spAutoFit/>
              </a:bodyPr>
              <a:lstStyle/>
              <a:p>
                <a:r>
                  <a:rPr lang="zh-CN" altLang="en-US" sz="5400" dirty="0">
                    <a:latin typeface="汉仪颜楷繁" panose="02010609000101010101" pitchFamily="49" charset="-122"/>
                    <a:ea typeface="汉仪颜楷繁" panose="02010609000101010101" pitchFamily="49" charset="-122"/>
                  </a:rPr>
                  <a:t>第</a:t>
                </a:r>
                <a:r>
                  <a:rPr lang="zh-CN" altLang="en-US" sz="5400" dirty="0">
                    <a:solidFill>
                      <a:schemeClr val="bg1"/>
                    </a:solidFill>
                    <a:latin typeface="汉仪颜楷繁" panose="02010609000101010101" pitchFamily="49" charset="-122"/>
                    <a:ea typeface="汉仪颜楷繁" panose="02010609000101010101" pitchFamily="49" charset="-122"/>
                  </a:rPr>
                  <a:t>二</a:t>
                </a:r>
                <a:r>
                  <a:rPr lang="zh-CN" altLang="en-US" sz="5400" dirty="0">
                    <a:latin typeface="汉仪颜楷繁" panose="02010609000101010101" pitchFamily="49" charset="-122"/>
                    <a:ea typeface="汉仪颜楷繁" panose="02010609000101010101" pitchFamily="49" charset="-122"/>
                  </a:rPr>
                  <a:t>部分</a:t>
                </a:r>
              </a:p>
            </p:txBody>
          </p:sp>
        </p:grpSp>
        <p:pic>
          <p:nvPicPr>
            <p:cNvPr id="48" name="图片 47"/>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rot="16200000" flipV="1">
              <a:off x="9557897" y="5139195"/>
              <a:ext cx="3120428" cy="491350"/>
            </a:xfrm>
            <a:prstGeom prst="rect">
              <a:avLst/>
            </a:prstGeom>
          </p:spPr>
        </p:pic>
        <p:pic>
          <p:nvPicPr>
            <p:cNvPr id="57" name="图片 56"/>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b="-6411"/>
            <a:stretch/>
          </p:blipFill>
          <p:spPr>
            <a:xfrm rot="16200000" flipV="1">
              <a:off x="10435939" y="-177190"/>
              <a:ext cx="1335315" cy="522851"/>
            </a:xfrm>
            <a:prstGeom prst="rect">
              <a:avLst/>
            </a:prstGeom>
          </p:spPr>
        </p:pic>
      </p:grpSp>
      <p:pic>
        <p:nvPicPr>
          <p:cNvPr id="53" name="图片 52">
            <a:extLst>
              <a:ext uri="{FF2B5EF4-FFF2-40B4-BE49-F238E27FC236}">
                <a16:creationId xmlns:a16="http://schemas.microsoft.com/office/drawing/2014/main" id="{61A5587D-3DE2-4F88-B083-F60B4AF7897B}"/>
              </a:ext>
            </a:extLst>
          </p:cNvPr>
          <p:cNvPicPr>
            <a:picLocks noChangeAspect="1"/>
          </p:cNvPicPr>
          <p:nvPr/>
        </p:nvPicPr>
        <p:blipFill>
          <a:blip r:embed="rId4"/>
          <a:stretch>
            <a:fillRect/>
          </a:stretch>
        </p:blipFill>
        <p:spPr>
          <a:xfrm>
            <a:off x="6548846" y="3787832"/>
            <a:ext cx="4157542" cy="3069377"/>
          </a:xfrm>
          <a:prstGeom prst="rect">
            <a:avLst/>
          </a:prstGeom>
        </p:spPr>
      </p:pic>
      <p:sp>
        <p:nvSpPr>
          <p:cNvPr id="59" name="Rectangle 4">
            <a:extLst>
              <a:ext uri="{FF2B5EF4-FFF2-40B4-BE49-F238E27FC236}">
                <a16:creationId xmlns:a16="http://schemas.microsoft.com/office/drawing/2014/main" id="{128AA220-C281-4F97-88E5-0B1FDD714720}"/>
              </a:ext>
            </a:extLst>
          </p:cNvPr>
          <p:cNvSpPr>
            <a:spLocks noChangeArrowheads="1"/>
          </p:cNvSpPr>
          <p:nvPr/>
        </p:nvSpPr>
        <p:spPr bwMode="auto">
          <a:xfrm>
            <a:off x="0" y="33456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7" name="图片 2" descr="微信图片_20230525173459">
            <a:extLst>
              <a:ext uri="{FF2B5EF4-FFF2-40B4-BE49-F238E27FC236}">
                <a16:creationId xmlns:a16="http://schemas.microsoft.com/office/drawing/2014/main" id="{E50E6483-D25C-4CD4-97C3-3C433E68F15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026486"/>
            <a:ext cx="4243526" cy="28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565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invX="1"/>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1000"/>
                                        <p:tgtEl>
                                          <p:spTgt spid="44"/>
                                        </p:tgtEl>
                                      </p:cBhvr>
                                    </p:animEffect>
                                  </p:childTnLst>
                                </p:cTn>
                              </p:par>
                              <p:par>
                                <p:cTn id="8" presetID="22" presetClass="entr" presetSubtype="8" fill="hold" nodeType="withEffect">
                                  <p:stCondLst>
                                    <p:cond delay="80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750"/>
                                        <p:tgtEl>
                                          <p:spTgt spid="43"/>
                                        </p:tgtEl>
                                      </p:cBhvr>
                                    </p:animEffect>
                                  </p:childTnLst>
                                </p:cTn>
                              </p:par>
                              <p:par>
                                <p:cTn id="11" presetID="47" presetClass="entr" presetSubtype="0" fill="hold" grpId="0" nodeType="withEffect">
                                  <p:stCondLst>
                                    <p:cond delay="140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750"/>
                                        <p:tgtEl>
                                          <p:spTgt spid="52"/>
                                        </p:tgtEl>
                                      </p:cBhvr>
                                    </p:animEffect>
                                    <p:anim calcmode="lin" valueType="num">
                                      <p:cBhvr>
                                        <p:cTn id="14" dur="750" fill="hold"/>
                                        <p:tgtEl>
                                          <p:spTgt spid="52"/>
                                        </p:tgtEl>
                                        <p:attrNameLst>
                                          <p:attrName>ppt_x</p:attrName>
                                        </p:attrNameLst>
                                      </p:cBhvr>
                                      <p:tavLst>
                                        <p:tav tm="0">
                                          <p:val>
                                            <p:strVal val="#ppt_x"/>
                                          </p:val>
                                        </p:tav>
                                        <p:tav tm="100000">
                                          <p:val>
                                            <p:strVal val="#ppt_x"/>
                                          </p:val>
                                        </p:tav>
                                      </p:tavLst>
                                    </p:anim>
                                    <p:anim calcmode="lin" valueType="num">
                                      <p:cBhvr>
                                        <p:cTn id="15" dur="750" fill="hold"/>
                                        <p:tgtEl>
                                          <p:spTgt spid="52"/>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190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750"/>
                                        <p:tgtEl>
                                          <p:spTgt spid="56"/>
                                        </p:tgtEl>
                                      </p:cBhvr>
                                    </p:animEffect>
                                    <p:anim calcmode="lin" valueType="num">
                                      <p:cBhvr>
                                        <p:cTn id="19" dur="750" fill="hold"/>
                                        <p:tgtEl>
                                          <p:spTgt spid="56"/>
                                        </p:tgtEl>
                                        <p:attrNameLst>
                                          <p:attrName>ppt_x</p:attrName>
                                        </p:attrNameLst>
                                      </p:cBhvr>
                                      <p:tavLst>
                                        <p:tav tm="0">
                                          <p:val>
                                            <p:strVal val="#ppt_x"/>
                                          </p:val>
                                        </p:tav>
                                        <p:tav tm="100000">
                                          <p:val>
                                            <p:strVal val="#ppt_x"/>
                                          </p:val>
                                        </p:tav>
                                      </p:tavLst>
                                    </p:anim>
                                    <p:anim calcmode="lin" valueType="num">
                                      <p:cBhvr>
                                        <p:cTn id="20" dur="750" fill="hold"/>
                                        <p:tgtEl>
                                          <p:spTgt spid="5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230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750"/>
                                        <p:tgtEl>
                                          <p:spTgt spid="55"/>
                                        </p:tgtEl>
                                      </p:cBhvr>
                                    </p:animEffect>
                                    <p:anim calcmode="lin" valueType="num">
                                      <p:cBhvr>
                                        <p:cTn id="24" dur="750" fill="hold"/>
                                        <p:tgtEl>
                                          <p:spTgt spid="55"/>
                                        </p:tgtEl>
                                        <p:attrNameLst>
                                          <p:attrName>ppt_x</p:attrName>
                                        </p:attrNameLst>
                                      </p:cBhvr>
                                      <p:tavLst>
                                        <p:tav tm="0">
                                          <p:val>
                                            <p:strVal val="#ppt_x"/>
                                          </p:val>
                                        </p:tav>
                                        <p:tav tm="100000">
                                          <p:val>
                                            <p:strVal val="#ppt_x"/>
                                          </p:val>
                                        </p:tav>
                                      </p:tavLst>
                                    </p:anim>
                                    <p:anim calcmode="lin" valueType="num">
                                      <p:cBhvr>
                                        <p:cTn id="25" dur="750" fill="hold"/>
                                        <p:tgtEl>
                                          <p:spTgt spid="55"/>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27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750"/>
                                        <p:tgtEl>
                                          <p:spTgt spid="54"/>
                                        </p:tgtEl>
                                      </p:cBhvr>
                                    </p:animEffect>
                                    <p:anim calcmode="lin" valueType="num">
                                      <p:cBhvr>
                                        <p:cTn id="29" dur="750" fill="hold"/>
                                        <p:tgtEl>
                                          <p:spTgt spid="54"/>
                                        </p:tgtEl>
                                        <p:attrNameLst>
                                          <p:attrName>ppt_x</p:attrName>
                                        </p:attrNameLst>
                                      </p:cBhvr>
                                      <p:tavLst>
                                        <p:tav tm="0">
                                          <p:val>
                                            <p:strVal val="#ppt_x"/>
                                          </p:val>
                                        </p:tav>
                                        <p:tav tm="100000">
                                          <p:val>
                                            <p:strVal val="#ppt_x"/>
                                          </p:val>
                                        </p:tav>
                                      </p:tavLst>
                                    </p:anim>
                                    <p:anim calcmode="lin" valueType="num">
                                      <p:cBhvr>
                                        <p:cTn id="30" dur="75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3450"/>
                            </p:stCondLst>
                            <p:childTnLst>
                              <p:par>
                                <p:cTn id="32" presetID="14" presetClass="entr" presetSubtype="10" fill="hold" nodeType="afterEffect">
                                  <p:stCondLst>
                                    <p:cond delay="0"/>
                                  </p:stCondLst>
                                  <p:childTnLst>
                                    <p:set>
                                      <p:cBhvr>
                                        <p:cTn id="33" dur="1" fill="hold">
                                          <p:stCondLst>
                                            <p:cond delay="0"/>
                                          </p:stCondLst>
                                        </p:cTn>
                                        <p:tgtEl>
                                          <p:spTgt spid="1027"/>
                                        </p:tgtEl>
                                        <p:attrNameLst>
                                          <p:attrName>style.visibility</p:attrName>
                                        </p:attrNameLst>
                                      </p:cBhvr>
                                      <p:to>
                                        <p:strVal val="visible"/>
                                      </p:to>
                                    </p:set>
                                    <p:animEffect transition="in" filter="randombar(horizontal)">
                                      <p:cBhvr>
                                        <p:cTn id="34" dur="500"/>
                                        <p:tgtEl>
                                          <p:spTgt spid="1027"/>
                                        </p:tgtEl>
                                      </p:cBhvr>
                                    </p:animEffect>
                                  </p:childTnLst>
                                </p:cTn>
                              </p:par>
                            </p:childTnLst>
                          </p:cTn>
                        </p:par>
                        <p:par>
                          <p:cTn id="35" fill="hold">
                            <p:stCondLst>
                              <p:cond delay="3950"/>
                            </p:stCondLst>
                            <p:childTnLst>
                              <p:par>
                                <p:cTn id="36" presetID="14" presetClass="entr" presetSubtype="10"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randombar(horizontal)">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75872" y="448493"/>
            <a:ext cx="6636186" cy="5833200"/>
            <a:chOff x="4860489" y="2299616"/>
            <a:chExt cx="6636186" cy="5833200"/>
          </a:xfrm>
        </p:grpSpPr>
        <p:sp>
          <p:nvSpPr>
            <p:cNvPr id="10" name="文本框 9"/>
            <p:cNvSpPr txBox="1"/>
            <p:nvPr/>
          </p:nvSpPr>
          <p:spPr>
            <a:xfrm>
              <a:off x="4876800" y="2299616"/>
              <a:ext cx="6619875" cy="5833200"/>
            </a:xfrm>
            <a:prstGeom prst="rect">
              <a:avLst/>
            </a:prstGeom>
            <a:noFill/>
          </p:spPr>
          <p:txBody>
            <a:bodyPr wrap="square" rtlCol="0">
              <a:spAutoFit/>
            </a:bodyPr>
            <a:lstStyle/>
            <a:p>
              <a:pPr algn="just">
                <a:lnSpc>
                  <a:spcPct val="150000"/>
                </a:lnSpc>
              </a:pPr>
              <a:r>
                <a:rPr lang="zh-CN" altLang="en-US" sz="2800" dirty="0">
                  <a:latin typeface="方正隶变简体" panose="03000509000000000000" pitchFamily="65" charset="-122"/>
                  <a:ea typeface="方正隶变简体" panose="03000509000000000000" pitchFamily="65" charset="-122"/>
                </a:rPr>
                <a:t>走进展示馆南正门，迎接你的首先是一条长长的时间轴：唐代开元二十六年（</a:t>
              </a:r>
              <a:r>
                <a:rPr lang="en-US" altLang="zh-CN" sz="2800" dirty="0">
                  <a:latin typeface="方正隶变简体" panose="03000509000000000000" pitchFamily="65" charset="-122"/>
                  <a:ea typeface="方正隶变简体" panose="03000509000000000000" pitchFamily="65" charset="-122"/>
                </a:rPr>
                <a:t>738</a:t>
              </a:r>
              <a:r>
                <a:rPr lang="zh-CN" altLang="en-US" sz="2800" dirty="0">
                  <a:latin typeface="方正隶变简体" panose="03000509000000000000" pitchFamily="65" charset="-122"/>
                  <a:ea typeface="方正隶变简体" panose="03000509000000000000" pitchFamily="65" charset="-122"/>
                </a:rPr>
                <a:t>），明州从以绍兴为中心的越州分离，在今宁波市区三江口初立；唐长庆元年（</a:t>
              </a:r>
              <a:r>
                <a:rPr lang="en-US" altLang="zh-CN" sz="2800" dirty="0">
                  <a:latin typeface="方正隶变简体" panose="03000509000000000000" pitchFamily="65" charset="-122"/>
                  <a:ea typeface="方正隶变简体" panose="03000509000000000000" pitchFamily="65" charset="-122"/>
                </a:rPr>
                <a:t>821</a:t>
              </a:r>
              <a:r>
                <a:rPr lang="zh-CN" altLang="en-US" sz="2800" dirty="0">
                  <a:latin typeface="方正隶变简体" panose="03000509000000000000" pitchFamily="65" charset="-122"/>
                  <a:ea typeface="方正隶变简体" panose="03000509000000000000" pitchFamily="65" charset="-122"/>
                </a:rPr>
                <a:t>）和唐代末年，明州子城与罗城相继落成</a:t>
              </a:r>
              <a:r>
                <a:rPr lang="en-US" altLang="zh-CN" sz="2800" dirty="0">
                  <a:latin typeface="方正隶变简体" panose="03000509000000000000" pitchFamily="65" charset="-122"/>
                  <a:ea typeface="方正隶变简体" panose="03000509000000000000" pitchFamily="65" charset="-122"/>
                </a:rPr>
                <a:t>……1200</a:t>
              </a:r>
              <a:r>
                <a:rPr lang="zh-CN" altLang="en-US" sz="2800" dirty="0">
                  <a:latin typeface="方正隶变简体" panose="03000509000000000000" pitchFamily="65" charset="-122"/>
                  <a:ea typeface="方正隶变简体" panose="03000509000000000000" pitchFamily="65" charset="-122"/>
                </a:rPr>
                <a:t>年来，位于余姚江、奉化江、甬江三江合流之地的东方港城，经历了从初设、扩建到稳定、繁荣的历史演化，其中的“大事件”被一一标注。</a:t>
              </a:r>
            </a:p>
          </p:txBody>
        </p:sp>
        <p:sp>
          <p:nvSpPr>
            <p:cNvPr id="13" name="任意多边形 12"/>
            <p:cNvSpPr/>
            <p:nvPr/>
          </p:nvSpPr>
          <p:spPr>
            <a:xfrm flipV="1">
              <a:off x="4860489" y="2349141"/>
              <a:ext cx="177404" cy="177404"/>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11297955" y="5464885"/>
              <a:ext cx="177404" cy="177404"/>
            </a:xfrm>
            <a:custGeom>
              <a:avLst/>
              <a:gdLst>
                <a:gd name="connsiteX0" fmla="*/ 0 w 3193576"/>
                <a:gd name="connsiteY0" fmla="*/ 0 h 3193576"/>
                <a:gd name="connsiteX1" fmla="*/ 313898 w 3193576"/>
                <a:gd name="connsiteY1" fmla="*/ 313898 h 3193576"/>
                <a:gd name="connsiteX2" fmla="*/ 313898 w 3193576"/>
                <a:gd name="connsiteY2" fmla="*/ 2906973 h 3193576"/>
                <a:gd name="connsiteX3" fmla="*/ 2906973 w 3193576"/>
                <a:gd name="connsiteY3" fmla="*/ 2906973 h 3193576"/>
                <a:gd name="connsiteX4" fmla="*/ 3193576 w 3193576"/>
                <a:gd name="connsiteY4" fmla="*/ 3193576 h 3193576"/>
                <a:gd name="connsiteX5" fmla="*/ 0 w 3193576"/>
                <a:gd name="connsiteY5" fmla="*/ 3193576 h 3193576"/>
                <a:gd name="connsiteX6" fmla="*/ 0 w 3193576"/>
                <a:gd name="connsiteY6" fmla="*/ 0 h 319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3576" h="3193576">
                  <a:moveTo>
                    <a:pt x="0" y="0"/>
                  </a:moveTo>
                  <a:lnTo>
                    <a:pt x="313898" y="313898"/>
                  </a:lnTo>
                  <a:lnTo>
                    <a:pt x="313898" y="2906973"/>
                  </a:lnTo>
                  <a:lnTo>
                    <a:pt x="2906973" y="2906973"/>
                  </a:lnTo>
                  <a:lnTo>
                    <a:pt x="3193576" y="3193576"/>
                  </a:lnTo>
                  <a:lnTo>
                    <a:pt x="0" y="3193576"/>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rot="13343297">
            <a:off x="10442882" y="5485145"/>
            <a:ext cx="876812" cy="1647160"/>
          </a:xfrm>
          <a:prstGeom prst="rect">
            <a:avLst/>
          </a:prstGeom>
        </p:spPr>
      </p:pic>
      <p:pic>
        <p:nvPicPr>
          <p:cNvPr id="33" name="图片 32"/>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b="-1528"/>
          <a:stretch/>
        </p:blipFill>
        <p:spPr>
          <a:xfrm rot="1371062">
            <a:off x="11187301" y="4715661"/>
            <a:ext cx="1146016" cy="2417828"/>
          </a:xfrm>
          <a:prstGeom prst="rect">
            <a:avLst/>
          </a:prstGeom>
        </p:spPr>
      </p:pic>
      <p:grpSp>
        <p:nvGrpSpPr>
          <p:cNvPr id="34" name="组合 33"/>
          <p:cNvGrpSpPr/>
          <p:nvPr/>
        </p:nvGrpSpPr>
        <p:grpSpPr>
          <a:xfrm>
            <a:off x="733606" y="507154"/>
            <a:ext cx="1064662" cy="721390"/>
            <a:chOff x="733606" y="507154"/>
            <a:chExt cx="1064662" cy="721390"/>
          </a:xfrm>
        </p:grpSpPr>
        <p:sp>
          <p:nvSpPr>
            <p:cNvPr id="35" name="Freeform 9"/>
            <p:cNvSpPr>
              <a:spLocks noEditPoints="1"/>
            </p:cNvSpPr>
            <p:nvPr/>
          </p:nvSpPr>
          <p:spPr bwMode="auto">
            <a:xfrm>
              <a:off x="733606" y="507154"/>
              <a:ext cx="1064662" cy="721390"/>
            </a:xfrm>
            <a:custGeom>
              <a:avLst/>
              <a:gdLst>
                <a:gd name="T0" fmla="*/ 686 w 1213"/>
                <a:gd name="T1" fmla="*/ 87 h 821"/>
                <a:gd name="T2" fmla="*/ 90 w 1213"/>
                <a:gd name="T3" fmla="*/ 91 h 821"/>
                <a:gd name="T4" fmla="*/ 323 w 1213"/>
                <a:gd name="T5" fmla="*/ 100 h 821"/>
                <a:gd name="T6" fmla="*/ 752 w 1213"/>
                <a:gd name="T7" fmla="*/ 112 h 821"/>
                <a:gd name="T8" fmla="*/ 197 w 1213"/>
                <a:gd name="T9" fmla="*/ 121 h 821"/>
                <a:gd name="T10" fmla="*/ 755 w 1213"/>
                <a:gd name="T11" fmla="*/ 139 h 821"/>
                <a:gd name="T12" fmla="*/ 175 w 1213"/>
                <a:gd name="T13" fmla="*/ 154 h 821"/>
                <a:gd name="T14" fmla="*/ 854 w 1213"/>
                <a:gd name="T15" fmla="*/ 171 h 821"/>
                <a:gd name="T16" fmla="*/ 54 w 1213"/>
                <a:gd name="T17" fmla="*/ 376 h 821"/>
                <a:gd name="T18" fmla="*/ 815 w 1213"/>
                <a:gd name="T19" fmla="*/ 695 h 821"/>
                <a:gd name="T20" fmla="*/ 305 w 1213"/>
                <a:gd name="T21" fmla="*/ 754 h 821"/>
                <a:gd name="T22" fmla="*/ 574 w 1213"/>
                <a:gd name="T23" fmla="*/ 787 h 821"/>
                <a:gd name="T24" fmla="*/ 814 w 1213"/>
                <a:gd name="T25" fmla="*/ 94 h 821"/>
                <a:gd name="T26" fmla="*/ 1140 w 1213"/>
                <a:gd name="T27" fmla="*/ 480 h 821"/>
                <a:gd name="T28" fmla="*/ 1123 w 1213"/>
                <a:gd name="T29" fmla="*/ 214 h 821"/>
                <a:gd name="T30" fmla="*/ 984 w 1213"/>
                <a:gd name="T31" fmla="*/ 71 h 821"/>
                <a:gd name="T32" fmla="*/ 788 w 1213"/>
                <a:gd name="T33" fmla="*/ 136 h 821"/>
                <a:gd name="T34" fmla="*/ 708 w 1213"/>
                <a:gd name="T35" fmla="*/ 168 h 821"/>
                <a:gd name="T36" fmla="*/ 490 w 1213"/>
                <a:gd name="T37" fmla="*/ 159 h 821"/>
                <a:gd name="T38" fmla="*/ 325 w 1213"/>
                <a:gd name="T39" fmla="*/ 152 h 821"/>
                <a:gd name="T40" fmla="*/ 195 w 1213"/>
                <a:gd name="T41" fmla="*/ 192 h 821"/>
                <a:gd name="T42" fmla="*/ 97 w 1213"/>
                <a:gd name="T43" fmla="*/ 194 h 821"/>
                <a:gd name="T44" fmla="*/ 73 w 1213"/>
                <a:gd name="T45" fmla="*/ 349 h 821"/>
                <a:gd name="T46" fmla="*/ 34 w 1213"/>
                <a:gd name="T47" fmla="*/ 528 h 821"/>
                <a:gd name="T48" fmla="*/ 97 w 1213"/>
                <a:gd name="T49" fmla="*/ 663 h 821"/>
                <a:gd name="T50" fmla="*/ 272 w 1213"/>
                <a:gd name="T51" fmla="*/ 753 h 821"/>
                <a:gd name="T52" fmla="*/ 612 w 1213"/>
                <a:gd name="T53" fmla="*/ 761 h 821"/>
                <a:gd name="T54" fmla="*/ 670 w 1213"/>
                <a:gd name="T55" fmla="*/ 715 h 821"/>
                <a:gd name="T56" fmla="*/ 593 w 1213"/>
                <a:gd name="T57" fmla="*/ 680 h 821"/>
                <a:gd name="T58" fmla="*/ 859 w 1213"/>
                <a:gd name="T59" fmla="*/ 686 h 821"/>
                <a:gd name="T60" fmla="*/ 933 w 1213"/>
                <a:gd name="T61" fmla="*/ 699 h 821"/>
                <a:gd name="T62" fmla="*/ 1049 w 1213"/>
                <a:gd name="T63" fmla="*/ 739 h 821"/>
                <a:gd name="T64" fmla="*/ 1152 w 1213"/>
                <a:gd name="T65" fmla="*/ 677 h 821"/>
                <a:gd name="T66" fmla="*/ 1119 w 1213"/>
                <a:gd name="T67" fmla="*/ 643 h 821"/>
                <a:gd name="T68" fmla="*/ 353 w 1213"/>
                <a:gd name="T69" fmla="*/ 141 h 821"/>
                <a:gd name="T70" fmla="*/ 158 w 1213"/>
                <a:gd name="T71" fmla="*/ 728 h 821"/>
                <a:gd name="T72" fmla="*/ 253 w 1213"/>
                <a:gd name="T73" fmla="*/ 620 h 821"/>
                <a:gd name="T74" fmla="*/ 331 w 1213"/>
                <a:gd name="T75" fmla="*/ 628 h 821"/>
                <a:gd name="T76" fmla="*/ 389 w 1213"/>
                <a:gd name="T77" fmla="*/ 154 h 821"/>
                <a:gd name="T78" fmla="*/ 414 w 1213"/>
                <a:gd name="T79" fmla="*/ 720 h 821"/>
                <a:gd name="T80" fmla="*/ 455 w 1213"/>
                <a:gd name="T81" fmla="*/ 633 h 821"/>
                <a:gd name="T82" fmla="*/ 545 w 1213"/>
                <a:gd name="T83" fmla="*/ 633 h 821"/>
                <a:gd name="T84" fmla="*/ 734 w 1213"/>
                <a:gd name="T85" fmla="*/ 674 h 821"/>
                <a:gd name="T86" fmla="*/ 686 w 1213"/>
                <a:gd name="T87" fmla="*/ 634 h 821"/>
                <a:gd name="T88" fmla="*/ 855 w 1213"/>
                <a:gd name="T89" fmla="*/ 120 h 821"/>
                <a:gd name="T90" fmla="*/ 937 w 1213"/>
                <a:gd name="T91" fmla="*/ 691 h 821"/>
                <a:gd name="T92" fmla="*/ 1007 w 1213"/>
                <a:gd name="T93" fmla="*/ 648 h 821"/>
                <a:gd name="T94" fmla="*/ 363 w 1213"/>
                <a:gd name="T95" fmla="*/ 106 h 821"/>
                <a:gd name="T96" fmla="*/ 496 w 1213"/>
                <a:gd name="T97" fmla="*/ 115 h 821"/>
                <a:gd name="T98" fmla="*/ 556 w 1213"/>
                <a:gd name="T99" fmla="*/ 137 h 821"/>
                <a:gd name="T100" fmla="*/ 706 w 1213"/>
                <a:gd name="T101" fmla="*/ 139 h 821"/>
                <a:gd name="T102" fmla="*/ 177 w 1213"/>
                <a:gd name="T103" fmla="*/ 212 h 821"/>
                <a:gd name="T104" fmla="*/ 848 w 1213"/>
                <a:gd name="T105" fmla="*/ 736 h 821"/>
                <a:gd name="T106" fmla="*/ 355 w 1213"/>
                <a:gd name="T107" fmla="*/ 776 h 821"/>
                <a:gd name="T108" fmla="*/ 164 w 1213"/>
                <a:gd name="T109" fmla="*/ 794 h 821"/>
                <a:gd name="T110" fmla="*/ 181 w 1213"/>
                <a:gd name="T111" fmla="*/ 789 h 821"/>
                <a:gd name="T112" fmla="*/ 907 w 1213"/>
                <a:gd name="T113" fmla="*/ 802 h 821"/>
                <a:gd name="T114" fmla="*/ 448 w 1213"/>
                <a:gd name="T115" fmla="*/ 77 h 821"/>
                <a:gd name="T116" fmla="*/ 475 w 1213"/>
                <a:gd name="T117" fmla="*/ 57 h 821"/>
                <a:gd name="T118" fmla="*/ 562 w 1213"/>
                <a:gd name="T119" fmla="*/ 59 h 821"/>
                <a:gd name="T120" fmla="*/ 66 w 1213"/>
                <a:gd name="T121" fmla="*/ 144 h 821"/>
                <a:gd name="T122" fmla="*/ 334 w 1213"/>
                <a:gd name="T123" fmla="*/ 743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13" h="821">
                  <a:moveTo>
                    <a:pt x="45" y="3"/>
                  </a:moveTo>
                  <a:cubicBezTo>
                    <a:pt x="41" y="4"/>
                    <a:pt x="34" y="0"/>
                    <a:pt x="32" y="4"/>
                  </a:cubicBezTo>
                  <a:cubicBezTo>
                    <a:pt x="36" y="4"/>
                    <a:pt x="43" y="6"/>
                    <a:pt x="45" y="3"/>
                  </a:cubicBezTo>
                  <a:close/>
                  <a:moveTo>
                    <a:pt x="547" y="48"/>
                  </a:moveTo>
                  <a:cubicBezTo>
                    <a:pt x="547" y="44"/>
                    <a:pt x="547" y="44"/>
                    <a:pt x="547" y="44"/>
                  </a:cubicBezTo>
                  <a:cubicBezTo>
                    <a:pt x="545" y="43"/>
                    <a:pt x="539" y="44"/>
                    <a:pt x="538" y="46"/>
                  </a:cubicBezTo>
                  <a:cubicBezTo>
                    <a:pt x="540" y="47"/>
                    <a:pt x="543" y="50"/>
                    <a:pt x="547" y="48"/>
                  </a:cubicBezTo>
                  <a:close/>
                  <a:moveTo>
                    <a:pt x="677" y="54"/>
                  </a:moveTo>
                  <a:cubicBezTo>
                    <a:pt x="674" y="55"/>
                    <a:pt x="672" y="49"/>
                    <a:pt x="671" y="53"/>
                  </a:cubicBezTo>
                  <a:cubicBezTo>
                    <a:pt x="672" y="54"/>
                    <a:pt x="676" y="57"/>
                    <a:pt x="677" y="54"/>
                  </a:cubicBezTo>
                  <a:close/>
                  <a:moveTo>
                    <a:pt x="53" y="55"/>
                  </a:moveTo>
                  <a:cubicBezTo>
                    <a:pt x="50" y="55"/>
                    <a:pt x="48" y="56"/>
                    <a:pt x="46" y="57"/>
                  </a:cubicBezTo>
                  <a:cubicBezTo>
                    <a:pt x="48" y="58"/>
                    <a:pt x="52" y="58"/>
                    <a:pt x="53" y="55"/>
                  </a:cubicBezTo>
                  <a:close/>
                  <a:moveTo>
                    <a:pt x="55" y="68"/>
                  </a:moveTo>
                  <a:cubicBezTo>
                    <a:pt x="60" y="69"/>
                    <a:pt x="70" y="66"/>
                    <a:pt x="76" y="66"/>
                  </a:cubicBezTo>
                  <a:cubicBezTo>
                    <a:pt x="68" y="64"/>
                    <a:pt x="64" y="61"/>
                    <a:pt x="58" y="58"/>
                  </a:cubicBezTo>
                  <a:cubicBezTo>
                    <a:pt x="57" y="63"/>
                    <a:pt x="45" y="59"/>
                    <a:pt x="39" y="62"/>
                  </a:cubicBezTo>
                  <a:cubicBezTo>
                    <a:pt x="45" y="64"/>
                    <a:pt x="48" y="68"/>
                    <a:pt x="55" y="68"/>
                  </a:cubicBezTo>
                  <a:close/>
                  <a:moveTo>
                    <a:pt x="671" y="83"/>
                  </a:moveTo>
                  <a:cubicBezTo>
                    <a:pt x="668" y="84"/>
                    <a:pt x="666" y="80"/>
                    <a:pt x="665" y="83"/>
                  </a:cubicBezTo>
                  <a:cubicBezTo>
                    <a:pt x="671" y="85"/>
                    <a:pt x="676" y="87"/>
                    <a:pt x="680" y="90"/>
                  </a:cubicBezTo>
                  <a:cubicBezTo>
                    <a:pt x="680" y="97"/>
                    <a:pt x="678" y="100"/>
                    <a:pt x="674" y="100"/>
                  </a:cubicBezTo>
                  <a:cubicBezTo>
                    <a:pt x="675" y="101"/>
                    <a:pt x="675" y="104"/>
                    <a:pt x="678" y="103"/>
                  </a:cubicBezTo>
                  <a:cubicBezTo>
                    <a:pt x="680" y="100"/>
                    <a:pt x="683" y="99"/>
                    <a:pt x="689" y="100"/>
                  </a:cubicBezTo>
                  <a:cubicBezTo>
                    <a:pt x="690" y="95"/>
                    <a:pt x="687" y="96"/>
                    <a:pt x="686" y="94"/>
                  </a:cubicBezTo>
                  <a:cubicBezTo>
                    <a:pt x="688" y="92"/>
                    <a:pt x="687" y="89"/>
                    <a:pt x="686" y="87"/>
                  </a:cubicBezTo>
                  <a:cubicBezTo>
                    <a:pt x="697" y="84"/>
                    <a:pt x="709" y="93"/>
                    <a:pt x="723" y="93"/>
                  </a:cubicBezTo>
                  <a:cubicBezTo>
                    <a:pt x="725" y="95"/>
                    <a:pt x="725" y="98"/>
                    <a:pt x="727" y="100"/>
                  </a:cubicBezTo>
                  <a:cubicBezTo>
                    <a:pt x="730" y="99"/>
                    <a:pt x="731" y="97"/>
                    <a:pt x="735" y="98"/>
                  </a:cubicBezTo>
                  <a:cubicBezTo>
                    <a:pt x="733" y="90"/>
                    <a:pt x="723" y="91"/>
                    <a:pt x="717" y="87"/>
                  </a:cubicBezTo>
                  <a:cubicBezTo>
                    <a:pt x="722" y="86"/>
                    <a:pt x="717" y="83"/>
                    <a:pt x="717" y="79"/>
                  </a:cubicBezTo>
                  <a:cubicBezTo>
                    <a:pt x="719" y="79"/>
                    <a:pt x="721" y="77"/>
                    <a:pt x="722" y="76"/>
                  </a:cubicBezTo>
                  <a:cubicBezTo>
                    <a:pt x="720" y="75"/>
                    <a:pt x="718" y="74"/>
                    <a:pt x="717" y="73"/>
                  </a:cubicBezTo>
                  <a:cubicBezTo>
                    <a:pt x="715" y="63"/>
                    <a:pt x="707" y="67"/>
                    <a:pt x="700" y="70"/>
                  </a:cubicBezTo>
                  <a:cubicBezTo>
                    <a:pt x="703" y="74"/>
                    <a:pt x="706" y="72"/>
                    <a:pt x="708" y="77"/>
                  </a:cubicBezTo>
                  <a:cubicBezTo>
                    <a:pt x="704" y="79"/>
                    <a:pt x="698" y="78"/>
                    <a:pt x="695" y="80"/>
                  </a:cubicBezTo>
                  <a:cubicBezTo>
                    <a:pt x="694" y="79"/>
                    <a:pt x="694" y="78"/>
                    <a:pt x="695" y="77"/>
                  </a:cubicBezTo>
                  <a:cubicBezTo>
                    <a:pt x="692" y="77"/>
                    <a:pt x="688" y="75"/>
                    <a:pt x="690" y="73"/>
                  </a:cubicBezTo>
                  <a:cubicBezTo>
                    <a:pt x="679" y="77"/>
                    <a:pt x="673" y="71"/>
                    <a:pt x="664" y="77"/>
                  </a:cubicBezTo>
                  <a:cubicBezTo>
                    <a:pt x="666" y="78"/>
                    <a:pt x="665" y="79"/>
                    <a:pt x="664" y="79"/>
                  </a:cubicBezTo>
                  <a:cubicBezTo>
                    <a:pt x="666" y="83"/>
                    <a:pt x="671" y="78"/>
                    <a:pt x="671" y="83"/>
                  </a:cubicBezTo>
                  <a:close/>
                  <a:moveTo>
                    <a:pt x="753" y="78"/>
                  </a:moveTo>
                  <a:cubicBezTo>
                    <a:pt x="753" y="76"/>
                    <a:pt x="757" y="78"/>
                    <a:pt x="756" y="76"/>
                  </a:cubicBezTo>
                  <a:cubicBezTo>
                    <a:pt x="755" y="73"/>
                    <a:pt x="750" y="77"/>
                    <a:pt x="753" y="78"/>
                  </a:cubicBezTo>
                  <a:close/>
                  <a:moveTo>
                    <a:pt x="764" y="84"/>
                  </a:moveTo>
                  <a:cubicBezTo>
                    <a:pt x="761" y="84"/>
                    <a:pt x="761" y="81"/>
                    <a:pt x="758" y="81"/>
                  </a:cubicBezTo>
                  <a:cubicBezTo>
                    <a:pt x="757" y="85"/>
                    <a:pt x="762" y="86"/>
                    <a:pt x="764" y="84"/>
                  </a:cubicBezTo>
                  <a:close/>
                  <a:moveTo>
                    <a:pt x="85" y="84"/>
                  </a:moveTo>
                  <a:cubicBezTo>
                    <a:pt x="83" y="88"/>
                    <a:pt x="93" y="88"/>
                    <a:pt x="92" y="84"/>
                  </a:cubicBezTo>
                  <a:cubicBezTo>
                    <a:pt x="88" y="85"/>
                    <a:pt x="86" y="82"/>
                    <a:pt x="85" y="84"/>
                  </a:cubicBezTo>
                  <a:close/>
                  <a:moveTo>
                    <a:pt x="85" y="91"/>
                  </a:moveTo>
                  <a:cubicBezTo>
                    <a:pt x="87" y="91"/>
                    <a:pt x="88" y="91"/>
                    <a:pt x="90" y="91"/>
                  </a:cubicBezTo>
                  <a:cubicBezTo>
                    <a:pt x="90" y="88"/>
                    <a:pt x="86" y="89"/>
                    <a:pt x="85" y="91"/>
                  </a:cubicBezTo>
                  <a:close/>
                  <a:moveTo>
                    <a:pt x="708" y="94"/>
                  </a:moveTo>
                  <a:cubicBezTo>
                    <a:pt x="706" y="93"/>
                    <a:pt x="700" y="92"/>
                    <a:pt x="700" y="95"/>
                  </a:cubicBezTo>
                  <a:cubicBezTo>
                    <a:pt x="701" y="99"/>
                    <a:pt x="707" y="99"/>
                    <a:pt x="708" y="94"/>
                  </a:cubicBezTo>
                  <a:close/>
                  <a:moveTo>
                    <a:pt x="115" y="100"/>
                  </a:moveTo>
                  <a:cubicBezTo>
                    <a:pt x="116" y="96"/>
                    <a:pt x="106" y="94"/>
                    <a:pt x="107" y="96"/>
                  </a:cubicBezTo>
                  <a:cubicBezTo>
                    <a:pt x="111" y="95"/>
                    <a:pt x="109" y="101"/>
                    <a:pt x="115" y="100"/>
                  </a:cubicBezTo>
                  <a:close/>
                  <a:moveTo>
                    <a:pt x="755" y="101"/>
                  </a:moveTo>
                  <a:cubicBezTo>
                    <a:pt x="759" y="103"/>
                    <a:pt x="763" y="100"/>
                    <a:pt x="765" y="102"/>
                  </a:cubicBezTo>
                  <a:cubicBezTo>
                    <a:pt x="763" y="102"/>
                    <a:pt x="761" y="102"/>
                    <a:pt x="761" y="105"/>
                  </a:cubicBezTo>
                  <a:cubicBezTo>
                    <a:pt x="762" y="113"/>
                    <a:pt x="770" y="106"/>
                    <a:pt x="776" y="107"/>
                  </a:cubicBezTo>
                  <a:cubicBezTo>
                    <a:pt x="774" y="99"/>
                    <a:pt x="762" y="93"/>
                    <a:pt x="755" y="101"/>
                  </a:cubicBezTo>
                  <a:close/>
                  <a:moveTo>
                    <a:pt x="186" y="108"/>
                  </a:moveTo>
                  <a:cubicBezTo>
                    <a:pt x="189" y="109"/>
                    <a:pt x="199" y="109"/>
                    <a:pt x="204" y="109"/>
                  </a:cubicBezTo>
                  <a:cubicBezTo>
                    <a:pt x="204" y="103"/>
                    <a:pt x="196" y="99"/>
                    <a:pt x="191" y="102"/>
                  </a:cubicBezTo>
                  <a:cubicBezTo>
                    <a:pt x="191" y="101"/>
                    <a:pt x="191" y="100"/>
                    <a:pt x="190" y="99"/>
                  </a:cubicBezTo>
                  <a:cubicBezTo>
                    <a:pt x="189" y="99"/>
                    <a:pt x="185" y="98"/>
                    <a:pt x="186" y="100"/>
                  </a:cubicBezTo>
                  <a:cubicBezTo>
                    <a:pt x="188" y="100"/>
                    <a:pt x="191" y="101"/>
                    <a:pt x="190" y="104"/>
                  </a:cubicBezTo>
                  <a:cubicBezTo>
                    <a:pt x="189" y="104"/>
                    <a:pt x="189" y="103"/>
                    <a:pt x="187" y="102"/>
                  </a:cubicBezTo>
                  <a:cubicBezTo>
                    <a:pt x="188" y="106"/>
                    <a:pt x="189" y="107"/>
                    <a:pt x="186" y="108"/>
                  </a:cubicBezTo>
                  <a:close/>
                  <a:moveTo>
                    <a:pt x="334" y="102"/>
                  </a:moveTo>
                  <a:cubicBezTo>
                    <a:pt x="332" y="106"/>
                    <a:pt x="336" y="110"/>
                    <a:pt x="338" y="113"/>
                  </a:cubicBezTo>
                  <a:cubicBezTo>
                    <a:pt x="338" y="115"/>
                    <a:pt x="336" y="115"/>
                    <a:pt x="335" y="116"/>
                  </a:cubicBezTo>
                  <a:cubicBezTo>
                    <a:pt x="337" y="118"/>
                    <a:pt x="338" y="120"/>
                    <a:pt x="342" y="119"/>
                  </a:cubicBezTo>
                  <a:cubicBezTo>
                    <a:pt x="342" y="115"/>
                    <a:pt x="339" y="114"/>
                    <a:pt x="345" y="114"/>
                  </a:cubicBezTo>
                  <a:cubicBezTo>
                    <a:pt x="345" y="102"/>
                    <a:pt x="333" y="98"/>
                    <a:pt x="323" y="100"/>
                  </a:cubicBezTo>
                  <a:cubicBezTo>
                    <a:pt x="326" y="106"/>
                    <a:pt x="327" y="104"/>
                    <a:pt x="334" y="102"/>
                  </a:cubicBezTo>
                  <a:close/>
                  <a:moveTo>
                    <a:pt x="336" y="106"/>
                  </a:moveTo>
                  <a:cubicBezTo>
                    <a:pt x="339" y="106"/>
                    <a:pt x="342" y="106"/>
                    <a:pt x="341" y="110"/>
                  </a:cubicBezTo>
                  <a:cubicBezTo>
                    <a:pt x="338" y="110"/>
                    <a:pt x="336" y="110"/>
                    <a:pt x="336" y="106"/>
                  </a:cubicBezTo>
                  <a:close/>
                  <a:moveTo>
                    <a:pt x="695" y="106"/>
                  </a:moveTo>
                  <a:cubicBezTo>
                    <a:pt x="699" y="107"/>
                    <a:pt x="705" y="108"/>
                    <a:pt x="707" y="112"/>
                  </a:cubicBezTo>
                  <a:cubicBezTo>
                    <a:pt x="708" y="109"/>
                    <a:pt x="711" y="105"/>
                    <a:pt x="709" y="102"/>
                  </a:cubicBezTo>
                  <a:cubicBezTo>
                    <a:pt x="705" y="100"/>
                    <a:pt x="699" y="100"/>
                    <a:pt x="695" y="100"/>
                  </a:cubicBezTo>
                  <a:cubicBezTo>
                    <a:pt x="693" y="103"/>
                    <a:pt x="699" y="100"/>
                    <a:pt x="698" y="102"/>
                  </a:cubicBezTo>
                  <a:cubicBezTo>
                    <a:pt x="698" y="105"/>
                    <a:pt x="696" y="105"/>
                    <a:pt x="695" y="106"/>
                  </a:cubicBezTo>
                  <a:close/>
                  <a:moveTo>
                    <a:pt x="52" y="108"/>
                  </a:moveTo>
                  <a:cubicBezTo>
                    <a:pt x="52" y="110"/>
                    <a:pt x="53" y="111"/>
                    <a:pt x="53" y="112"/>
                  </a:cubicBezTo>
                  <a:cubicBezTo>
                    <a:pt x="57" y="111"/>
                    <a:pt x="60" y="112"/>
                    <a:pt x="63" y="113"/>
                  </a:cubicBezTo>
                  <a:cubicBezTo>
                    <a:pt x="59" y="109"/>
                    <a:pt x="49" y="102"/>
                    <a:pt x="45" y="107"/>
                  </a:cubicBezTo>
                  <a:cubicBezTo>
                    <a:pt x="47" y="108"/>
                    <a:pt x="51" y="109"/>
                    <a:pt x="52" y="108"/>
                  </a:cubicBezTo>
                  <a:close/>
                  <a:moveTo>
                    <a:pt x="752" y="112"/>
                  </a:moveTo>
                  <a:cubicBezTo>
                    <a:pt x="748" y="105"/>
                    <a:pt x="741" y="104"/>
                    <a:pt x="734" y="105"/>
                  </a:cubicBezTo>
                  <a:cubicBezTo>
                    <a:pt x="732" y="108"/>
                    <a:pt x="737" y="108"/>
                    <a:pt x="736" y="111"/>
                  </a:cubicBezTo>
                  <a:cubicBezTo>
                    <a:pt x="736" y="115"/>
                    <a:pt x="730" y="114"/>
                    <a:pt x="730" y="118"/>
                  </a:cubicBezTo>
                  <a:cubicBezTo>
                    <a:pt x="734" y="119"/>
                    <a:pt x="740" y="113"/>
                    <a:pt x="743" y="117"/>
                  </a:cubicBezTo>
                  <a:cubicBezTo>
                    <a:pt x="737" y="118"/>
                    <a:pt x="744" y="129"/>
                    <a:pt x="737" y="131"/>
                  </a:cubicBezTo>
                  <a:cubicBezTo>
                    <a:pt x="739" y="136"/>
                    <a:pt x="750" y="133"/>
                    <a:pt x="752" y="130"/>
                  </a:cubicBezTo>
                  <a:cubicBezTo>
                    <a:pt x="755" y="133"/>
                    <a:pt x="765" y="133"/>
                    <a:pt x="765" y="127"/>
                  </a:cubicBezTo>
                  <a:cubicBezTo>
                    <a:pt x="761" y="127"/>
                    <a:pt x="758" y="128"/>
                    <a:pt x="754" y="128"/>
                  </a:cubicBezTo>
                  <a:cubicBezTo>
                    <a:pt x="749" y="126"/>
                    <a:pt x="753" y="120"/>
                    <a:pt x="747" y="118"/>
                  </a:cubicBezTo>
                  <a:cubicBezTo>
                    <a:pt x="754" y="119"/>
                    <a:pt x="747" y="113"/>
                    <a:pt x="752" y="112"/>
                  </a:cubicBezTo>
                  <a:close/>
                  <a:moveTo>
                    <a:pt x="611" y="113"/>
                  </a:moveTo>
                  <a:cubicBezTo>
                    <a:pt x="606" y="113"/>
                    <a:pt x="599" y="108"/>
                    <a:pt x="597" y="111"/>
                  </a:cubicBezTo>
                  <a:cubicBezTo>
                    <a:pt x="600" y="113"/>
                    <a:pt x="609" y="114"/>
                    <a:pt x="611" y="113"/>
                  </a:cubicBezTo>
                  <a:close/>
                  <a:moveTo>
                    <a:pt x="660" y="120"/>
                  </a:moveTo>
                  <a:cubicBezTo>
                    <a:pt x="663" y="118"/>
                    <a:pt x="660" y="115"/>
                    <a:pt x="662" y="113"/>
                  </a:cubicBezTo>
                  <a:cubicBezTo>
                    <a:pt x="655" y="113"/>
                    <a:pt x="658" y="109"/>
                    <a:pt x="652" y="110"/>
                  </a:cubicBezTo>
                  <a:cubicBezTo>
                    <a:pt x="652" y="116"/>
                    <a:pt x="656" y="117"/>
                    <a:pt x="660" y="120"/>
                  </a:cubicBezTo>
                  <a:close/>
                  <a:moveTo>
                    <a:pt x="197" y="111"/>
                  </a:moveTo>
                  <a:cubicBezTo>
                    <a:pt x="196" y="113"/>
                    <a:pt x="197" y="114"/>
                    <a:pt x="198" y="115"/>
                  </a:cubicBezTo>
                  <a:cubicBezTo>
                    <a:pt x="202" y="115"/>
                    <a:pt x="205" y="114"/>
                    <a:pt x="207" y="112"/>
                  </a:cubicBezTo>
                  <a:cubicBezTo>
                    <a:pt x="203" y="112"/>
                    <a:pt x="199" y="112"/>
                    <a:pt x="197" y="111"/>
                  </a:cubicBezTo>
                  <a:close/>
                  <a:moveTo>
                    <a:pt x="627" y="129"/>
                  </a:moveTo>
                  <a:cubicBezTo>
                    <a:pt x="632" y="130"/>
                    <a:pt x="631" y="132"/>
                    <a:pt x="640" y="132"/>
                  </a:cubicBezTo>
                  <a:cubicBezTo>
                    <a:pt x="640" y="129"/>
                    <a:pt x="636" y="130"/>
                    <a:pt x="636" y="127"/>
                  </a:cubicBezTo>
                  <a:cubicBezTo>
                    <a:pt x="639" y="128"/>
                    <a:pt x="641" y="126"/>
                    <a:pt x="642" y="124"/>
                  </a:cubicBezTo>
                  <a:cubicBezTo>
                    <a:pt x="641" y="120"/>
                    <a:pt x="636" y="120"/>
                    <a:pt x="635" y="116"/>
                  </a:cubicBezTo>
                  <a:cubicBezTo>
                    <a:pt x="633" y="116"/>
                    <a:pt x="632" y="118"/>
                    <a:pt x="630" y="116"/>
                  </a:cubicBezTo>
                  <a:cubicBezTo>
                    <a:pt x="630" y="121"/>
                    <a:pt x="625" y="121"/>
                    <a:pt x="621" y="123"/>
                  </a:cubicBezTo>
                  <a:cubicBezTo>
                    <a:pt x="625" y="123"/>
                    <a:pt x="628" y="124"/>
                    <a:pt x="627" y="129"/>
                  </a:cubicBezTo>
                  <a:close/>
                  <a:moveTo>
                    <a:pt x="649" y="117"/>
                  </a:moveTo>
                  <a:cubicBezTo>
                    <a:pt x="648" y="116"/>
                    <a:pt x="644" y="116"/>
                    <a:pt x="644" y="118"/>
                  </a:cubicBezTo>
                  <a:cubicBezTo>
                    <a:pt x="646" y="118"/>
                    <a:pt x="648" y="120"/>
                    <a:pt x="649" y="117"/>
                  </a:cubicBezTo>
                  <a:close/>
                  <a:moveTo>
                    <a:pt x="197" y="121"/>
                  </a:moveTo>
                  <a:cubicBezTo>
                    <a:pt x="196" y="126"/>
                    <a:pt x="202" y="125"/>
                    <a:pt x="207" y="125"/>
                  </a:cubicBezTo>
                  <a:cubicBezTo>
                    <a:pt x="207" y="123"/>
                    <a:pt x="208" y="123"/>
                    <a:pt x="208" y="121"/>
                  </a:cubicBezTo>
                  <a:cubicBezTo>
                    <a:pt x="206" y="116"/>
                    <a:pt x="201" y="120"/>
                    <a:pt x="197" y="121"/>
                  </a:cubicBezTo>
                  <a:close/>
                  <a:moveTo>
                    <a:pt x="493" y="130"/>
                  </a:moveTo>
                  <a:cubicBezTo>
                    <a:pt x="488" y="130"/>
                    <a:pt x="491" y="127"/>
                    <a:pt x="488" y="125"/>
                  </a:cubicBezTo>
                  <a:cubicBezTo>
                    <a:pt x="486" y="127"/>
                    <a:pt x="483" y="124"/>
                    <a:pt x="482" y="124"/>
                  </a:cubicBezTo>
                  <a:cubicBezTo>
                    <a:pt x="481" y="129"/>
                    <a:pt x="490" y="126"/>
                    <a:pt x="489" y="132"/>
                  </a:cubicBezTo>
                  <a:cubicBezTo>
                    <a:pt x="491" y="132"/>
                    <a:pt x="493" y="132"/>
                    <a:pt x="493" y="130"/>
                  </a:cubicBezTo>
                  <a:close/>
                  <a:moveTo>
                    <a:pt x="524" y="135"/>
                  </a:moveTo>
                  <a:cubicBezTo>
                    <a:pt x="530" y="135"/>
                    <a:pt x="540" y="139"/>
                    <a:pt x="545" y="135"/>
                  </a:cubicBezTo>
                  <a:cubicBezTo>
                    <a:pt x="542" y="135"/>
                    <a:pt x="540" y="134"/>
                    <a:pt x="539" y="132"/>
                  </a:cubicBezTo>
                  <a:cubicBezTo>
                    <a:pt x="541" y="132"/>
                    <a:pt x="543" y="132"/>
                    <a:pt x="542" y="130"/>
                  </a:cubicBezTo>
                  <a:cubicBezTo>
                    <a:pt x="538" y="128"/>
                    <a:pt x="535" y="130"/>
                    <a:pt x="528" y="127"/>
                  </a:cubicBezTo>
                  <a:cubicBezTo>
                    <a:pt x="530" y="135"/>
                    <a:pt x="524" y="130"/>
                    <a:pt x="524" y="135"/>
                  </a:cubicBezTo>
                  <a:close/>
                  <a:moveTo>
                    <a:pt x="722" y="133"/>
                  </a:moveTo>
                  <a:cubicBezTo>
                    <a:pt x="727" y="133"/>
                    <a:pt x="733" y="132"/>
                    <a:pt x="736" y="130"/>
                  </a:cubicBezTo>
                  <a:cubicBezTo>
                    <a:pt x="731" y="128"/>
                    <a:pt x="725" y="128"/>
                    <a:pt x="722" y="133"/>
                  </a:cubicBezTo>
                  <a:close/>
                  <a:moveTo>
                    <a:pt x="190" y="134"/>
                  </a:moveTo>
                  <a:cubicBezTo>
                    <a:pt x="194" y="135"/>
                    <a:pt x="199" y="139"/>
                    <a:pt x="203" y="136"/>
                  </a:cubicBezTo>
                  <a:cubicBezTo>
                    <a:pt x="200" y="135"/>
                    <a:pt x="194" y="131"/>
                    <a:pt x="190" y="134"/>
                  </a:cubicBezTo>
                  <a:close/>
                  <a:moveTo>
                    <a:pt x="293" y="137"/>
                  </a:moveTo>
                  <a:cubicBezTo>
                    <a:pt x="293" y="138"/>
                    <a:pt x="293" y="140"/>
                    <a:pt x="294" y="140"/>
                  </a:cubicBezTo>
                  <a:cubicBezTo>
                    <a:pt x="296" y="140"/>
                    <a:pt x="298" y="140"/>
                    <a:pt x="299" y="139"/>
                  </a:cubicBezTo>
                  <a:cubicBezTo>
                    <a:pt x="297" y="139"/>
                    <a:pt x="296" y="138"/>
                    <a:pt x="297" y="136"/>
                  </a:cubicBezTo>
                  <a:cubicBezTo>
                    <a:pt x="285" y="136"/>
                    <a:pt x="273" y="134"/>
                    <a:pt x="266" y="136"/>
                  </a:cubicBezTo>
                  <a:cubicBezTo>
                    <a:pt x="271" y="137"/>
                    <a:pt x="287" y="142"/>
                    <a:pt x="293" y="137"/>
                  </a:cubicBezTo>
                  <a:close/>
                  <a:moveTo>
                    <a:pt x="770" y="138"/>
                  </a:moveTo>
                  <a:cubicBezTo>
                    <a:pt x="766" y="139"/>
                    <a:pt x="760" y="138"/>
                    <a:pt x="756" y="137"/>
                  </a:cubicBezTo>
                  <a:cubicBezTo>
                    <a:pt x="756" y="138"/>
                    <a:pt x="756" y="139"/>
                    <a:pt x="755" y="139"/>
                  </a:cubicBezTo>
                  <a:cubicBezTo>
                    <a:pt x="740" y="140"/>
                    <a:pt x="731" y="139"/>
                    <a:pt x="721" y="146"/>
                  </a:cubicBezTo>
                  <a:cubicBezTo>
                    <a:pt x="740" y="142"/>
                    <a:pt x="750" y="147"/>
                    <a:pt x="762" y="147"/>
                  </a:cubicBezTo>
                  <a:cubicBezTo>
                    <a:pt x="763" y="142"/>
                    <a:pt x="768" y="141"/>
                    <a:pt x="770" y="138"/>
                  </a:cubicBezTo>
                  <a:close/>
                  <a:moveTo>
                    <a:pt x="298" y="144"/>
                  </a:moveTo>
                  <a:cubicBezTo>
                    <a:pt x="301" y="143"/>
                    <a:pt x="304" y="147"/>
                    <a:pt x="303" y="143"/>
                  </a:cubicBezTo>
                  <a:cubicBezTo>
                    <a:pt x="295" y="140"/>
                    <a:pt x="282" y="141"/>
                    <a:pt x="275" y="143"/>
                  </a:cubicBezTo>
                  <a:cubicBezTo>
                    <a:pt x="284" y="146"/>
                    <a:pt x="289" y="150"/>
                    <a:pt x="299" y="148"/>
                  </a:cubicBezTo>
                  <a:cubicBezTo>
                    <a:pt x="300" y="145"/>
                    <a:pt x="295" y="145"/>
                    <a:pt x="298" y="144"/>
                  </a:cubicBezTo>
                  <a:close/>
                  <a:moveTo>
                    <a:pt x="181" y="151"/>
                  </a:moveTo>
                  <a:cubicBezTo>
                    <a:pt x="178" y="152"/>
                    <a:pt x="174" y="148"/>
                    <a:pt x="172" y="150"/>
                  </a:cubicBezTo>
                  <a:cubicBezTo>
                    <a:pt x="174" y="150"/>
                    <a:pt x="174" y="151"/>
                    <a:pt x="173" y="152"/>
                  </a:cubicBezTo>
                  <a:cubicBezTo>
                    <a:pt x="177" y="152"/>
                    <a:pt x="179" y="154"/>
                    <a:pt x="181" y="151"/>
                  </a:cubicBezTo>
                  <a:close/>
                  <a:moveTo>
                    <a:pt x="750" y="155"/>
                  </a:moveTo>
                  <a:cubicBezTo>
                    <a:pt x="755" y="155"/>
                    <a:pt x="753" y="153"/>
                    <a:pt x="754" y="150"/>
                  </a:cubicBezTo>
                  <a:cubicBezTo>
                    <a:pt x="750" y="150"/>
                    <a:pt x="750" y="150"/>
                    <a:pt x="750" y="150"/>
                  </a:cubicBezTo>
                  <a:cubicBezTo>
                    <a:pt x="751" y="153"/>
                    <a:pt x="748" y="154"/>
                    <a:pt x="750" y="155"/>
                  </a:cubicBezTo>
                  <a:close/>
                  <a:moveTo>
                    <a:pt x="1118" y="151"/>
                  </a:moveTo>
                  <a:cubicBezTo>
                    <a:pt x="1121" y="151"/>
                    <a:pt x="1125" y="152"/>
                    <a:pt x="1125" y="150"/>
                  </a:cubicBezTo>
                  <a:cubicBezTo>
                    <a:pt x="1122" y="150"/>
                    <a:pt x="1119" y="149"/>
                    <a:pt x="1118" y="151"/>
                  </a:cubicBezTo>
                  <a:close/>
                  <a:moveTo>
                    <a:pt x="732" y="156"/>
                  </a:moveTo>
                  <a:cubicBezTo>
                    <a:pt x="732" y="155"/>
                    <a:pt x="733" y="153"/>
                    <a:pt x="731" y="152"/>
                  </a:cubicBezTo>
                  <a:cubicBezTo>
                    <a:pt x="731" y="154"/>
                    <a:pt x="729" y="153"/>
                    <a:pt x="729" y="154"/>
                  </a:cubicBezTo>
                  <a:cubicBezTo>
                    <a:pt x="731" y="154"/>
                    <a:pt x="730" y="157"/>
                    <a:pt x="732" y="156"/>
                  </a:cubicBezTo>
                  <a:close/>
                  <a:moveTo>
                    <a:pt x="177" y="167"/>
                  </a:moveTo>
                  <a:cubicBezTo>
                    <a:pt x="180" y="162"/>
                    <a:pt x="182" y="165"/>
                    <a:pt x="183" y="158"/>
                  </a:cubicBezTo>
                  <a:cubicBezTo>
                    <a:pt x="180" y="161"/>
                    <a:pt x="173" y="158"/>
                    <a:pt x="175" y="154"/>
                  </a:cubicBezTo>
                  <a:cubicBezTo>
                    <a:pt x="173" y="154"/>
                    <a:pt x="171" y="155"/>
                    <a:pt x="170" y="156"/>
                  </a:cubicBezTo>
                  <a:cubicBezTo>
                    <a:pt x="171" y="159"/>
                    <a:pt x="171" y="167"/>
                    <a:pt x="177" y="167"/>
                  </a:cubicBezTo>
                  <a:close/>
                  <a:moveTo>
                    <a:pt x="293" y="154"/>
                  </a:moveTo>
                  <a:cubicBezTo>
                    <a:pt x="293" y="156"/>
                    <a:pt x="293" y="156"/>
                    <a:pt x="292" y="157"/>
                  </a:cubicBezTo>
                  <a:cubicBezTo>
                    <a:pt x="295" y="160"/>
                    <a:pt x="298" y="156"/>
                    <a:pt x="300" y="155"/>
                  </a:cubicBezTo>
                  <a:cubicBezTo>
                    <a:pt x="297" y="156"/>
                    <a:pt x="296" y="154"/>
                    <a:pt x="293" y="154"/>
                  </a:cubicBezTo>
                  <a:close/>
                  <a:moveTo>
                    <a:pt x="198" y="160"/>
                  </a:moveTo>
                  <a:cubicBezTo>
                    <a:pt x="196" y="159"/>
                    <a:pt x="189" y="159"/>
                    <a:pt x="189" y="164"/>
                  </a:cubicBezTo>
                  <a:cubicBezTo>
                    <a:pt x="194" y="164"/>
                    <a:pt x="196" y="161"/>
                    <a:pt x="198" y="160"/>
                  </a:cubicBezTo>
                  <a:close/>
                  <a:moveTo>
                    <a:pt x="726" y="164"/>
                  </a:moveTo>
                  <a:cubicBezTo>
                    <a:pt x="728" y="164"/>
                    <a:pt x="731" y="164"/>
                    <a:pt x="732" y="165"/>
                  </a:cubicBezTo>
                  <a:cubicBezTo>
                    <a:pt x="733" y="163"/>
                    <a:pt x="731" y="163"/>
                    <a:pt x="731" y="161"/>
                  </a:cubicBezTo>
                  <a:cubicBezTo>
                    <a:pt x="729" y="161"/>
                    <a:pt x="727" y="162"/>
                    <a:pt x="726" y="164"/>
                  </a:cubicBezTo>
                  <a:close/>
                  <a:moveTo>
                    <a:pt x="828" y="165"/>
                  </a:moveTo>
                  <a:cubicBezTo>
                    <a:pt x="820" y="165"/>
                    <a:pt x="814" y="166"/>
                    <a:pt x="808" y="168"/>
                  </a:cubicBezTo>
                  <a:cubicBezTo>
                    <a:pt x="816" y="167"/>
                    <a:pt x="819" y="170"/>
                    <a:pt x="824" y="171"/>
                  </a:cubicBezTo>
                  <a:cubicBezTo>
                    <a:pt x="822" y="167"/>
                    <a:pt x="826" y="167"/>
                    <a:pt x="828" y="165"/>
                  </a:cubicBezTo>
                  <a:close/>
                  <a:moveTo>
                    <a:pt x="798" y="173"/>
                  </a:moveTo>
                  <a:cubicBezTo>
                    <a:pt x="794" y="173"/>
                    <a:pt x="796" y="166"/>
                    <a:pt x="793" y="165"/>
                  </a:cubicBezTo>
                  <a:cubicBezTo>
                    <a:pt x="793" y="166"/>
                    <a:pt x="792" y="166"/>
                    <a:pt x="790" y="166"/>
                  </a:cubicBezTo>
                  <a:cubicBezTo>
                    <a:pt x="790" y="171"/>
                    <a:pt x="795" y="178"/>
                    <a:pt x="798" y="173"/>
                  </a:cubicBezTo>
                  <a:close/>
                  <a:moveTo>
                    <a:pt x="836" y="168"/>
                  </a:moveTo>
                  <a:cubicBezTo>
                    <a:pt x="834" y="167"/>
                    <a:pt x="829" y="167"/>
                    <a:pt x="832" y="170"/>
                  </a:cubicBezTo>
                  <a:cubicBezTo>
                    <a:pt x="832" y="169"/>
                    <a:pt x="836" y="171"/>
                    <a:pt x="836" y="168"/>
                  </a:cubicBezTo>
                  <a:close/>
                  <a:moveTo>
                    <a:pt x="864" y="170"/>
                  </a:moveTo>
                  <a:cubicBezTo>
                    <a:pt x="860" y="170"/>
                    <a:pt x="855" y="167"/>
                    <a:pt x="854" y="171"/>
                  </a:cubicBezTo>
                  <a:cubicBezTo>
                    <a:pt x="858" y="169"/>
                    <a:pt x="861" y="172"/>
                    <a:pt x="864" y="170"/>
                  </a:cubicBezTo>
                  <a:close/>
                  <a:moveTo>
                    <a:pt x="98" y="172"/>
                  </a:moveTo>
                  <a:cubicBezTo>
                    <a:pt x="96" y="171"/>
                    <a:pt x="92" y="168"/>
                    <a:pt x="89" y="171"/>
                  </a:cubicBezTo>
                  <a:cubicBezTo>
                    <a:pt x="92" y="172"/>
                    <a:pt x="96" y="178"/>
                    <a:pt x="98" y="172"/>
                  </a:cubicBezTo>
                  <a:close/>
                  <a:moveTo>
                    <a:pt x="125" y="185"/>
                  </a:moveTo>
                  <a:cubicBezTo>
                    <a:pt x="125" y="181"/>
                    <a:pt x="128" y="185"/>
                    <a:pt x="130" y="184"/>
                  </a:cubicBezTo>
                  <a:cubicBezTo>
                    <a:pt x="125" y="179"/>
                    <a:pt x="111" y="179"/>
                    <a:pt x="109" y="173"/>
                  </a:cubicBezTo>
                  <a:cubicBezTo>
                    <a:pt x="109" y="177"/>
                    <a:pt x="102" y="170"/>
                    <a:pt x="99" y="174"/>
                  </a:cubicBezTo>
                  <a:cubicBezTo>
                    <a:pt x="103" y="181"/>
                    <a:pt x="116" y="180"/>
                    <a:pt x="121" y="187"/>
                  </a:cubicBezTo>
                  <a:cubicBezTo>
                    <a:pt x="121" y="183"/>
                    <a:pt x="124" y="182"/>
                    <a:pt x="125" y="185"/>
                  </a:cubicBezTo>
                  <a:close/>
                  <a:moveTo>
                    <a:pt x="151" y="183"/>
                  </a:moveTo>
                  <a:cubicBezTo>
                    <a:pt x="152" y="183"/>
                    <a:pt x="154" y="183"/>
                    <a:pt x="154" y="182"/>
                  </a:cubicBezTo>
                  <a:cubicBezTo>
                    <a:pt x="153" y="182"/>
                    <a:pt x="151" y="177"/>
                    <a:pt x="150" y="180"/>
                  </a:cubicBezTo>
                  <a:cubicBezTo>
                    <a:pt x="151" y="180"/>
                    <a:pt x="151" y="182"/>
                    <a:pt x="151" y="183"/>
                  </a:cubicBezTo>
                  <a:close/>
                  <a:moveTo>
                    <a:pt x="172" y="188"/>
                  </a:moveTo>
                  <a:cubicBezTo>
                    <a:pt x="174" y="189"/>
                    <a:pt x="174" y="192"/>
                    <a:pt x="176" y="192"/>
                  </a:cubicBezTo>
                  <a:cubicBezTo>
                    <a:pt x="177" y="190"/>
                    <a:pt x="175" y="190"/>
                    <a:pt x="175" y="188"/>
                  </a:cubicBezTo>
                  <a:cubicBezTo>
                    <a:pt x="174" y="188"/>
                    <a:pt x="172" y="187"/>
                    <a:pt x="172" y="188"/>
                  </a:cubicBezTo>
                  <a:close/>
                  <a:moveTo>
                    <a:pt x="133" y="213"/>
                  </a:moveTo>
                  <a:cubicBezTo>
                    <a:pt x="134" y="216"/>
                    <a:pt x="140" y="215"/>
                    <a:pt x="137" y="213"/>
                  </a:cubicBezTo>
                  <a:cubicBezTo>
                    <a:pt x="137" y="215"/>
                    <a:pt x="133" y="210"/>
                    <a:pt x="133" y="213"/>
                  </a:cubicBezTo>
                  <a:close/>
                  <a:moveTo>
                    <a:pt x="141" y="214"/>
                  </a:moveTo>
                  <a:cubicBezTo>
                    <a:pt x="143" y="216"/>
                    <a:pt x="147" y="218"/>
                    <a:pt x="148" y="214"/>
                  </a:cubicBezTo>
                  <a:cubicBezTo>
                    <a:pt x="147" y="214"/>
                    <a:pt x="146" y="214"/>
                    <a:pt x="146" y="213"/>
                  </a:cubicBezTo>
                  <a:cubicBezTo>
                    <a:pt x="144" y="213"/>
                    <a:pt x="142" y="213"/>
                    <a:pt x="141" y="214"/>
                  </a:cubicBezTo>
                  <a:close/>
                  <a:moveTo>
                    <a:pt x="54" y="376"/>
                  </a:moveTo>
                  <a:cubicBezTo>
                    <a:pt x="51" y="376"/>
                    <a:pt x="51" y="376"/>
                    <a:pt x="48" y="376"/>
                  </a:cubicBezTo>
                  <a:cubicBezTo>
                    <a:pt x="48" y="383"/>
                    <a:pt x="40" y="380"/>
                    <a:pt x="39" y="385"/>
                  </a:cubicBezTo>
                  <a:cubicBezTo>
                    <a:pt x="45" y="386"/>
                    <a:pt x="51" y="381"/>
                    <a:pt x="54" y="376"/>
                  </a:cubicBezTo>
                  <a:close/>
                  <a:moveTo>
                    <a:pt x="1168" y="527"/>
                  </a:moveTo>
                  <a:cubicBezTo>
                    <a:pt x="1169" y="528"/>
                    <a:pt x="1175" y="529"/>
                    <a:pt x="1176" y="527"/>
                  </a:cubicBezTo>
                  <a:cubicBezTo>
                    <a:pt x="1174" y="526"/>
                    <a:pt x="1169" y="523"/>
                    <a:pt x="1168" y="527"/>
                  </a:cubicBezTo>
                  <a:close/>
                  <a:moveTo>
                    <a:pt x="36" y="597"/>
                  </a:moveTo>
                  <a:cubicBezTo>
                    <a:pt x="34" y="597"/>
                    <a:pt x="35" y="595"/>
                    <a:pt x="33" y="595"/>
                  </a:cubicBezTo>
                  <a:cubicBezTo>
                    <a:pt x="33" y="598"/>
                    <a:pt x="32" y="599"/>
                    <a:pt x="31" y="601"/>
                  </a:cubicBezTo>
                  <a:cubicBezTo>
                    <a:pt x="34" y="601"/>
                    <a:pt x="36" y="600"/>
                    <a:pt x="36" y="597"/>
                  </a:cubicBezTo>
                  <a:close/>
                  <a:moveTo>
                    <a:pt x="74" y="603"/>
                  </a:moveTo>
                  <a:cubicBezTo>
                    <a:pt x="75" y="606"/>
                    <a:pt x="80" y="605"/>
                    <a:pt x="85" y="606"/>
                  </a:cubicBezTo>
                  <a:cubicBezTo>
                    <a:pt x="84" y="601"/>
                    <a:pt x="77" y="602"/>
                    <a:pt x="74" y="603"/>
                  </a:cubicBezTo>
                  <a:close/>
                  <a:moveTo>
                    <a:pt x="348" y="618"/>
                  </a:moveTo>
                  <a:cubicBezTo>
                    <a:pt x="346" y="616"/>
                    <a:pt x="344" y="616"/>
                    <a:pt x="341" y="617"/>
                  </a:cubicBezTo>
                  <a:cubicBezTo>
                    <a:pt x="342" y="619"/>
                    <a:pt x="346" y="623"/>
                    <a:pt x="347" y="621"/>
                  </a:cubicBezTo>
                  <a:cubicBezTo>
                    <a:pt x="345" y="620"/>
                    <a:pt x="348" y="618"/>
                    <a:pt x="348" y="618"/>
                  </a:cubicBezTo>
                  <a:close/>
                  <a:moveTo>
                    <a:pt x="1140" y="642"/>
                  </a:moveTo>
                  <a:cubicBezTo>
                    <a:pt x="1137" y="642"/>
                    <a:pt x="1132" y="640"/>
                    <a:pt x="1130" y="644"/>
                  </a:cubicBezTo>
                  <a:cubicBezTo>
                    <a:pt x="1136" y="646"/>
                    <a:pt x="1137" y="643"/>
                    <a:pt x="1140" y="646"/>
                  </a:cubicBezTo>
                  <a:cubicBezTo>
                    <a:pt x="1139" y="644"/>
                    <a:pt x="1141" y="644"/>
                    <a:pt x="1140" y="642"/>
                  </a:cubicBezTo>
                  <a:close/>
                  <a:moveTo>
                    <a:pt x="1189" y="665"/>
                  </a:moveTo>
                  <a:cubicBezTo>
                    <a:pt x="1186" y="665"/>
                    <a:pt x="1184" y="666"/>
                    <a:pt x="1184" y="669"/>
                  </a:cubicBezTo>
                  <a:cubicBezTo>
                    <a:pt x="1188" y="669"/>
                    <a:pt x="1188" y="667"/>
                    <a:pt x="1189" y="665"/>
                  </a:cubicBezTo>
                  <a:close/>
                  <a:moveTo>
                    <a:pt x="806" y="698"/>
                  </a:moveTo>
                  <a:cubicBezTo>
                    <a:pt x="810" y="699"/>
                    <a:pt x="813" y="698"/>
                    <a:pt x="815" y="695"/>
                  </a:cubicBezTo>
                  <a:cubicBezTo>
                    <a:pt x="811" y="695"/>
                    <a:pt x="807" y="695"/>
                    <a:pt x="806" y="698"/>
                  </a:cubicBezTo>
                  <a:close/>
                  <a:moveTo>
                    <a:pt x="975" y="712"/>
                  </a:moveTo>
                  <a:cubicBezTo>
                    <a:pt x="968" y="716"/>
                    <a:pt x="962" y="709"/>
                    <a:pt x="957" y="715"/>
                  </a:cubicBezTo>
                  <a:cubicBezTo>
                    <a:pt x="963" y="715"/>
                    <a:pt x="965" y="715"/>
                    <a:pt x="970" y="716"/>
                  </a:cubicBezTo>
                  <a:cubicBezTo>
                    <a:pt x="972" y="715"/>
                    <a:pt x="974" y="713"/>
                    <a:pt x="975" y="712"/>
                  </a:cubicBezTo>
                  <a:close/>
                  <a:moveTo>
                    <a:pt x="1049" y="723"/>
                  </a:moveTo>
                  <a:cubicBezTo>
                    <a:pt x="1052" y="725"/>
                    <a:pt x="1052" y="723"/>
                    <a:pt x="1055" y="724"/>
                  </a:cubicBezTo>
                  <a:cubicBezTo>
                    <a:pt x="1055" y="721"/>
                    <a:pt x="1050" y="720"/>
                    <a:pt x="1049" y="723"/>
                  </a:cubicBezTo>
                  <a:close/>
                  <a:moveTo>
                    <a:pt x="272" y="731"/>
                  </a:moveTo>
                  <a:cubicBezTo>
                    <a:pt x="287" y="733"/>
                    <a:pt x="309" y="734"/>
                    <a:pt x="329" y="734"/>
                  </a:cubicBezTo>
                  <a:cubicBezTo>
                    <a:pt x="310" y="727"/>
                    <a:pt x="291" y="733"/>
                    <a:pt x="269" y="728"/>
                  </a:cubicBezTo>
                  <a:cubicBezTo>
                    <a:pt x="268" y="731"/>
                    <a:pt x="272" y="730"/>
                    <a:pt x="272" y="731"/>
                  </a:cubicBezTo>
                  <a:close/>
                  <a:moveTo>
                    <a:pt x="1058" y="734"/>
                  </a:moveTo>
                  <a:cubicBezTo>
                    <a:pt x="1058" y="736"/>
                    <a:pt x="1055" y="735"/>
                    <a:pt x="1055" y="736"/>
                  </a:cubicBezTo>
                  <a:cubicBezTo>
                    <a:pt x="1068" y="737"/>
                    <a:pt x="1066" y="735"/>
                    <a:pt x="1058" y="734"/>
                  </a:cubicBezTo>
                  <a:close/>
                  <a:moveTo>
                    <a:pt x="1079" y="735"/>
                  </a:moveTo>
                  <a:cubicBezTo>
                    <a:pt x="1077" y="734"/>
                    <a:pt x="1071" y="733"/>
                    <a:pt x="1071" y="736"/>
                  </a:cubicBezTo>
                  <a:cubicBezTo>
                    <a:pt x="1073" y="736"/>
                    <a:pt x="1078" y="737"/>
                    <a:pt x="1079" y="735"/>
                  </a:cubicBezTo>
                  <a:close/>
                  <a:moveTo>
                    <a:pt x="1072" y="749"/>
                  </a:moveTo>
                  <a:cubicBezTo>
                    <a:pt x="1082" y="752"/>
                    <a:pt x="1093" y="750"/>
                    <a:pt x="1104" y="752"/>
                  </a:cubicBezTo>
                  <a:cubicBezTo>
                    <a:pt x="1097" y="747"/>
                    <a:pt x="1080" y="746"/>
                    <a:pt x="1072" y="749"/>
                  </a:cubicBezTo>
                  <a:close/>
                  <a:moveTo>
                    <a:pt x="1057" y="749"/>
                  </a:moveTo>
                  <a:cubicBezTo>
                    <a:pt x="1061" y="751"/>
                    <a:pt x="1065" y="751"/>
                    <a:pt x="1069" y="749"/>
                  </a:cubicBezTo>
                  <a:cubicBezTo>
                    <a:pt x="1067" y="748"/>
                    <a:pt x="1059" y="747"/>
                    <a:pt x="1057" y="749"/>
                  </a:cubicBezTo>
                  <a:close/>
                  <a:moveTo>
                    <a:pt x="300" y="756"/>
                  </a:moveTo>
                  <a:cubicBezTo>
                    <a:pt x="302" y="756"/>
                    <a:pt x="304" y="755"/>
                    <a:pt x="305" y="754"/>
                  </a:cubicBezTo>
                  <a:cubicBezTo>
                    <a:pt x="303" y="753"/>
                    <a:pt x="303" y="751"/>
                    <a:pt x="300" y="752"/>
                  </a:cubicBezTo>
                  <a:cubicBezTo>
                    <a:pt x="301" y="753"/>
                    <a:pt x="300" y="755"/>
                    <a:pt x="300" y="756"/>
                  </a:cubicBezTo>
                  <a:close/>
                  <a:moveTo>
                    <a:pt x="962" y="761"/>
                  </a:moveTo>
                  <a:cubicBezTo>
                    <a:pt x="964" y="765"/>
                    <a:pt x="958" y="763"/>
                    <a:pt x="958" y="766"/>
                  </a:cubicBezTo>
                  <a:cubicBezTo>
                    <a:pt x="964" y="765"/>
                    <a:pt x="966" y="767"/>
                    <a:pt x="970" y="768"/>
                  </a:cubicBezTo>
                  <a:cubicBezTo>
                    <a:pt x="970" y="767"/>
                    <a:pt x="971" y="767"/>
                    <a:pt x="971" y="767"/>
                  </a:cubicBezTo>
                  <a:cubicBezTo>
                    <a:pt x="971" y="762"/>
                    <a:pt x="966" y="762"/>
                    <a:pt x="962" y="761"/>
                  </a:cubicBezTo>
                  <a:close/>
                  <a:moveTo>
                    <a:pt x="1102" y="762"/>
                  </a:moveTo>
                  <a:cubicBezTo>
                    <a:pt x="1071" y="771"/>
                    <a:pt x="1025" y="763"/>
                    <a:pt x="996" y="768"/>
                  </a:cubicBezTo>
                  <a:cubicBezTo>
                    <a:pt x="996" y="766"/>
                    <a:pt x="997" y="763"/>
                    <a:pt x="995" y="763"/>
                  </a:cubicBezTo>
                  <a:cubicBezTo>
                    <a:pt x="991" y="764"/>
                    <a:pt x="985" y="764"/>
                    <a:pt x="982" y="767"/>
                  </a:cubicBezTo>
                  <a:cubicBezTo>
                    <a:pt x="983" y="763"/>
                    <a:pt x="977" y="763"/>
                    <a:pt x="976" y="766"/>
                  </a:cubicBezTo>
                  <a:cubicBezTo>
                    <a:pt x="980" y="767"/>
                    <a:pt x="985" y="769"/>
                    <a:pt x="991" y="770"/>
                  </a:cubicBezTo>
                  <a:cubicBezTo>
                    <a:pt x="998" y="771"/>
                    <a:pt x="1005" y="769"/>
                    <a:pt x="1013" y="769"/>
                  </a:cubicBezTo>
                  <a:cubicBezTo>
                    <a:pt x="1022" y="770"/>
                    <a:pt x="1030" y="774"/>
                    <a:pt x="1039" y="772"/>
                  </a:cubicBezTo>
                  <a:cubicBezTo>
                    <a:pt x="1043" y="771"/>
                    <a:pt x="1044" y="772"/>
                    <a:pt x="1047" y="772"/>
                  </a:cubicBezTo>
                  <a:cubicBezTo>
                    <a:pt x="1049" y="772"/>
                    <a:pt x="1052" y="770"/>
                    <a:pt x="1054" y="769"/>
                  </a:cubicBezTo>
                  <a:cubicBezTo>
                    <a:pt x="1070" y="767"/>
                    <a:pt x="1090" y="770"/>
                    <a:pt x="1102" y="764"/>
                  </a:cubicBezTo>
                  <a:cubicBezTo>
                    <a:pt x="1103" y="764"/>
                    <a:pt x="1103" y="762"/>
                    <a:pt x="1102" y="762"/>
                  </a:cubicBezTo>
                  <a:close/>
                  <a:moveTo>
                    <a:pt x="515" y="779"/>
                  </a:moveTo>
                  <a:cubicBezTo>
                    <a:pt x="514" y="783"/>
                    <a:pt x="510" y="778"/>
                    <a:pt x="509" y="782"/>
                  </a:cubicBezTo>
                  <a:cubicBezTo>
                    <a:pt x="513" y="783"/>
                    <a:pt x="514" y="784"/>
                    <a:pt x="517" y="783"/>
                  </a:cubicBezTo>
                  <a:cubicBezTo>
                    <a:pt x="518" y="781"/>
                    <a:pt x="517" y="778"/>
                    <a:pt x="515" y="779"/>
                  </a:cubicBezTo>
                  <a:close/>
                  <a:moveTo>
                    <a:pt x="587" y="785"/>
                  </a:moveTo>
                  <a:cubicBezTo>
                    <a:pt x="584" y="781"/>
                    <a:pt x="570" y="779"/>
                    <a:pt x="566" y="785"/>
                  </a:cubicBezTo>
                  <a:cubicBezTo>
                    <a:pt x="570" y="785"/>
                    <a:pt x="571" y="787"/>
                    <a:pt x="574" y="787"/>
                  </a:cubicBezTo>
                  <a:cubicBezTo>
                    <a:pt x="577" y="783"/>
                    <a:pt x="581" y="785"/>
                    <a:pt x="584" y="787"/>
                  </a:cubicBezTo>
                  <a:cubicBezTo>
                    <a:pt x="584" y="785"/>
                    <a:pt x="585" y="785"/>
                    <a:pt x="587" y="785"/>
                  </a:cubicBezTo>
                  <a:close/>
                  <a:moveTo>
                    <a:pt x="327" y="795"/>
                  </a:moveTo>
                  <a:cubicBezTo>
                    <a:pt x="324" y="794"/>
                    <a:pt x="315" y="793"/>
                    <a:pt x="315" y="794"/>
                  </a:cubicBezTo>
                  <a:cubicBezTo>
                    <a:pt x="315" y="796"/>
                    <a:pt x="324" y="797"/>
                    <a:pt x="327" y="795"/>
                  </a:cubicBezTo>
                  <a:close/>
                  <a:moveTo>
                    <a:pt x="264" y="797"/>
                  </a:moveTo>
                  <a:cubicBezTo>
                    <a:pt x="267" y="796"/>
                    <a:pt x="268" y="799"/>
                    <a:pt x="271" y="798"/>
                  </a:cubicBezTo>
                  <a:cubicBezTo>
                    <a:pt x="272" y="795"/>
                    <a:pt x="264" y="796"/>
                    <a:pt x="264" y="797"/>
                  </a:cubicBezTo>
                  <a:close/>
                  <a:moveTo>
                    <a:pt x="1021" y="796"/>
                  </a:moveTo>
                  <a:cubicBezTo>
                    <a:pt x="1001" y="796"/>
                    <a:pt x="1001" y="796"/>
                    <a:pt x="1001" y="796"/>
                  </a:cubicBezTo>
                  <a:cubicBezTo>
                    <a:pt x="1004" y="801"/>
                    <a:pt x="1018" y="799"/>
                    <a:pt x="1021" y="796"/>
                  </a:cubicBezTo>
                  <a:close/>
                  <a:moveTo>
                    <a:pt x="308" y="798"/>
                  </a:moveTo>
                  <a:cubicBezTo>
                    <a:pt x="314" y="804"/>
                    <a:pt x="321" y="800"/>
                    <a:pt x="330" y="801"/>
                  </a:cubicBezTo>
                  <a:cubicBezTo>
                    <a:pt x="326" y="797"/>
                    <a:pt x="315" y="796"/>
                    <a:pt x="308" y="798"/>
                  </a:cubicBezTo>
                  <a:close/>
                  <a:moveTo>
                    <a:pt x="491" y="802"/>
                  </a:moveTo>
                  <a:cubicBezTo>
                    <a:pt x="494" y="809"/>
                    <a:pt x="513" y="806"/>
                    <a:pt x="520" y="804"/>
                  </a:cubicBezTo>
                  <a:cubicBezTo>
                    <a:pt x="508" y="802"/>
                    <a:pt x="501" y="800"/>
                    <a:pt x="491" y="802"/>
                  </a:cubicBezTo>
                  <a:close/>
                  <a:moveTo>
                    <a:pt x="82" y="24"/>
                  </a:moveTo>
                  <a:cubicBezTo>
                    <a:pt x="83" y="20"/>
                    <a:pt x="88" y="26"/>
                    <a:pt x="89" y="23"/>
                  </a:cubicBezTo>
                  <a:cubicBezTo>
                    <a:pt x="87" y="22"/>
                    <a:pt x="85" y="21"/>
                    <a:pt x="82" y="21"/>
                  </a:cubicBezTo>
                  <a:cubicBezTo>
                    <a:pt x="82" y="23"/>
                    <a:pt x="80" y="23"/>
                    <a:pt x="82" y="24"/>
                  </a:cubicBezTo>
                  <a:close/>
                  <a:moveTo>
                    <a:pt x="814" y="94"/>
                  </a:moveTo>
                  <a:cubicBezTo>
                    <a:pt x="813" y="85"/>
                    <a:pt x="799" y="91"/>
                    <a:pt x="799" y="83"/>
                  </a:cubicBezTo>
                  <a:cubicBezTo>
                    <a:pt x="793" y="82"/>
                    <a:pt x="792" y="86"/>
                    <a:pt x="790" y="90"/>
                  </a:cubicBezTo>
                  <a:cubicBezTo>
                    <a:pt x="796" y="90"/>
                    <a:pt x="800" y="92"/>
                    <a:pt x="801" y="95"/>
                  </a:cubicBezTo>
                  <a:cubicBezTo>
                    <a:pt x="809" y="95"/>
                    <a:pt x="810" y="94"/>
                    <a:pt x="814" y="94"/>
                  </a:cubicBezTo>
                  <a:close/>
                  <a:moveTo>
                    <a:pt x="1168" y="623"/>
                  </a:moveTo>
                  <a:cubicBezTo>
                    <a:pt x="1173" y="620"/>
                    <a:pt x="1183" y="622"/>
                    <a:pt x="1185" y="616"/>
                  </a:cubicBezTo>
                  <a:cubicBezTo>
                    <a:pt x="1178" y="616"/>
                    <a:pt x="1174" y="613"/>
                    <a:pt x="1172" y="608"/>
                  </a:cubicBezTo>
                  <a:cubicBezTo>
                    <a:pt x="1167" y="609"/>
                    <a:pt x="1164" y="608"/>
                    <a:pt x="1160" y="608"/>
                  </a:cubicBezTo>
                  <a:cubicBezTo>
                    <a:pt x="1162" y="602"/>
                    <a:pt x="1156" y="605"/>
                    <a:pt x="1155" y="603"/>
                  </a:cubicBezTo>
                  <a:cubicBezTo>
                    <a:pt x="1159" y="599"/>
                    <a:pt x="1152" y="598"/>
                    <a:pt x="1157" y="595"/>
                  </a:cubicBezTo>
                  <a:cubicBezTo>
                    <a:pt x="1151" y="594"/>
                    <a:pt x="1147" y="593"/>
                    <a:pt x="1147" y="587"/>
                  </a:cubicBezTo>
                  <a:cubicBezTo>
                    <a:pt x="1163" y="585"/>
                    <a:pt x="1177" y="586"/>
                    <a:pt x="1194" y="585"/>
                  </a:cubicBezTo>
                  <a:cubicBezTo>
                    <a:pt x="1189" y="581"/>
                    <a:pt x="1178" y="582"/>
                    <a:pt x="1174" y="576"/>
                  </a:cubicBezTo>
                  <a:cubicBezTo>
                    <a:pt x="1177" y="574"/>
                    <a:pt x="1176" y="573"/>
                    <a:pt x="1177" y="571"/>
                  </a:cubicBezTo>
                  <a:cubicBezTo>
                    <a:pt x="1162" y="563"/>
                    <a:pt x="1133" y="569"/>
                    <a:pt x="1125" y="554"/>
                  </a:cubicBezTo>
                  <a:cubicBezTo>
                    <a:pt x="1110" y="550"/>
                    <a:pt x="1093" y="548"/>
                    <a:pt x="1081" y="542"/>
                  </a:cubicBezTo>
                  <a:cubicBezTo>
                    <a:pt x="1078" y="538"/>
                    <a:pt x="1082" y="538"/>
                    <a:pt x="1083" y="535"/>
                  </a:cubicBezTo>
                  <a:cubicBezTo>
                    <a:pt x="1080" y="532"/>
                    <a:pt x="1078" y="534"/>
                    <a:pt x="1074" y="532"/>
                  </a:cubicBezTo>
                  <a:cubicBezTo>
                    <a:pt x="1082" y="524"/>
                    <a:pt x="1092" y="521"/>
                    <a:pt x="1107" y="523"/>
                  </a:cubicBezTo>
                  <a:cubicBezTo>
                    <a:pt x="1108" y="519"/>
                    <a:pt x="1111" y="523"/>
                    <a:pt x="1112" y="520"/>
                  </a:cubicBezTo>
                  <a:cubicBezTo>
                    <a:pt x="1108" y="515"/>
                    <a:pt x="1093" y="522"/>
                    <a:pt x="1092" y="513"/>
                  </a:cubicBezTo>
                  <a:cubicBezTo>
                    <a:pt x="1091" y="509"/>
                    <a:pt x="1100" y="514"/>
                    <a:pt x="1100" y="509"/>
                  </a:cubicBezTo>
                  <a:cubicBezTo>
                    <a:pt x="1093" y="506"/>
                    <a:pt x="1086" y="509"/>
                    <a:pt x="1081" y="509"/>
                  </a:cubicBezTo>
                  <a:cubicBezTo>
                    <a:pt x="1079" y="508"/>
                    <a:pt x="1079" y="505"/>
                    <a:pt x="1077" y="505"/>
                  </a:cubicBezTo>
                  <a:cubicBezTo>
                    <a:pt x="1072" y="503"/>
                    <a:pt x="1067" y="506"/>
                    <a:pt x="1061" y="505"/>
                  </a:cubicBezTo>
                  <a:cubicBezTo>
                    <a:pt x="1061" y="503"/>
                    <a:pt x="1060" y="502"/>
                    <a:pt x="1060" y="501"/>
                  </a:cubicBezTo>
                  <a:cubicBezTo>
                    <a:pt x="1069" y="489"/>
                    <a:pt x="1089" y="496"/>
                    <a:pt x="1103" y="486"/>
                  </a:cubicBezTo>
                  <a:cubicBezTo>
                    <a:pt x="1106" y="487"/>
                    <a:pt x="1105" y="491"/>
                    <a:pt x="1108" y="491"/>
                  </a:cubicBezTo>
                  <a:cubicBezTo>
                    <a:pt x="1108" y="488"/>
                    <a:pt x="1109" y="486"/>
                    <a:pt x="1111" y="485"/>
                  </a:cubicBezTo>
                  <a:cubicBezTo>
                    <a:pt x="1123" y="486"/>
                    <a:pt x="1133" y="485"/>
                    <a:pt x="1140" y="480"/>
                  </a:cubicBezTo>
                  <a:cubicBezTo>
                    <a:pt x="1138" y="479"/>
                    <a:pt x="1135" y="479"/>
                    <a:pt x="1135" y="477"/>
                  </a:cubicBezTo>
                  <a:cubicBezTo>
                    <a:pt x="1141" y="474"/>
                    <a:pt x="1147" y="475"/>
                    <a:pt x="1154" y="472"/>
                  </a:cubicBezTo>
                  <a:cubicBezTo>
                    <a:pt x="1151" y="470"/>
                    <a:pt x="1147" y="469"/>
                    <a:pt x="1144" y="466"/>
                  </a:cubicBezTo>
                  <a:cubicBezTo>
                    <a:pt x="1147" y="462"/>
                    <a:pt x="1151" y="457"/>
                    <a:pt x="1157" y="460"/>
                  </a:cubicBezTo>
                  <a:cubicBezTo>
                    <a:pt x="1158" y="457"/>
                    <a:pt x="1160" y="456"/>
                    <a:pt x="1162" y="454"/>
                  </a:cubicBezTo>
                  <a:cubicBezTo>
                    <a:pt x="1160" y="454"/>
                    <a:pt x="1158" y="454"/>
                    <a:pt x="1158" y="451"/>
                  </a:cubicBezTo>
                  <a:cubicBezTo>
                    <a:pt x="1164" y="452"/>
                    <a:pt x="1157" y="445"/>
                    <a:pt x="1162" y="445"/>
                  </a:cubicBezTo>
                  <a:cubicBezTo>
                    <a:pt x="1157" y="443"/>
                    <a:pt x="1150" y="443"/>
                    <a:pt x="1146" y="439"/>
                  </a:cubicBezTo>
                  <a:cubicBezTo>
                    <a:pt x="1146" y="436"/>
                    <a:pt x="1154" y="441"/>
                    <a:pt x="1153" y="436"/>
                  </a:cubicBezTo>
                  <a:cubicBezTo>
                    <a:pt x="1152" y="434"/>
                    <a:pt x="1145" y="436"/>
                    <a:pt x="1144" y="433"/>
                  </a:cubicBezTo>
                  <a:cubicBezTo>
                    <a:pt x="1147" y="430"/>
                    <a:pt x="1149" y="427"/>
                    <a:pt x="1154" y="427"/>
                  </a:cubicBezTo>
                  <a:cubicBezTo>
                    <a:pt x="1154" y="424"/>
                    <a:pt x="1155" y="422"/>
                    <a:pt x="1157" y="422"/>
                  </a:cubicBezTo>
                  <a:cubicBezTo>
                    <a:pt x="1160" y="423"/>
                    <a:pt x="1164" y="420"/>
                    <a:pt x="1169" y="421"/>
                  </a:cubicBezTo>
                  <a:cubicBezTo>
                    <a:pt x="1172" y="413"/>
                    <a:pt x="1179" y="405"/>
                    <a:pt x="1178" y="397"/>
                  </a:cubicBezTo>
                  <a:cubicBezTo>
                    <a:pt x="1181" y="397"/>
                    <a:pt x="1182" y="396"/>
                    <a:pt x="1185" y="396"/>
                  </a:cubicBezTo>
                  <a:cubicBezTo>
                    <a:pt x="1187" y="388"/>
                    <a:pt x="1193" y="384"/>
                    <a:pt x="1193" y="376"/>
                  </a:cubicBezTo>
                  <a:cubicBezTo>
                    <a:pt x="1192" y="365"/>
                    <a:pt x="1178" y="360"/>
                    <a:pt x="1177" y="349"/>
                  </a:cubicBezTo>
                  <a:cubicBezTo>
                    <a:pt x="1176" y="329"/>
                    <a:pt x="1175" y="308"/>
                    <a:pt x="1167" y="288"/>
                  </a:cubicBezTo>
                  <a:cubicBezTo>
                    <a:pt x="1164" y="289"/>
                    <a:pt x="1163" y="287"/>
                    <a:pt x="1162" y="286"/>
                  </a:cubicBezTo>
                  <a:cubicBezTo>
                    <a:pt x="1161" y="280"/>
                    <a:pt x="1158" y="269"/>
                    <a:pt x="1165" y="264"/>
                  </a:cubicBezTo>
                  <a:cubicBezTo>
                    <a:pt x="1164" y="264"/>
                    <a:pt x="1163" y="262"/>
                    <a:pt x="1163" y="260"/>
                  </a:cubicBezTo>
                  <a:cubicBezTo>
                    <a:pt x="1147" y="256"/>
                    <a:pt x="1142" y="244"/>
                    <a:pt x="1138" y="231"/>
                  </a:cubicBezTo>
                  <a:cubicBezTo>
                    <a:pt x="1135" y="230"/>
                    <a:pt x="1130" y="230"/>
                    <a:pt x="1128" y="227"/>
                  </a:cubicBezTo>
                  <a:cubicBezTo>
                    <a:pt x="1128" y="225"/>
                    <a:pt x="1132" y="226"/>
                    <a:pt x="1132" y="225"/>
                  </a:cubicBezTo>
                  <a:cubicBezTo>
                    <a:pt x="1130" y="222"/>
                    <a:pt x="1126" y="222"/>
                    <a:pt x="1124" y="220"/>
                  </a:cubicBezTo>
                  <a:cubicBezTo>
                    <a:pt x="1126" y="218"/>
                    <a:pt x="1123" y="217"/>
                    <a:pt x="1123" y="214"/>
                  </a:cubicBezTo>
                  <a:cubicBezTo>
                    <a:pt x="1125" y="213"/>
                    <a:pt x="1127" y="212"/>
                    <a:pt x="1128" y="210"/>
                  </a:cubicBezTo>
                  <a:cubicBezTo>
                    <a:pt x="1124" y="204"/>
                    <a:pt x="1117" y="201"/>
                    <a:pt x="1111" y="197"/>
                  </a:cubicBezTo>
                  <a:cubicBezTo>
                    <a:pt x="1116" y="193"/>
                    <a:pt x="1121" y="193"/>
                    <a:pt x="1130" y="193"/>
                  </a:cubicBezTo>
                  <a:cubicBezTo>
                    <a:pt x="1129" y="188"/>
                    <a:pt x="1122" y="189"/>
                    <a:pt x="1120" y="185"/>
                  </a:cubicBezTo>
                  <a:cubicBezTo>
                    <a:pt x="1119" y="181"/>
                    <a:pt x="1123" y="183"/>
                    <a:pt x="1124" y="181"/>
                  </a:cubicBezTo>
                  <a:cubicBezTo>
                    <a:pt x="1122" y="177"/>
                    <a:pt x="1117" y="182"/>
                    <a:pt x="1116" y="178"/>
                  </a:cubicBezTo>
                  <a:cubicBezTo>
                    <a:pt x="1118" y="175"/>
                    <a:pt x="1125" y="176"/>
                    <a:pt x="1128" y="173"/>
                  </a:cubicBezTo>
                  <a:cubicBezTo>
                    <a:pt x="1126" y="167"/>
                    <a:pt x="1117" y="169"/>
                    <a:pt x="1117" y="163"/>
                  </a:cubicBezTo>
                  <a:cubicBezTo>
                    <a:pt x="1111" y="163"/>
                    <a:pt x="1106" y="164"/>
                    <a:pt x="1101" y="161"/>
                  </a:cubicBezTo>
                  <a:cubicBezTo>
                    <a:pt x="1107" y="157"/>
                    <a:pt x="1111" y="150"/>
                    <a:pt x="1118" y="147"/>
                  </a:cubicBezTo>
                  <a:cubicBezTo>
                    <a:pt x="1113" y="143"/>
                    <a:pt x="1103" y="146"/>
                    <a:pt x="1097" y="142"/>
                  </a:cubicBezTo>
                  <a:cubicBezTo>
                    <a:pt x="1099" y="142"/>
                    <a:pt x="1098" y="139"/>
                    <a:pt x="1098" y="138"/>
                  </a:cubicBezTo>
                  <a:cubicBezTo>
                    <a:pt x="1103" y="136"/>
                    <a:pt x="1106" y="135"/>
                    <a:pt x="1109" y="133"/>
                  </a:cubicBezTo>
                  <a:cubicBezTo>
                    <a:pt x="1110" y="135"/>
                    <a:pt x="1114" y="135"/>
                    <a:pt x="1115" y="133"/>
                  </a:cubicBezTo>
                  <a:cubicBezTo>
                    <a:pt x="1125" y="142"/>
                    <a:pt x="1130" y="130"/>
                    <a:pt x="1140" y="130"/>
                  </a:cubicBezTo>
                  <a:cubicBezTo>
                    <a:pt x="1140" y="128"/>
                    <a:pt x="1138" y="127"/>
                    <a:pt x="1139" y="125"/>
                  </a:cubicBezTo>
                  <a:cubicBezTo>
                    <a:pt x="1132" y="123"/>
                    <a:pt x="1125" y="127"/>
                    <a:pt x="1120" y="125"/>
                  </a:cubicBezTo>
                  <a:cubicBezTo>
                    <a:pt x="1122" y="124"/>
                    <a:pt x="1120" y="123"/>
                    <a:pt x="1120" y="122"/>
                  </a:cubicBezTo>
                  <a:cubicBezTo>
                    <a:pt x="1122" y="120"/>
                    <a:pt x="1126" y="122"/>
                    <a:pt x="1128" y="120"/>
                  </a:cubicBezTo>
                  <a:cubicBezTo>
                    <a:pt x="1135" y="105"/>
                    <a:pt x="1116" y="105"/>
                    <a:pt x="1113" y="98"/>
                  </a:cubicBezTo>
                  <a:cubicBezTo>
                    <a:pt x="1120" y="99"/>
                    <a:pt x="1121" y="94"/>
                    <a:pt x="1126" y="92"/>
                  </a:cubicBezTo>
                  <a:cubicBezTo>
                    <a:pt x="1112" y="86"/>
                    <a:pt x="1090" y="86"/>
                    <a:pt x="1076" y="81"/>
                  </a:cubicBezTo>
                  <a:cubicBezTo>
                    <a:pt x="1066" y="78"/>
                    <a:pt x="1051" y="77"/>
                    <a:pt x="1039" y="75"/>
                  </a:cubicBezTo>
                  <a:cubicBezTo>
                    <a:pt x="1032" y="73"/>
                    <a:pt x="1018" y="60"/>
                    <a:pt x="1013" y="71"/>
                  </a:cubicBezTo>
                  <a:cubicBezTo>
                    <a:pt x="1014" y="73"/>
                    <a:pt x="1018" y="72"/>
                    <a:pt x="1020" y="74"/>
                  </a:cubicBezTo>
                  <a:cubicBezTo>
                    <a:pt x="1009" y="74"/>
                    <a:pt x="989" y="82"/>
                    <a:pt x="984" y="71"/>
                  </a:cubicBezTo>
                  <a:cubicBezTo>
                    <a:pt x="981" y="71"/>
                    <a:pt x="979" y="70"/>
                    <a:pt x="976" y="69"/>
                  </a:cubicBezTo>
                  <a:cubicBezTo>
                    <a:pt x="969" y="85"/>
                    <a:pt x="938" y="78"/>
                    <a:pt x="919" y="81"/>
                  </a:cubicBezTo>
                  <a:cubicBezTo>
                    <a:pt x="919" y="84"/>
                    <a:pt x="919" y="85"/>
                    <a:pt x="916" y="85"/>
                  </a:cubicBezTo>
                  <a:cubicBezTo>
                    <a:pt x="912" y="83"/>
                    <a:pt x="908" y="83"/>
                    <a:pt x="904" y="84"/>
                  </a:cubicBezTo>
                  <a:cubicBezTo>
                    <a:pt x="906" y="78"/>
                    <a:pt x="898" y="76"/>
                    <a:pt x="894" y="78"/>
                  </a:cubicBezTo>
                  <a:cubicBezTo>
                    <a:pt x="897" y="79"/>
                    <a:pt x="900" y="82"/>
                    <a:pt x="898" y="84"/>
                  </a:cubicBezTo>
                  <a:cubicBezTo>
                    <a:pt x="886" y="85"/>
                    <a:pt x="869" y="82"/>
                    <a:pt x="860" y="90"/>
                  </a:cubicBezTo>
                  <a:cubicBezTo>
                    <a:pt x="865" y="94"/>
                    <a:pt x="876" y="92"/>
                    <a:pt x="879" y="98"/>
                  </a:cubicBezTo>
                  <a:cubicBezTo>
                    <a:pt x="870" y="99"/>
                    <a:pt x="858" y="93"/>
                    <a:pt x="853" y="98"/>
                  </a:cubicBezTo>
                  <a:cubicBezTo>
                    <a:pt x="848" y="95"/>
                    <a:pt x="846" y="90"/>
                    <a:pt x="845" y="83"/>
                  </a:cubicBezTo>
                  <a:cubicBezTo>
                    <a:pt x="836" y="82"/>
                    <a:pt x="828" y="83"/>
                    <a:pt x="821" y="85"/>
                  </a:cubicBezTo>
                  <a:cubicBezTo>
                    <a:pt x="824" y="85"/>
                    <a:pt x="826" y="87"/>
                    <a:pt x="827" y="89"/>
                  </a:cubicBezTo>
                  <a:cubicBezTo>
                    <a:pt x="819" y="91"/>
                    <a:pt x="816" y="96"/>
                    <a:pt x="811" y="101"/>
                  </a:cubicBezTo>
                  <a:cubicBezTo>
                    <a:pt x="806" y="101"/>
                    <a:pt x="804" y="98"/>
                    <a:pt x="801" y="95"/>
                  </a:cubicBezTo>
                  <a:cubicBezTo>
                    <a:pt x="797" y="98"/>
                    <a:pt x="795" y="92"/>
                    <a:pt x="790" y="95"/>
                  </a:cubicBezTo>
                  <a:cubicBezTo>
                    <a:pt x="789" y="93"/>
                    <a:pt x="789" y="91"/>
                    <a:pt x="788" y="89"/>
                  </a:cubicBezTo>
                  <a:cubicBezTo>
                    <a:pt x="781" y="89"/>
                    <a:pt x="778" y="93"/>
                    <a:pt x="776" y="98"/>
                  </a:cubicBezTo>
                  <a:cubicBezTo>
                    <a:pt x="777" y="103"/>
                    <a:pt x="784" y="97"/>
                    <a:pt x="786" y="102"/>
                  </a:cubicBezTo>
                  <a:cubicBezTo>
                    <a:pt x="782" y="102"/>
                    <a:pt x="782" y="105"/>
                    <a:pt x="782" y="108"/>
                  </a:cubicBezTo>
                  <a:cubicBezTo>
                    <a:pt x="791" y="109"/>
                    <a:pt x="800" y="110"/>
                    <a:pt x="803" y="116"/>
                  </a:cubicBezTo>
                  <a:cubicBezTo>
                    <a:pt x="799" y="120"/>
                    <a:pt x="794" y="123"/>
                    <a:pt x="792" y="129"/>
                  </a:cubicBezTo>
                  <a:cubicBezTo>
                    <a:pt x="788" y="130"/>
                    <a:pt x="787" y="128"/>
                    <a:pt x="788" y="124"/>
                  </a:cubicBezTo>
                  <a:cubicBezTo>
                    <a:pt x="783" y="121"/>
                    <a:pt x="772" y="119"/>
                    <a:pt x="771" y="127"/>
                  </a:cubicBezTo>
                  <a:cubicBezTo>
                    <a:pt x="771" y="128"/>
                    <a:pt x="772" y="128"/>
                    <a:pt x="772" y="129"/>
                  </a:cubicBezTo>
                  <a:cubicBezTo>
                    <a:pt x="776" y="131"/>
                    <a:pt x="781" y="132"/>
                    <a:pt x="786" y="130"/>
                  </a:cubicBezTo>
                  <a:cubicBezTo>
                    <a:pt x="786" y="133"/>
                    <a:pt x="788" y="133"/>
                    <a:pt x="788" y="136"/>
                  </a:cubicBezTo>
                  <a:cubicBezTo>
                    <a:pt x="786" y="136"/>
                    <a:pt x="786" y="137"/>
                    <a:pt x="786" y="139"/>
                  </a:cubicBezTo>
                  <a:cubicBezTo>
                    <a:pt x="791" y="146"/>
                    <a:pt x="811" y="140"/>
                    <a:pt x="821" y="143"/>
                  </a:cubicBezTo>
                  <a:cubicBezTo>
                    <a:pt x="819" y="145"/>
                    <a:pt x="815" y="144"/>
                    <a:pt x="815" y="147"/>
                  </a:cubicBezTo>
                  <a:cubicBezTo>
                    <a:pt x="815" y="150"/>
                    <a:pt x="819" y="150"/>
                    <a:pt x="819" y="153"/>
                  </a:cubicBezTo>
                  <a:cubicBezTo>
                    <a:pt x="805" y="153"/>
                    <a:pt x="792" y="155"/>
                    <a:pt x="782" y="147"/>
                  </a:cubicBezTo>
                  <a:cubicBezTo>
                    <a:pt x="780" y="150"/>
                    <a:pt x="773" y="150"/>
                    <a:pt x="769" y="154"/>
                  </a:cubicBezTo>
                  <a:cubicBezTo>
                    <a:pt x="778" y="152"/>
                    <a:pt x="783" y="162"/>
                    <a:pt x="786" y="156"/>
                  </a:cubicBezTo>
                  <a:cubicBezTo>
                    <a:pt x="794" y="157"/>
                    <a:pt x="802" y="160"/>
                    <a:pt x="808" y="156"/>
                  </a:cubicBezTo>
                  <a:cubicBezTo>
                    <a:pt x="817" y="165"/>
                    <a:pt x="832" y="154"/>
                    <a:pt x="841" y="165"/>
                  </a:cubicBezTo>
                  <a:cubicBezTo>
                    <a:pt x="840" y="167"/>
                    <a:pt x="838" y="167"/>
                    <a:pt x="837" y="168"/>
                  </a:cubicBezTo>
                  <a:cubicBezTo>
                    <a:pt x="839" y="168"/>
                    <a:pt x="843" y="172"/>
                    <a:pt x="840" y="174"/>
                  </a:cubicBezTo>
                  <a:cubicBezTo>
                    <a:pt x="838" y="170"/>
                    <a:pt x="830" y="170"/>
                    <a:pt x="829" y="173"/>
                  </a:cubicBezTo>
                  <a:cubicBezTo>
                    <a:pt x="832" y="174"/>
                    <a:pt x="834" y="175"/>
                    <a:pt x="834" y="177"/>
                  </a:cubicBezTo>
                  <a:cubicBezTo>
                    <a:pt x="828" y="175"/>
                    <a:pt x="820" y="181"/>
                    <a:pt x="818" y="174"/>
                  </a:cubicBezTo>
                  <a:cubicBezTo>
                    <a:pt x="815" y="174"/>
                    <a:pt x="813" y="176"/>
                    <a:pt x="811" y="175"/>
                  </a:cubicBezTo>
                  <a:cubicBezTo>
                    <a:pt x="808" y="174"/>
                    <a:pt x="813" y="170"/>
                    <a:pt x="809" y="170"/>
                  </a:cubicBezTo>
                  <a:cubicBezTo>
                    <a:pt x="806" y="171"/>
                    <a:pt x="811" y="175"/>
                    <a:pt x="809" y="176"/>
                  </a:cubicBezTo>
                  <a:cubicBezTo>
                    <a:pt x="804" y="174"/>
                    <a:pt x="800" y="177"/>
                    <a:pt x="796" y="178"/>
                  </a:cubicBezTo>
                  <a:cubicBezTo>
                    <a:pt x="794" y="178"/>
                    <a:pt x="795" y="174"/>
                    <a:pt x="792" y="175"/>
                  </a:cubicBezTo>
                  <a:cubicBezTo>
                    <a:pt x="789" y="177"/>
                    <a:pt x="784" y="177"/>
                    <a:pt x="779" y="176"/>
                  </a:cubicBezTo>
                  <a:cubicBezTo>
                    <a:pt x="781" y="175"/>
                    <a:pt x="784" y="175"/>
                    <a:pt x="785" y="174"/>
                  </a:cubicBezTo>
                  <a:cubicBezTo>
                    <a:pt x="768" y="171"/>
                    <a:pt x="751" y="176"/>
                    <a:pt x="740" y="172"/>
                  </a:cubicBezTo>
                  <a:cubicBezTo>
                    <a:pt x="740" y="173"/>
                    <a:pt x="740" y="174"/>
                    <a:pt x="739" y="175"/>
                  </a:cubicBezTo>
                  <a:cubicBezTo>
                    <a:pt x="731" y="174"/>
                    <a:pt x="722" y="177"/>
                    <a:pt x="715" y="175"/>
                  </a:cubicBezTo>
                  <a:cubicBezTo>
                    <a:pt x="716" y="172"/>
                    <a:pt x="716" y="172"/>
                    <a:pt x="715" y="169"/>
                  </a:cubicBezTo>
                  <a:cubicBezTo>
                    <a:pt x="713" y="168"/>
                    <a:pt x="711" y="168"/>
                    <a:pt x="708" y="168"/>
                  </a:cubicBezTo>
                  <a:cubicBezTo>
                    <a:pt x="706" y="170"/>
                    <a:pt x="705" y="173"/>
                    <a:pt x="702" y="173"/>
                  </a:cubicBezTo>
                  <a:cubicBezTo>
                    <a:pt x="697" y="172"/>
                    <a:pt x="694" y="169"/>
                    <a:pt x="687" y="169"/>
                  </a:cubicBezTo>
                  <a:cubicBezTo>
                    <a:pt x="685" y="168"/>
                    <a:pt x="690" y="165"/>
                    <a:pt x="686" y="165"/>
                  </a:cubicBezTo>
                  <a:cubicBezTo>
                    <a:pt x="680" y="164"/>
                    <a:pt x="682" y="172"/>
                    <a:pt x="676" y="171"/>
                  </a:cubicBezTo>
                  <a:cubicBezTo>
                    <a:pt x="676" y="169"/>
                    <a:pt x="679" y="170"/>
                    <a:pt x="679" y="168"/>
                  </a:cubicBezTo>
                  <a:cubicBezTo>
                    <a:pt x="671" y="169"/>
                    <a:pt x="655" y="162"/>
                    <a:pt x="644" y="168"/>
                  </a:cubicBezTo>
                  <a:cubicBezTo>
                    <a:pt x="644" y="164"/>
                    <a:pt x="637" y="165"/>
                    <a:pt x="638" y="160"/>
                  </a:cubicBezTo>
                  <a:cubicBezTo>
                    <a:pt x="634" y="161"/>
                    <a:pt x="632" y="160"/>
                    <a:pt x="630" y="161"/>
                  </a:cubicBezTo>
                  <a:cubicBezTo>
                    <a:pt x="629" y="163"/>
                    <a:pt x="633" y="164"/>
                    <a:pt x="630" y="164"/>
                  </a:cubicBezTo>
                  <a:cubicBezTo>
                    <a:pt x="623" y="167"/>
                    <a:pt x="616" y="163"/>
                    <a:pt x="611" y="161"/>
                  </a:cubicBezTo>
                  <a:cubicBezTo>
                    <a:pt x="609" y="168"/>
                    <a:pt x="596" y="164"/>
                    <a:pt x="594" y="160"/>
                  </a:cubicBezTo>
                  <a:cubicBezTo>
                    <a:pt x="591" y="161"/>
                    <a:pt x="590" y="162"/>
                    <a:pt x="586" y="162"/>
                  </a:cubicBezTo>
                  <a:cubicBezTo>
                    <a:pt x="586" y="157"/>
                    <a:pt x="579" y="159"/>
                    <a:pt x="573" y="162"/>
                  </a:cubicBezTo>
                  <a:cubicBezTo>
                    <a:pt x="571" y="158"/>
                    <a:pt x="564" y="154"/>
                    <a:pt x="561" y="159"/>
                  </a:cubicBezTo>
                  <a:cubicBezTo>
                    <a:pt x="561" y="161"/>
                    <a:pt x="565" y="159"/>
                    <a:pt x="564" y="162"/>
                  </a:cubicBezTo>
                  <a:cubicBezTo>
                    <a:pt x="558" y="163"/>
                    <a:pt x="542" y="162"/>
                    <a:pt x="547" y="155"/>
                  </a:cubicBezTo>
                  <a:cubicBezTo>
                    <a:pt x="541" y="154"/>
                    <a:pt x="540" y="148"/>
                    <a:pt x="533" y="149"/>
                  </a:cubicBezTo>
                  <a:cubicBezTo>
                    <a:pt x="534" y="152"/>
                    <a:pt x="531" y="151"/>
                    <a:pt x="532" y="154"/>
                  </a:cubicBezTo>
                  <a:cubicBezTo>
                    <a:pt x="535" y="156"/>
                    <a:pt x="538" y="158"/>
                    <a:pt x="539" y="161"/>
                  </a:cubicBezTo>
                  <a:cubicBezTo>
                    <a:pt x="535" y="161"/>
                    <a:pt x="525" y="161"/>
                    <a:pt x="522" y="158"/>
                  </a:cubicBezTo>
                  <a:cubicBezTo>
                    <a:pt x="523" y="156"/>
                    <a:pt x="526" y="156"/>
                    <a:pt x="526" y="152"/>
                  </a:cubicBezTo>
                  <a:cubicBezTo>
                    <a:pt x="519" y="153"/>
                    <a:pt x="518" y="150"/>
                    <a:pt x="517" y="146"/>
                  </a:cubicBezTo>
                  <a:cubicBezTo>
                    <a:pt x="515" y="146"/>
                    <a:pt x="511" y="145"/>
                    <a:pt x="511" y="147"/>
                  </a:cubicBezTo>
                  <a:cubicBezTo>
                    <a:pt x="515" y="148"/>
                    <a:pt x="513" y="151"/>
                    <a:pt x="516" y="152"/>
                  </a:cubicBezTo>
                  <a:cubicBezTo>
                    <a:pt x="510" y="154"/>
                    <a:pt x="500" y="150"/>
                    <a:pt x="491" y="151"/>
                  </a:cubicBezTo>
                  <a:cubicBezTo>
                    <a:pt x="489" y="153"/>
                    <a:pt x="491" y="158"/>
                    <a:pt x="490" y="159"/>
                  </a:cubicBezTo>
                  <a:cubicBezTo>
                    <a:pt x="483" y="158"/>
                    <a:pt x="489" y="148"/>
                    <a:pt x="482" y="147"/>
                  </a:cubicBezTo>
                  <a:cubicBezTo>
                    <a:pt x="482" y="154"/>
                    <a:pt x="476" y="146"/>
                    <a:pt x="472" y="150"/>
                  </a:cubicBezTo>
                  <a:cubicBezTo>
                    <a:pt x="472" y="155"/>
                    <a:pt x="482" y="151"/>
                    <a:pt x="481" y="158"/>
                  </a:cubicBezTo>
                  <a:cubicBezTo>
                    <a:pt x="475" y="156"/>
                    <a:pt x="474" y="159"/>
                    <a:pt x="469" y="159"/>
                  </a:cubicBezTo>
                  <a:cubicBezTo>
                    <a:pt x="469" y="151"/>
                    <a:pt x="460" y="147"/>
                    <a:pt x="451" y="149"/>
                  </a:cubicBezTo>
                  <a:cubicBezTo>
                    <a:pt x="450" y="152"/>
                    <a:pt x="454" y="150"/>
                    <a:pt x="454" y="152"/>
                  </a:cubicBezTo>
                  <a:cubicBezTo>
                    <a:pt x="450" y="151"/>
                    <a:pt x="451" y="154"/>
                    <a:pt x="448" y="154"/>
                  </a:cubicBezTo>
                  <a:cubicBezTo>
                    <a:pt x="446" y="144"/>
                    <a:pt x="432" y="148"/>
                    <a:pt x="425" y="145"/>
                  </a:cubicBezTo>
                  <a:cubicBezTo>
                    <a:pt x="413" y="148"/>
                    <a:pt x="404" y="147"/>
                    <a:pt x="392" y="144"/>
                  </a:cubicBezTo>
                  <a:cubicBezTo>
                    <a:pt x="395" y="144"/>
                    <a:pt x="398" y="144"/>
                    <a:pt x="400" y="142"/>
                  </a:cubicBezTo>
                  <a:cubicBezTo>
                    <a:pt x="395" y="143"/>
                    <a:pt x="391" y="142"/>
                    <a:pt x="388" y="141"/>
                  </a:cubicBezTo>
                  <a:cubicBezTo>
                    <a:pt x="387" y="143"/>
                    <a:pt x="387" y="145"/>
                    <a:pt x="386" y="146"/>
                  </a:cubicBezTo>
                  <a:cubicBezTo>
                    <a:pt x="381" y="144"/>
                    <a:pt x="378" y="147"/>
                    <a:pt x="374" y="144"/>
                  </a:cubicBezTo>
                  <a:cubicBezTo>
                    <a:pt x="375" y="142"/>
                    <a:pt x="381" y="144"/>
                    <a:pt x="380" y="139"/>
                  </a:cubicBezTo>
                  <a:cubicBezTo>
                    <a:pt x="374" y="140"/>
                    <a:pt x="372" y="137"/>
                    <a:pt x="367" y="141"/>
                  </a:cubicBezTo>
                  <a:cubicBezTo>
                    <a:pt x="365" y="141"/>
                    <a:pt x="365" y="138"/>
                    <a:pt x="363" y="139"/>
                  </a:cubicBezTo>
                  <a:cubicBezTo>
                    <a:pt x="351" y="141"/>
                    <a:pt x="342" y="133"/>
                    <a:pt x="330" y="139"/>
                  </a:cubicBezTo>
                  <a:cubicBezTo>
                    <a:pt x="327" y="135"/>
                    <a:pt x="318" y="139"/>
                    <a:pt x="312" y="136"/>
                  </a:cubicBezTo>
                  <a:cubicBezTo>
                    <a:pt x="313" y="142"/>
                    <a:pt x="312" y="142"/>
                    <a:pt x="310" y="146"/>
                  </a:cubicBezTo>
                  <a:cubicBezTo>
                    <a:pt x="314" y="148"/>
                    <a:pt x="310" y="151"/>
                    <a:pt x="312" y="152"/>
                  </a:cubicBezTo>
                  <a:cubicBezTo>
                    <a:pt x="312" y="149"/>
                    <a:pt x="316" y="155"/>
                    <a:pt x="316" y="151"/>
                  </a:cubicBezTo>
                  <a:cubicBezTo>
                    <a:pt x="314" y="150"/>
                    <a:pt x="318" y="148"/>
                    <a:pt x="320" y="147"/>
                  </a:cubicBezTo>
                  <a:cubicBezTo>
                    <a:pt x="319" y="145"/>
                    <a:pt x="316" y="145"/>
                    <a:pt x="316" y="142"/>
                  </a:cubicBezTo>
                  <a:cubicBezTo>
                    <a:pt x="319" y="138"/>
                    <a:pt x="326" y="138"/>
                    <a:pt x="330" y="141"/>
                  </a:cubicBezTo>
                  <a:cubicBezTo>
                    <a:pt x="329" y="144"/>
                    <a:pt x="326" y="144"/>
                    <a:pt x="324" y="145"/>
                  </a:cubicBezTo>
                  <a:cubicBezTo>
                    <a:pt x="326" y="148"/>
                    <a:pt x="325" y="148"/>
                    <a:pt x="325" y="152"/>
                  </a:cubicBezTo>
                  <a:cubicBezTo>
                    <a:pt x="327" y="154"/>
                    <a:pt x="330" y="153"/>
                    <a:pt x="330" y="156"/>
                  </a:cubicBezTo>
                  <a:cubicBezTo>
                    <a:pt x="318" y="160"/>
                    <a:pt x="303" y="165"/>
                    <a:pt x="289" y="161"/>
                  </a:cubicBezTo>
                  <a:cubicBezTo>
                    <a:pt x="288" y="168"/>
                    <a:pt x="278" y="160"/>
                    <a:pt x="275" y="164"/>
                  </a:cubicBezTo>
                  <a:cubicBezTo>
                    <a:pt x="274" y="167"/>
                    <a:pt x="278" y="165"/>
                    <a:pt x="277" y="168"/>
                  </a:cubicBezTo>
                  <a:cubicBezTo>
                    <a:pt x="259" y="177"/>
                    <a:pt x="241" y="166"/>
                    <a:pt x="221" y="169"/>
                  </a:cubicBezTo>
                  <a:cubicBezTo>
                    <a:pt x="223" y="169"/>
                    <a:pt x="222" y="171"/>
                    <a:pt x="222" y="172"/>
                  </a:cubicBezTo>
                  <a:cubicBezTo>
                    <a:pt x="218" y="174"/>
                    <a:pt x="215" y="174"/>
                    <a:pt x="209" y="174"/>
                  </a:cubicBezTo>
                  <a:cubicBezTo>
                    <a:pt x="208" y="181"/>
                    <a:pt x="202" y="184"/>
                    <a:pt x="196" y="184"/>
                  </a:cubicBezTo>
                  <a:cubicBezTo>
                    <a:pt x="197" y="185"/>
                    <a:pt x="193" y="189"/>
                    <a:pt x="190" y="189"/>
                  </a:cubicBezTo>
                  <a:cubicBezTo>
                    <a:pt x="188" y="186"/>
                    <a:pt x="183" y="185"/>
                    <a:pt x="182" y="179"/>
                  </a:cubicBezTo>
                  <a:cubicBezTo>
                    <a:pt x="184" y="178"/>
                    <a:pt x="186" y="182"/>
                    <a:pt x="186" y="178"/>
                  </a:cubicBezTo>
                  <a:cubicBezTo>
                    <a:pt x="186" y="176"/>
                    <a:pt x="183" y="175"/>
                    <a:pt x="179" y="175"/>
                  </a:cubicBezTo>
                  <a:cubicBezTo>
                    <a:pt x="178" y="178"/>
                    <a:pt x="183" y="175"/>
                    <a:pt x="182" y="178"/>
                  </a:cubicBezTo>
                  <a:cubicBezTo>
                    <a:pt x="179" y="177"/>
                    <a:pt x="178" y="178"/>
                    <a:pt x="176" y="176"/>
                  </a:cubicBezTo>
                  <a:cubicBezTo>
                    <a:pt x="176" y="175"/>
                    <a:pt x="178" y="176"/>
                    <a:pt x="178" y="175"/>
                  </a:cubicBezTo>
                  <a:cubicBezTo>
                    <a:pt x="175" y="174"/>
                    <a:pt x="171" y="171"/>
                    <a:pt x="168" y="174"/>
                  </a:cubicBezTo>
                  <a:cubicBezTo>
                    <a:pt x="172" y="174"/>
                    <a:pt x="173" y="177"/>
                    <a:pt x="174" y="180"/>
                  </a:cubicBezTo>
                  <a:cubicBezTo>
                    <a:pt x="168" y="183"/>
                    <a:pt x="160" y="177"/>
                    <a:pt x="156" y="183"/>
                  </a:cubicBezTo>
                  <a:cubicBezTo>
                    <a:pt x="162" y="182"/>
                    <a:pt x="160" y="188"/>
                    <a:pt x="165" y="188"/>
                  </a:cubicBezTo>
                  <a:cubicBezTo>
                    <a:pt x="165" y="185"/>
                    <a:pt x="165" y="183"/>
                    <a:pt x="167" y="183"/>
                  </a:cubicBezTo>
                  <a:cubicBezTo>
                    <a:pt x="170" y="182"/>
                    <a:pt x="169" y="185"/>
                    <a:pt x="172" y="185"/>
                  </a:cubicBezTo>
                  <a:cubicBezTo>
                    <a:pt x="175" y="183"/>
                    <a:pt x="173" y="177"/>
                    <a:pt x="178" y="180"/>
                  </a:cubicBezTo>
                  <a:cubicBezTo>
                    <a:pt x="178" y="185"/>
                    <a:pt x="175" y="182"/>
                    <a:pt x="175" y="185"/>
                  </a:cubicBezTo>
                  <a:cubicBezTo>
                    <a:pt x="176" y="187"/>
                    <a:pt x="181" y="185"/>
                    <a:pt x="182" y="187"/>
                  </a:cubicBezTo>
                  <a:cubicBezTo>
                    <a:pt x="181" y="194"/>
                    <a:pt x="188" y="195"/>
                    <a:pt x="194" y="195"/>
                  </a:cubicBezTo>
                  <a:cubicBezTo>
                    <a:pt x="194" y="194"/>
                    <a:pt x="194" y="192"/>
                    <a:pt x="195" y="192"/>
                  </a:cubicBezTo>
                  <a:cubicBezTo>
                    <a:pt x="201" y="196"/>
                    <a:pt x="209" y="191"/>
                    <a:pt x="216" y="197"/>
                  </a:cubicBezTo>
                  <a:cubicBezTo>
                    <a:pt x="214" y="204"/>
                    <a:pt x="203" y="198"/>
                    <a:pt x="198" y="203"/>
                  </a:cubicBezTo>
                  <a:cubicBezTo>
                    <a:pt x="194" y="198"/>
                    <a:pt x="186" y="199"/>
                    <a:pt x="180" y="201"/>
                  </a:cubicBezTo>
                  <a:cubicBezTo>
                    <a:pt x="181" y="202"/>
                    <a:pt x="182" y="202"/>
                    <a:pt x="183" y="203"/>
                  </a:cubicBezTo>
                  <a:cubicBezTo>
                    <a:pt x="181" y="203"/>
                    <a:pt x="180" y="203"/>
                    <a:pt x="180" y="205"/>
                  </a:cubicBezTo>
                  <a:cubicBezTo>
                    <a:pt x="179" y="215"/>
                    <a:pt x="194" y="212"/>
                    <a:pt x="198" y="217"/>
                  </a:cubicBezTo>
                  <a:cubicBezTo>
                    <a:pt x="181" y="221"/>
                    <a:pt x="164" y="216"/>
                    <a:pt x="151" y="212"/>
                  </a:cubicBezTo>
                  <a:cubicBezTo>
                    <a:pt x="153" y="216"/>
                    <a:pt x="149" y="214"/>
                    <a:pt x="153" y="219"/>
                  </a:cubicBezTo>
                  <a:cubicBezTo>
                    <a:pt x="151" y="221"/>
                    <a:pt x="150" y="220"/>
                    <a:pt x="149" y="224"/>
                  </a:cubicBezTo>
                  <a:cubicBezTo>
                    <a:pt x="140" y="222"/>
                    <a:pt x="133" y="218"/>
                    <a:pt x="130" y="212"/>
                  </a:cubicBezTo>
                  <a:cubicBezTo>
                    <a:pt x="124" y="211"/>
                    <a:pt x="116" y="212"/>
                    <a:pt x="114" y="208"/>
                  </a:cubicBezTo>
                  <a:cubicBezTo>
                    <a:pt x="117" y="209"/>
                    <a:pt x="117" y="207"/>
                    <a:pt x="120" y="207"/>
                  </a:cubicBezTo>
                  <a:cubicBezTo>
                    <a:pt x="121" y="205"/>
                    <a:pt x="116" y="203"/>
                    <a:pt x="119" y="201"/>
                  </a:cubicBezTo>
                  <a:cubicBezTo>
                    <a:pt x="128" y="201"/>
                    <a:pt x="131" y="217"/>
                    <a:pt x="137" y="209"/>
                  </a:cubicBezTo>
                  <a:cubicBezTo>
                    <a:pt x="136" y="207"/>
                    <a:pt x="131" y="209"/>
                    <a:pt x="130" y="207"/>
                  </a:cubicBezTo>
                  <a:cubicBezTo>
                    <a:pt x="129" y="203"/>
                    <a:pt x="133" y="203"/>
                    <a:pt x="137" y="203"/>
                  </a:cubicBezTo>
                  <a:cubicBezTo>
                    <a:pt x="131" y="202"/>
                    <a:pt x="135" y="194"/>
                    <a:pt x="130" y="196"/>
                  </a:cubicBezTo>
                  <a:cubicBezTo>
                    <a:pt x="131" y="196"/>
                    <a:pt x="132" y="196"/>
                    <a:pt x="131" y="198"/>
                  </a:cubicBezTo>
                  <a:cubicBezTo>
                    <a:pt x="130" y="199"/>
                    <a:pt x="124" y="200"/>
                    <a:pt x="124" y="197"/>
                  </a:cubicBezTo>
                  <a:cubicBezTo>
                    <a:pt x="128" y="194"/>
                    <a:pt x="120" y="193"/>
                    <a:pt x="126" y="190"/>
                  </a:cubicBezTo>
                  <a:cubicBezTo>
                    <a:pt x="124" y="190"/>
                    <a:pt x="123" y="188"/>
                    <a:pt x="121" y="188"/>
                  </a:cubicBezTo>
                  <a:cubicBezTo>
                    <a:pt x="114" y="198"/>
                    <a:pt x="100" y="186"/>
                    <a:pt x="89" y="187"/>
                  </a:cubicBezTo>
                  <a:cubicBezTo>
                    <a:pt x="93" y="187"/>
                    <a:pt x="90" y="195"/>
                    <a:pt x="96" y="193"/>
                  </a:cubicBezTo>
                  <a:cubicBezTo>
                    <a:pt x="99" y="193"/>
                    <a:pt x="92" y="191"/>
                    <a:pt x="96" y="190"/>
                  </a:cubicBezTo>
                  <a:cubicBezTo>
                    <a:pt x="97" y="191"/>
                    <a:pt x="100" y="191"/>
                    <a:pt x="101" y="192"/>
                  </a:cubicBezTo>
                  <a:cubicBezTo>
                    <a:pt x="99" y="192"/>
                    <a:pt x="96" y="191"/>
                    <a:pt x="97" y="194"/>
                  </a:cubicBezTo>
                  <a:cubicBezTo>
                    <a:pt x="101" y="193"/>
                    <a:pt x="104" y="196"/>
                    <a:pt x="102" y="198"/>
                  </a:cubicBezTo>
                  <a:cubicBezTo>
                    <a:pt x="99" y="198"/>
                    <a:pt x="96" y="194"/>
                    <a:pt x="94" y="197"/>
                  </a:cubicBezTo>
                  <a:cubicBezTo>
                    <a:pt x="100" y="197"/>
                    <a:pt x="103" y="200"/>
                    <a:pt x="107" y="200"/>
                  </a:cubicBezTo>
                  <a:cubicBezTo>
                    <a:pt x="107" y="203"/>
                    <a:pt x="109" y="204"/>
                    <a:pt x="110" y="205"/>
                  </a:cubicBezTo>
                  <a:cubicBezTo>
                    <a:pt x="97" y="207"/>
                    <a:pt x="79" y="194"/>
                    <a:pt x="73" y="208"/>
                  </a:cubicBezTo>
                  <a:cubicBezTo>
                    <a:pt x="67" y="207"/>
                    <a:pt x="70" y="211"/>
                    <a:pt x="65" y="212"/>
                  </a:cubicBezTo>
                  <a:cubicBezTo>
                    <a:pt x="69" y="215"/>
                    <a:pt x="78" y="212"/>
                    <a:pt x="80" y="217"/>
                  </a:cubicBezTo>
                  <a:cubicBezTo>
                    <a:pt x="76" y="219"/>
                    <a:pt x="72" y="216"/>
                    <a:pt x="69" y="219"/>
                  </a:cubicBezTo>
                  <a:cubicBezTo>
                    <a:pt x="72" y="219"/>
                    <a:pt x="71" y="221"/>
                    <a:pt x="71" y="224"/>
                  </a:cubicBezTo>
                  <a:cubicBezTo>
                    <a:pt x="69" y="224"/>
                    <a:pt x="69" y="223"/>
                    <a:pt x="67" y="223"/>
                  </a:cubicBezTo>
                  <a:cubicBezTo>
                    <a:pt x="66" y="226"/>
                    <a:pt x="69" y="226"/>
                    <a:pt x="69" y="228"/>
                  </a:cubicBezTo>
                  <a:cubicBezTo>
                    <a:pt x="67" y="229"/>
                    <a:pt x="64" y="229"/>
                    <a:pt x="63" y="231"/>
                  </a:cubicBezTo>
                  <a:cubicBezTo>
                    <a:pt x="67" y="231"/>
                    <a:pt x="65" y="233"/>
                    <a:pt x="65" y="236"/>
                  </a:cubicBezTo>
                  <a:cubicBezTo>
                    <a:pt x="69" y="237"/>
                    <a:pt x="74" y="239"/>
                    <a:pt x="72" y="244"/>
                  </a:cubicBezTo>
                  <a:cubicBezTo>
                    <a:pt x="78" y="247"/>
                    <a:pt x="85" y="250"/>
                    <a:pt x="89" y="256"/>
                  </a:cubicBezTo>
                  <a:cubicBezTo>
                    <a:pt x="86" y="257"/>
                    <a:pt x="84" y="259"/>
                    <a:pt x="81" y="259"/>
                  </a:cubicBezTo>
                  <a:cubicBezTo>
                    <a:pt x="80" y="262"/>
                    <a:pt x="83" y="262"/>
                    <a:pt x="81" y="264"/>
                  </a:cubicBezTo>
                  <a:cubicBezTo>
                    <a:pt x="72" y="265"/>
                    <a:pt x="69" y="264"/>
                    <a:pt x="61" y="263"/>
                  </a:cubicBezTo>
                  <a:cubicBezTo>
                    <a:pt x="61" y="269"/>
                    <a:pt x="62" y="272"/>
                    <a:pt x="59" y="275"/>
                  </a:cubicBezTo>
                  <a:cubicBezTo>
                    <a:pt x="59" y="279"/>
                    <a:pt x="63" y="278"/>
                    <a:pt x="62" y="282"/>
                  </a:cubicBezTo>
                  <a:cubicBezTo>
                    <a:pt x="58" y="282"/>
                    <a:pt x="57" y="286"/>
                    <a:pt x="54" y="287"/>
                  </a:cubicBezTo>
                  <a:cubicBezTo>
                    <a:pt x="60" y="293"/>
                    <a:pt x="52" y="299"/>
                    <a:pt x="57" y="304"/>
                  </a:cubicBezTo>
                  <a:cubicBezTo>
                    <a:pt x="52" y="306"/>
                    <a:pt x="52" y="312"/>
                    <a:pt x="46" y="313"/>
                  </a:cubicBezTo>
                  <a:cubicBezTo>
                    <a:pt x="48" y="326"/>
                    <a:pt x="63" y="326"/>
                    <a:pt x="64" y="339"/>
                  </a:cubicBezTo>
                  <a:cubicBezTo>
                    <a:pt x="62" y="342"/>
                    <a:pt x="60" y="339"/>
                    <a:pt x="58" y="341"/>
                  </a:cubicBezTo>
                  <a:cubicBezTo>
                    <a:pt x="64" y="343"/>
                    <a:pt x="71" y="343"/>
                    <a:pt x="73" y="349"/>
                  </a:cubicBezTo>
                  <a:cubicBezTo>
                    <a:pt x="71" y="351"/>
                    <a:pt x="70" y="352"/>
                    <a:pt x="67" y="352"/>
                  </a:cubicBezTo>
                  <a:cubicBezTo>
                    <a:pt x="65" y="351"/>
                    <a:pt x="63" y="350"/>
                    <a:pt x="63" y="347"/>
                  </a:cubicBezTo>
                  <a:cubicBezTo>
                    <a:pt x="55" y="346"/>
                    <a:pt x="46" y="345"/>
                    <a:pt x="46" y="336"/>
                  </a:cubicBezTo>
                  <a:cubicBezTo>
                    <a:pt x="47" y="334"/>
                    <a:pt x="49" y="334"/>
                    <a:pt x="51" y="333"/>
                  </a:cubicBezTo>
                  <a:cubicBezTo>
                    <a:pt x="51" y="329"/>
                    <a:pt x="48" y="329"/>
                    <a:pt x="49" y="325"/>
                  </a:cubicBezTo>
                  <a:cubicBezTo>
                    <a:pt x="27" y="323"/>
                    <a:pt x="19" y="339"/>
                    <a:pt x="13" y="349"/>
                  </a:cubicBezTo>
                  <a:cubicBezTo>
                    <a:pt x="15" y="346"/>
                    <a:pt x="24" y="343"/>
                    <a:pt x="26" y="349"/>
                  </a:cubicBezTo>
                  <a:cubicBezTo>
                    <a:pt x="20" y="354"/>
                    <a:pt x="16" y="361"/>
                    <a:pt x="17" y="373"/>
                  </a:cubicBezTo>
                  <a:cubicBezTo>
                    <a:pt x="23" y="377"/>
                    <a:pt x="31" y="375"/>
                    <a:pt x="35" y="381"/>
                  </a:cubicBezTo>
                  <a:cubicBezTo>
                    <a:pt x="43" y="375"/>
                    <a:pt x="63" y="362"/>
                    <a:pt x="73" y="372"/>
                  </a:cubicBezTo>
                  <a:cubicBezTo>
                    <a:pt x="70" y="383"/>
                    <a:pt x="68" y="395"/>
                    <a:pt x="57" y="398"/>
                  </a:cubicBezTo>
                  <a:cubicBezTo>
                    <a:pt x="56" y="402"/>
                    <a:pt x="56" y="403"/>
                    <a:pt x="55" y="407"/>
                  </a:cubicBezTo>
                  <a:cubicBezTo>
                    <a:pt x="51" y="407"/>
                    <a:pt x="48" y="411"/>
                    <a:pt x="42" y="409"/>
                  </a:cubicBezTo>
                  <a:cubicBezTo>
                    <a:pt x="41" y="408"/>
                    <a:pt x="41" y="405"/>
                    <a:pt x="39" y="404"/>
                  </a:cubicBezTo>
                  <a:cubicBezTo>
                    <a:pt x="23" y="397"/>
                    <a:pt x="19" y="412"/>
                    <a:pt x="28" y="420"/>
                  </a:cubicBezTo>
                  <a:cubicBezTo>
                    <a:pt x="22" y="427"/>
                    <a:pt x="26" y="438"/>
                    <a:pt x="21" y="446"/>
                  </a:cubicBezTo>
                  <a:cubicBezTo>
                    <a:pt x="14" y="446"/>
                    <a:pt x="14" y="446"/>
                    <a:pt x="14" y="446"/>
                  </a:cubicBezTo>
                  <a:cubicBezTo>
                    <a:pt x="13" y="456"/>
                    <a:pt x="0" y="459"/>
                    <a:pt x="0" y="468"/>
                  </a:cubicBezTo>
                  <a:cubicBezTo>
                    <a:pt x="0" y="480"/>
                    <a:pt x="21" y="473"/>
                    <a:pt x="21" y="489"/>
                  </a:cubicBezTo>
                  <a:cubicBezTo>
                    <a:pt x="29" y="489"/>
                    <a:pt x="31" y="493"/>
                    <a:pt x="30" y="499"/>
                  </a:cubicBezTo>
                  <a:cubicBezTo>
                    <a:pt x="34" y="500"/>
                    <a:pt x="35" y="498"/>
                    <a:pt x="39" y="498"/>
                  </a:cubicBezTo>
                  <a:cubicBezTo>
                    <a:pt x="41" y="500"/>
                    <a:pt x="40" y="504"/>
                    <a:pt x="40" y="508"/>
                  </a:cubicBezTo>
                  <a:cubicBezTo>
                    <a:pt x="42" y="509"/>
                    <a:pt x="44" y="509"/>
                    <a:pt x="45" y="510"/>
                  </a:cubicBezTo>
                  <a:cubicBezTo>
                    <a:pt x="45" y="514"/>
                    <a:pt x="42" y="514"/>
                    <a:pt x="41" y="517"/>
                  </a:cubicBezTo>
                  <a:cubicBezTo>
                    <a:pt x="42" y="518"/>
                    <a:pt x="44" y="519"/>
                    <a:pt x="44" y="521"/>
                  </a:cubicBezTo>
                  <a:cubicBezTo>
                    <a:pt x="40" y="523"/>
                    <a:pt x="36" y="525"/>
                    <a:pt x="34" y="528"/>
                  </a:cubicBezTo>
                  <a:cubicBezTo>
                    <a:pt x="38" y="530"/>
                    <a:pt x="35" y="539"/>
                    <a:pt x="30" y="538"/>
                  </a:cubicBezTo>
                  <a:cubicBezTo>
                    <a:pt x="29" y="542"/>
                    <a:pt x="33" y="541"/>
                    <a:pt x="33" y="545"/>
                  </a:cubicBezTo>
                  <a:cubicBezTo>
                    <a:pt x="36" y="563"/>
                    <a:pt x="38" y="580"/>
                    <a:pt x="54" y="585"/>
                  </a:cubicBezTo>
                  <a:cubicBezTo>
                    <a:pt x="61" y="587"/>
                    <a:pt x="68" y="585"/>
                    <a:pt x="75" y="586"/>
                  </a:cubicBezTo>
                  <a:cubicBezTo>
                    <a:pt x="97" y="589"/>
                    <a:pt x="121" y="598"/>
                    <a:pt x="140" y="600"/>
                  </a:cubicBezTo>
                  <a:cubicBezTo>
                    <a:pt x="132" y="602"/>
                    <a:pt x="124" y="602"/>
                    <a:pt x="117" y="604"/>
                  </a:cubicBezTo>
                  <a:cubicBezTo>
                    <a:pt x="117" y="599"/>
                    <a:pt x="112" y="600"/>
                    <a:pt x="109" y="599"/>
                  </a:cubicBezTo>
                  <a:cubicBezTo>
                    <a:pt x="107" y="600"/>
                    <a:pt x="112" y="601"/>
                    <a:pt x="111" y="604"/>
                  </a:cubicBezTo>
                  <a:cubicBezTo>
                    <a:pt x="101" y="602"/>
                    <a:pt x="99" y="606"/>
                    <a:pt x="89" y="606"/>
                  </a:cubicBezTo>
                  <a:cubicBezTo>
                    <a:pt x="87" y="612"/>
                    <a:pt x="79" y="614"/>
                    <a:pt x="73" y="618"/>
                  </a:cubicBezTo>
                  <a:cubicBezTo>
                    <a:pt x="83" y="620"/>
                    <a:pt x="97" y="618"/>
                    <a:pt x="102" y="625"/>
                  </a:cubicBezTo>
                  <a:cubicBezTo>
                    <a:pt x="100" y="625"/>
                    <a:pt x="100" y="628"/>
                    <a:pt x="99" y="629"/>
                  </a:cubicBezTo>
                  <a:cubicBezTo>
                    <a:pt x="108" y="629"/>
                    <a:pt x="117" y="624"/>
                    <a:pt x="125" y="632"/>
                  </a:cubicBezTo>
                  <a:cubicBezTo>
                    <a:pt x="108" y="633"/>
                    <a:pt x="87" y="634"/>
                    <a:pt x="70" y="632"/>
                  </a:cubicBezTo>
                  <a:cubicBezTo>
                    <a:pt x="68" y="639"/>
                    <a:pt x="54" y="641"/>
                    <a:pt x="49" y="638"/>
                  </a:cubicBezTo>
                  <a:cubicBezTo>
                    <a:pt x="50" y="636"/>
                    <a:pt x="52" y="635"/>
                    <a:pt x="56" y="635"/>
                  </a:cubicBezTo>
                  <a:cubicBezTo>
                    <a:pt x="53" y="632"/>
                    <a:pt x="54" y="632"/>
                    <a:pt x="54" y="627"/>
                  </a:cubicBezTo>
                  <a:cubicBezTo>
                    <a:pt x="48" y="626"/>
                    <a:pt x="43" y="625"/>
                    <a:pt x="36" y="625"/>
                  </a:cubicBezTo>
                  <a:cubicBezTo>
                    <a:pt x="35" y="623"/>
                    <a:pt x="35" y="621"/>
                    <a:pt x="32" y="620"/>
                  </a:cubicBezTo>
                  <a:cubicBezTo>
                    <a:pt x="21" y="622"/>
                    <a:pt x="25" y="629"/>
                    <a:pt x="21" y="637"/>
                  </a:cubicBezTo>
                  <a:cubicBezTo>
                    <a:pt x="28" y="637"/>
                    <a:pt x="32" y="644"/>
                    <a:pt x="39" y="645"/>
                  </a:cubicBezTo>
                  <a:cubicBezTo>
                    <a:pt x="42" y="646"/>
                    <a:pt x="45" y="645"/>
                    <a:pt x="48" y="645"/>
                  </a:cubicBezTo>
                  <a:cubicBezTo>
                    <a:pt x="62" y="647"/>
                    <a:pt x="85" y="652"/>
                    <a:pt x="98" y="654"/>
                  </a:cubicBezTo>
                  <a:cubicBezTo>
                    <a:pt x="104" y="655"/>
                    <a:pt x="112" y="653"/>
                    <a:pt x="116" y="657"/>
                  </a:cubicBezTo>
                  <a:cubicBezTo>
                    <a:pt x="103" y="658"/>
                    <a:pt x="89" y="655"/>
                    <a:pt x="80" y="660"/>
                  </a:cubicBezTo>
                  <a:cubicBezTo>
                    <a:pt x="85" y="662"/>
                    <a:pt x="92" y="662"/>
                    <a:pt x="97" y="663"/>
                  </a:cubicBezTo>
                  <a:cubicBezTo>
                    <a:pt x="97" y="665"/>
                    <a:pt x="98" y="667"/>
                    <a:pt x="98" y="668"/>
                  </a:cubicBezTo>
                  <a:cubicBezTo>
                    <a:pt x="110" y="669"/>
                    <a:pt x="121" y="670"/>
                    <a:pt x="125" y="679"/>
                  </a:cubicBezTo>
                  <a:cubicBezTo>
                    <a:pt x="128" y="678"/>
                    <a:pt x="134" y="678"/>
                    <a:pt x="138" y="681"/>
                  </a:cubicBezTo>
                  <a:cubicBezTo>
                    <a:pt x="129" y="683"/>
                    <a:pt x="119" y="683"/>
                    <a:pt x="112" y="687"/>
                  </a:cubicBezTo>
                  <a:cubicBezTo>
                    <a:pt x="91" y="686"/>
                    <a:pt x="70" y="685"/>
                    <a:pt x="50" y="682"/>
                  </a:cubicBezTo>
                  <a:cubicBezTo>
                    <a:pt x="47" y="678"/>
                    <a:pt x="42" y="675"/>
                    <a:pt x="36" y="673"/>
                  </a:cubicBezTo>
                  <a:cubicBezTo>
                    <a:pt x="31" y="677"/>
                    <a:pt x="26" y="683"/>
                    <a:pt x="27" y="690"/>
                  </a:cubicBezTo>
                  <a:cubicBezTo>
                    <a:pt x="22" y="692"/>
                    <a:pt x="19" y="695"/>
                    <a:pt x="17" y="699"/>
                  </a:cubicBezTo>
                  <a:cubicBezTo>
                    <a:pt x="17" y="702"/>
                    <a:pt x="19" y="704"/>
                    <a:pt x="18" y="708"/>
                  </a:cubicBezTo>
                  <a:cubicBezTo>
                    <a:pt x="24" y="710"/>
                    <a:pt x="26" y="714"/>
                    <a:pt x="31" y="710"/>
                  </a:cubicBezTo>
                  <a:cubicBezTo>
                    <a:pt x="31" y="712"/>
                    <a:pt x="31" y="714"/>
                    <a:pt x="33" y="714"/>
                  </a:cubicBezTo>
                  <a:cubicBezTo>
                    <a:pt x="33" y="712"/>
                    <a:pt x="33" y="710"/>
                    <a:pt x="34" y="710"/>
                  </a:cubicBezTo>
                  <a:cubicBezTo>
                    <a:pt x="44" y="714"/>
                    <a:pt x="50" y="705"/>
                    <a:pt x="58" y="711"/>
                  </a:cubicBezTo>
                  <a:cubicBezTo>
                    <a:pt x="67" y="707"/>
                    <a:pt x="79" y="707"/>
                    <a:pt x="89" y="709"/>
                  </a:cubicBezTo>
                  <a:cubicBezTo>
                    <a:pt x="93" y="710"/>
                    <a:pt x="96" y="714"/>
                    <a:pt x="100" y="715"/>
                  </a:cubicBezTo>
                  <a:cubicBezTo>
                    <a:pt x="117" y="719"/>
                    <a:pt x="137" y="713"/>
                    <a:pt x="153" y="720"/>
                  </a:cubicBezTo>
                  <a:cubicBezTo>
                    <a:pt x="122" y="722"/>
                    <a:pt x="103" y="721"/>
                    <a:pt x="75" y="720"/>
                  </a:cubicBezTo>
                  <a:cubicBezTo>
                    <a:pt x="74" y="730"/>
                    <a:pt x="58" y="725"/>
                    <a:pt x="54" y="731"/>
                  </a:cubicBezTo>
                  <a:cubicBezTo>
                    <a:pt x="45" y="731"/>
                    <a:pt x="33" y="733"/>
                    <a:pt x="26" y="739"/>
                  </a:cubicBezTo>
                  <a:cubicBezTo>
                    <a:pt x="28" y="741"/>
                    <a:pt x="33" y="740"/>
                    <a:pt x="34" y="744"/>
                  </a:cubicBezTo>
                  <a:cubicBezTo>
                    <a:pt x="61" y="741"/>
                    <a:pt x="79" y="739"/>
                    <a:pt x="103" y="743"/>
                  </a:cubicBezTo>
                  <a:cubicBezTo>
                    <a:pt x="103" y="744"/>
                    <a:pt x="102" y="745"/>
                    <a:pt x="102" y="745"/>
                  </a:cubicBezTo>
                  <a:cubicBezTo>
                    <a:pt x="110" y="744"/>
                    <a:pt x="121" y="745"/>
                    <a:pt x="124" y="751"/>
                  </a:cubicBezTo>
                  <a:cubicBezTo>
                    <a:pt x="144" y="746"/>
                    <a:pt x="164" y="751"/>
                    <a:pt x="185" y="754"/>
                  </a:cubicBezTo>
                  <a:cubicBezTo>
                    <a:pt x="197" y="755"/>
                    <a:pt x="210" y="752"/>
                    <a:pt x="222" y="753"/>
                  </a:cubicBezTo>
                  <a:cubicBezTo>
                    <a:pt x="238" y="754"/>
                    <a:pt x="255" y="757"/>
                    <a:pt x="272" y="753"/>
                  </a:cubicBezTo>
                  <a:cubicBezTo>
                    <a:pt x="267" y="750"/>
                    <a:pt x="261" y="751"/>
                    <a:pt x="257" y="750"/>
                  </a:cubicBezTo>
                  <a:cubicBezTo>
                    <a:pt x="258" y="747"/>
                    <a:pt x="261" y="749"/>
                    <a:pt x="263" y="749"/>
                  </a:cubicBezTo>
                  <a:cubicBezTo>
                    <a:pt x="267" y="740"/>
                    <a:pt x="280" y="745"/>
                    <a:pt x="290" y="742"/>
                  </a:cubicBezTo>
                  <a:cubicBezTo>
                    <a:pt x="283" y="738"/>
                    <a:pt x="273" y="742"/>
                    <a:pt x="266" y="738"/>
                  </a:cubicBezTo>
                  <a:cubicBezTo>
                    <a:pt x="268" y="737"/>
                    <a:pt x="269" y="737"/>
                    <a:pt x="269" y="736"/>
                  </a:cubicBezTo>
                  <a:cubicBezTo>
                    <a:pt x="263" y="735"/>
                    <a:pt x="256" y="735"/>
                    <a:pt x="254" y="731"/>
                  </a:cubicBezTo>
                  <a:cubicBezTo>
                    <a:pt x="235" y="728"/>
                    <a:pt x="211" y="729"/>
                    <a:pt x="192" y="724"/>
                  </a:cubicBezTo>
                  <a:cubicBezTo>
                    <a:pt x="196" y="725"/>
                    <a:pt x="202" y="723"/>
                    <a:pt x="206" y="723"/>
                  </a:cubicBezTo>
                  <a:cubicBezTo>
                    <a:pt x="223" y="724"/>
                    <a:pt x="241" y="728"/>
                    <a:pt x="253" y="722"/>
                  </a:cubicBezTo>
                  <a:cubicBezTo>
                    <a:pt x="273" y="726"/>
                    <a:pt x="299" y="728"/>
                    <a:pt x="318" y="726"/>
                  </a:cubicBezTo>
                  <a:cubicBezTo>
                    <a:pt x="322" y="725"/>
                    <a:pt x="322" y="727"/>
                    <a:pt x="325" y="727"/>
                  </a:cubicBezTo>
                  <a:cubicBezTo>
                    <a:pt x="362" y="725"/>
                    <a:pt x="410" y="727"/>
                    <a:pt x="451" y="732"/>
                  </a:cubicBezTo>
                  <a:cubicBezTo>
                    <a:pt x="435" y="732"/>
                    <a:pt x="413" y="734"/>
                    <a:pt x="399" y="731"/>
                  </a:cubicBezTo>
                  <a:cubicBezTo>
                    <a:pt x="384" y="727"/>
                    <a:pt x="358" y="732"/>
                    <a:pt x="346" y="729"/>
                  </a:cubicBezTo>
                  <a:cubicBezTo>
                    <a:pt x="341" y="732"/>
                    <a:pt x="334" y="731"/>
                    <a:pt x="330" y="734"/>
                  </a:cubicBezTo>
                  <a:cubicBezTo>
                    <a:pt x="376" y="744"/>
                    <a:pt x="423" y="733"/>
                    <a:pt x="466" y="741"/>
                  </a:cubicBezTo>
                  <a:cubicBezTo>
                    <a:pt x="459" y="748"/>
                    <a:pt x="447" y="744"/>
                    <a:pt x="432" y="746"/>
                  </a:cubicBezTo>
                  <a:cubicBezTo>
                    <a:pt x="430" y="746"/>
                    <a:pt x="430" y="743"/>
                    <a:pt x="428" y="742"/>
                  </a:cubicBezTo>
                  <a:cubicBezTo>
                    <a:pt x="425" y="741"/>
                    <a:pt x="424" y="744"/>
                    <a:pt x="422" y="742"/>
                  </a:cubicBezTo>
                  <a:cubicBezTo>
                    <a:pt x="423" y="748"/>
                    <a:pt x="432" y="747"/>
                    <a:pt x="435" y="750"/>
                  </a:cubicBezTo>
                  <a:cubicBezTo>
                    <a:pt x="429" y="751"/>
                    <a:pt x="420" y="749"/>
                    <a:pt x="422" y="755"/>
                  </a:cubicBezTo>
                  <a:cubicBezTo>
                    <a:pt x="423" y="752"/>
                    <a:pt x="427" y="756"/>
                    <a:pt x="430" y="755"/>
                  </a:cubicBezTo>
                  <a:cubicBezTo>
                    <a:pt x="431" y="756"/>
                    <a:pt x="431" y="758"/>
                    <a:pt x="430" y="759"/>
                  </a:cubicBezTo>
                  <a:cubicBezTo>
                    <a:pt x="476" y="759"/>
                    <a:pt x="522" y="763"/>
                    <a:pt x="569" y="760"/>
                  </a:cubicBezTo>
                  <a:cubicBezTo>
                    <a:pt x="569" y="760"/>
                    <a:pt x="569" y="758"/>
                    <a:pt x="570" y="758"/>
                  </a:cubicBezTo>
                  <a:cubicBezTo>
                    <a:pt x="581" y="760"/>
                    <a:pt x="596" y="760"/>
                    <a:pt x="612" y="761"/>
                  </a:cubicBezTo>
                  <a:cubicBezTo>
                    <a:pt x="645" y="762"/>
                    <a:pt x="680" y="758"/>
                    <a:pt x="714" y="759"/>
                  </a:cubicBezTo>
                  <a:cubicBezTo>
                    <a:pt x="734" y="760"/>
                    <a:pt x="753" y="765"/>
                    <a:pt x="771" y="759"/>
                  </a:cubicBezTo>
                  <a:cubicBezTo>
                    <a:pt x="768" y="755"/>
                    <a:pt x="761" y="761"/>
                    <a:pt x="757" y="756"/>
                  </a:cubicBezTo>
                  <a:cubicBezTo>
                    <a:pt x="761" y="753"/>
                    <a:pt x="756" y="752"/>
                    <a:pt x="758" y="748"/>
                  </a:cubicBezTo>
                  <a:cubicBezTo>
                    <a:pt x="769" y="745"/>
                    <a:pt x="786" y="749"/>
                    <a:pt x="791" y="741"/>
                  </a:cubicBezTo>
                  <a:cubicBezTo>
                    <a:pt x="770" y="737"/>
                    <a:pt x="755" y="741"/>
                    <a:pt x="733" y="736"/>
                  </a:cubicBezTo>
                  <a:cubicBezTo>
                    <a:pt x="732" y="738"/>
                    <a:pt x="729" y="737"/>
                    <a:pt x="727" y="739"/>
                  </a:cubicBezTo>
                  <a:cubicBezTo>
                    <a:pt x="728" y="736"/>
                    <a:pt x="724" y="738"/>
                    <a:pt x="724" y="736"/>
                  </a:cubicBezTo>
                  <a:cubicBezTo>
                    <a:pt x="671" y="735"/>
                    <a:pt x="617" y="732"/>
                    <a:pt x="573" y="728"/>
                  </a:cubicBezTo>
                  <a:cubicBezTo>
                    <a:pt x="564" y="732"/>
                    <a:pt x="553" y="726"/>
                    <a:pt x="541" y="730"/>
                  </a:cubicBezTo>
                  <a:cubicBezTo>
                    <a:pt x="540" y="729"/>
                    <a:pt x="540" y="728"/>
                    <a:pt x="539" y="727"/>
                  </a:cubicBezTo>
                  <a:cubicBezTo>
                    <a:pt x="529" y="732"/>
                    <a:pt x="516" y="724"/>
                    <a:pt x="506" y="729"/>
                  </a:cubicBezTo>
                  <a:cubicBezTo>
                    <a:pt x="506" y="726"/>
                    <a:pt x="500" y="728"/>
                    <a:pt x="501" y="724"/>
                  </a:cubicBezTo>
                  <a:cubicBezTo>
                    <a:pt x="491" y="729"/>
                    <a:pt x="473" y="726"/>
                    <a:pt x="460" y="725"/>
                  </a:cubicBezTo>
                  <a:cubicBezTo>
                    <a:pt x="465" y="718"/>
                    <a:pt x="475" y="722"/>
                    <a:pt x="482" y="721"/>
                  </a:cubicBezTo>
                  <a:cubicBezTo>
                    <a:pt x="506" y="719"/>
                    <a:pt x="545" y="718"/>
                    <a:pt x="576" y="720"/>
                  </a:cubicBezTo>
                  <a:cubicBezTo>
                    <a:pt x="637" y="724"/>
                    <a:pt x="704" y="726"/>
                    <a:pt x="757" y="729"/>
                  </a:cubicBezTo>
                  <a:cubicBezTo>
                    <a:pt x="758" y="731"/>
                    <a:pt x="750" y="730"/>
                    <a:pt x="753" y="731"/>
                  </a:cubicBezTo>
                  <a:cubicBezTo>
                    <a:pt x="765" y="733"/>
                    <a:pt x="775" y="733"/>
                    <a:pt x="785" y="733"/>
                  </a:cubicBezTo>
                  <a:cubicBezTo>
                    <a:pt x="787" y="731"/>
                    <a:pt x="799" y="737"/>
                    <a:pt x="796" y="729"/>
                  </a:cubicBezTo>
                  <a:cubicBezTo>
                    <a:pt x="805" y="728"/>
                    <a:pt x="811" y="727"/>
                    <a:pt x="816" y="725"/>
                  </a:cubicBezTo>
                  <a:cubicBezTo>
                    <a:pt x="778" y="720"/>
                    <a:pt x="748" y="715"/>
                    <a:pt x="710" y="714"/>
                  </a:cubicBezTo>
                  <a:cubicBezTo>
                    <a:pt x="710" y="716"/>
                    <a:pt x="708" y="717"/>
                    <a:pt x="705" y="717"/>
                  </a:cubicBezTo>
                  <a:cubicBezTo>
                    <a:pt x="703" y="712"/>
                    <a:pt x="699" y="716"/>
                    <a:pt x="696" y="716"/>
                  </a:cubicBezTo>
                  <a:cubicBezTo>
                    <a:pt x="690" y="716"/>
                    <a:pt x="684" y="711"/>
                    <a:pt x="677" y="713"/>
                  </a:cubicBezTo>
                  <a:cubicBezTo>
                    <a:pt x="674" y="714"/>
                    <a:pt x="674" y="719"/>
                    <a:pt x="670" y="715"/>
                  </a:cubicBezTo>
                  <a:cubicBezTo>
                    <a:pt x="670" y="714"/>
                    <a:pt x="672" y="714"/>
                    <a:pt x="672" y="713"/>
                  </a:cubicBezTo>
                  <a:cubicBezTo>
                    <a:pt x="663" y="713"/>
                    <a:pt x="655" y="705"/>
                    <a:pt x="647" y="709"/>
                  </a:cubicBezTo>
                  <a:cubicBezTo>
                    <a:pt x="647" y="708"/>
                    <a:pt x="648" y="708"/>
                    <a:pt x="648" y="706"/>
                  </a:cubicBezTo>
                  <a:cubicBezTo>
                    <a:pt x="632" y="706"/>
                    <a:pt x="632" y="706"/>
                    <a:pt x="632" y="706"/>
                  </a:cubicBezTo>
                  <a:cubicBezTo>
                    <a:pt x="632" y="709"/>
                    <a:pt x="632" y="710"/>
                    <a:pt x="630" y="710"/>
                  </a:cubicBezTo>
                  <a:cubicBezTo>
                    <a:pt x="619" y="707"/>
                    <a:pt x="611" y="713"/>
                    <a:pt x="600" y="710"/>
                  </a:cubicBezTo>
                  <a:cubicBezTo>
                    <a:pt x="598" y="711"/>
                    <a:pt x="598" y="715"/>
                    <a:pt x="595" y="714"/>
                  </a:cubicBezTo>
                  <a:cubicBezTo>
                    <a:pt x="593" y="711"/>
                    <a:pt x="596" y="712"/>
                    <a:pt x="596" y="710"/>
                  </a:cubicBezTo>
                  <a:cubicBezTo>
                    <a:pt x="593" y="710"/>
                    <a:pt x="591" y="711"/>
                    <a:pt x="589" y="711"/>
                  </a:cubicBezTo>
                  <a:cubicBezTo>
                    <a:pt x="589" y="709"/>
                    <a:pt x="590" y="709"/>
                    <a:pt x="590" y="707"/>
                  </a:cubicBezTo>
                  <a:cubicBezTo>
                    <a:pt x="584" y="709"/>
                    <a:pt x="583" y="706"/>
                    <a:pt x="576" y="706"/>
                  </a:cubicBezTo>
                  <a:cubicBezTo>
                    <a:pt x="578" y="702"/>
                    <a:pt x="563" y="701"/>
                    <a:pt x="561" y="705"/>
                  </a:cubicBezTo>
                  <a:cubicBezTo>
                    <a:pt x="553" y="690"/>
                    <a:pt x="524" y="703"/>
                    <a:pt x="519" y="686"/>
                  </a:cubicBezTo>
                  <a:cubicBezTo>
                    <a:pt x="517" y="688"/>
                    <a:pt x="519" y="689"/>
                    <a:pt x="517" y="691"/>
                  </a:cubicBezTo>
                  <a:cubicBezTo>
                    <a:pt x="511" y="692"/>
                    <a:pt x="507" y="691"/>
                    <a:pt x="503" y="689"/>
                  </a:cubicBezTo>
                  <a:cubicBezTo>
                    <a:pt x="506" y="689"/>
                    <a:pt x="508" y="689"/>
                    <a:pt x="509" y="687"/>
                  </a:cubicBezTo>
                  <a:cubicBezTo>
                    <a:pt x="504" y="684"/>
                    <a:pt x="501" y="688"/>
                    <a:pt x="498" y="690"/>
                  </a:cubicBezTo>
                  <a:cubicBezTo>
                    <a:pt x="497" y="688"/>
                    <a:pt x="498" y="689"/>
                    <a:pt x="498" y="686"/>
                  </a:cubicBezTo>
                  <a:cubicBezTo>
                    <a:pt x="495" y="688"/>
                    <a:pt x="492" y="684"/>
                    <a:pt x="491" y="688"/>
                  </a:cubicBezTo>
                  <a:cubicBezTo>
                    <a:pt x="493" y="688"/>
                    <a:pt x="494" y="688"/>
                    <a:pt x="493" y="690"/>
                  </a:cubicBezTo>
                  <a:cubicBezTo>
                    <a:pt x="488" y="686"/>
                    <a:pt x="483" y="686"/>
                    <a:pt x="480" y="684"/>
                  </a:cubicBezTo>
                  <a:cubicBezTo>
                    <a:pt x="497" y="680"/>
                    <a:pt x="517" y="690"/>
                    <a:pt x="527" y="680"/>
                  </a:cubicBezTo>
                  <a:cubicBezTo>
                    <a:pt x="529" y="680"/>
                    <a:pt x="528" y="682"/>
                    <a:pt x="530" y="682"/>
                  </a:cubicBezTo>
                  <a:cubicBezTo>
                    <a:pt x="530" y="678"/>
                    <a:pt x="533" y="679"/>
                    <a:pt x="535" y="678"/>
                  </a:cubicBezTo>
                  <a:cubicBezTo>
                    <a:pt x="553" y="680"/>
                    <a:pt x="570" y="674"/>
                    <a:pt x="590" y="676"/>
                  </a:cubicBezTo>
                  <a:cubicBezTo>
                    <a:pt x="590" y="678"/>
                    <a:pt x="592" y="678"/>
                    <a:pt x="593" y="680"/>
                  </a:cubicBezTo>
                  <a:cubicBezTo>
                    <a:pt x="584" y="682"/>
                    <a:pt x="570" y="681"/>
                    <a:pt x="562" y="682"/>
                  </a:cubicBezTo>
                  <a:cubicBezTo>
                    <a:pt x="575" y="683"/>
                    <a:pt x="585" y="684"/>
                    <a:pt x="599" y="685"/>
                  </a:cubicBezTo>
                  <a:cubicBezTo>
                    <a:pt x="601" y="684"/>
                    <a:pt x="601" y="682"/>
                    <a:pt x="603" y="682"/>
                  </a:cubicBezTo>
                  <a:cubicBezTo>
                    <a:pt x="613" y="688"/>
                    <a:pt x="629" y="691"/>
                    <a:pt x="640" y="684"/>
                  </a:cubicBezTo>
                  <a:cubicBezTo>
                    <a:pt x="635" y="685"/>
                    <a:pt x="639" y="683"/>
                    <a:pt x="638" y="680"/>
                  </a:cubicBezTo>
                  <a:cubicBezTo>
                    <a:pt x="646" y="680"/>
                    <a:pt x="660" y="676"/>
                    <a:pt x="664" y="683"/>
                  </a:cubicBezTo>
                  <a:cubicBezTo>
                    <a:pt x="665" y="686"/>
                    <a:pt x="662" y="685"/>
                    <a:pt x="662" y="689"/>
                  </a:cubicBezTo>
                  <a:cubicBezTo>
                    <a:pt x="663" y="689"/>
                    <a:pt x="665" y="689"/>
                    <a:pt x="666" y="689"/>
                  </a:cubicBezTo>
                  <a:cubicBezTo>
                    <a:pt x="666" y="686"/>
                    <a:pt x="667" y="685"/>
                    <a:pt x="668" y="683"/>
                  </a:cubicBezTo>
                  <a:cubicBezTo>
                    <a:pt x="667" y="683"/>
                    <a:pt x="665" y="683"/>
                    <a:pt x="665" y="682"/>
                  </a:cubicBezTo>
                  <a:cubicBezTo>
                    <a:pt x="673" y="685"/>
                    <a:pt x="679" y="683"/>
                    <a:pt x="690" y="684"/>
                  </a:cubicBezTo>
                  <a:cubicBezTo>
                    <a:pt x="690" y="682"/>
                    <a:pt x="691" y="680"/>
                    <a:pt x="694" y="679"/>
                  </a:cubicBezTo>
                  <a:cubicBezTo>
                    <a:pt x="692" y="678"/>
                    <a:pt x="694" y="673"/>
                    <a:pt x="695" y="672"/>
                  </a:cubicBezTo>
                  <a:cubicBezTo>
                    <a:pt x="698" y="674"/>
                    <a:pt x="705" y="672"/>
                    <a:pt x="707" y="675"/>
                  </a:cubicBezTo>
                  <a:cubicBezTo>
                    <a:pt x="705" y="678"/>
                    <a:pt x="701" y="678"/>
                    <a:pt x="698" y="680"/>
                  </a:cubicBezTo>
                  <a:cubicBezTo>
                    <a:pt x="703" y="680"/>
                    <a:pt x="703" y="682"/>
                    <a:pt x="702" y="686"/>
                  </a:cubicBezTo>
                  <a:cubicBezTo>
                    <a:pt x="709" y="686"/>
                    <a:pt x="709" y="686"/>
                    <a:pt x="709" y="686"/>
                  </a:cubicBezTo>
                  <a:cubicBezTo>
                    <a:pt x="715" y="697"/>
                    <a:pt x="735" y="682"/>
                    <a:pt x="747" y="687"/>
                  </a:cubicBezTo>
                  <a:cubicBezTo>
                    <a:pt x="749" y="687"/>
                    <a:pt x="748" y="684"/>
                    <a:pt x="750" y="684"/>
                  </a:cubicBezTo>
                  <a:cubicBezTo>
                    <a:pt x="748" y="687"/>
                    <a:pt x="753" y="687"/>
                    <a:pt x="749" y="689"/>
                  </a:cubicBezTo>
                  <a:cubicBezTo>
                    <a:pt x="756" y="695"/>
                    <a:pt x="767" y="690"/>
                    <a:pt x="776" y="690"/>
                  </a:cubicBezTo>
                  <a:cubicBezTo>
                    <a:pt x="786" y="690"/>
                    <a:pt x="800" y="695"/>
                    <a:pt x="808" y="688"/>
                  </a:cubicBezTo>
                  <a:cubicBezTo>
                    <a:pt x="808" y="686"/>
                    <a:pt x="806" y="689"/>
                    <a:pt x="806" y="687"/>
                  </a:cubicBezTo>
                  <a:cubicBezTo>
                    <a:pt x="810" y="684"/>
                    <a:pt x="817" y="687"/>
                    <a:pt x="817" y="683"/>
                  </a:cubicBezTo>
                  <a:cubicBezTo>
                    <a:pt x="822" y="685"/>
                    <a:pt x="836" y="682"/>
                    <a:pt x="840" y="687"/>
                  </a:cubicBezTo>
                  <a:cubicBezTo>
                    <a:pt x="844" y="682"/>
                    <a:pt x="853" y="686"/>
                    <a:pt x="859" y="686"/>
                  </a:cubicBezTo>
                  <a:cubicBezTo>
                    <a:pt x="859" y="686"/>
                    <a:pt x="859" y="684"/>
                    <a:pt x="861" y="684"/>
                  </a:cubicBezTo>
                  <a:cubicBezTo>
                    <a:pt x="866" y="685"/>
                    <a:pt x="873" y="685"/>
                    <a:pt x="876" y="683"/>
                  </a:cubicBezTo>
                  <a:cubicBezTo>
                    <a:pt x="878" y="684"/>
                    <a:pt x="880" y="685"/>
                    <a:pt x="881" y="686"/>
                  </a:cubicBezTo>
                  <a:cubicBezTo>
                    <a:pt x="879" y="686"/>
                    <a:pt x="880" y="690"/>
                    <a:pt x="879" y="690"/>
                  </a:cubicBezTo>
                  <a:cubicBezTo>
                    <a:pt x="876" y="686"/>
                    <a:pt x="874" y="688"/>
                    <a:pt x="873" y="692"/>
                  </a:cubicBezTo>
                  <a:cubicBezTo>
                    <a:pt x="873" y="690"/>
                    <a:pt x="868" y="691"/>
                    <a:pt x="868" y="692"/>
                  </a:cubicBezTo>
                  <a:cubicBezTo>
                    <a:pt x="867" y="690"/>
                    <a:pt x="866" y="690"/>
                    <a:pt x="867" y="688"/>
                  </a:cubicBezTo>
                  <a:cubicBezTo>
                    <a:pt x="863" y="688"/>
                    <a:pt x="862" y="690"/>
                    <a:pt x="857" y="690"/>
                  </a:cubicBezTo>
                  <a:cubicBezTo>
                    <a:pt x="857" y="692"/>
                    <a:pt x="859" y="692"/>
                    <a:pt x="858" y="694"/>
                  </a:cubicBezTo>
                  <a:cubicBezTo>
                    <a:pt x="863" y="695"/>
                    <a:pt x="870" y="694"/>
                    <a:pt x="873" y="695"/>
                  </a:cubicBezTo>
                  <a:cubicBezTo>
                    <a:pt x="873" y="697"/>
                    <a:pt x="873" y="697"/>
                    <a:pt x="874" y="698"/>
                  </a:cubicBezTo>
                  <a:cubicBezTo>
                    <a:pt x="872" y="698"/>
                    <a:pt x="869" y="698"/>
                    <a:pt x="869" y="701"/>
                  </a:cubicBezTo>
                  <a:cubicBezTo>
                    <a:pt x="872" y="700"/>
                    <a:pt x="881" y="704"/>
                    <a:pt x="880" y="700"/>
                  </a:cubicBezTo>
                  <a:cubicBezTo>
                    <a:pt x="888" y="706"/>
                    <a:pt x="903" y="699"/>
                    <a:pt x="911" y="701"/>
                  </a:cubicBezTo>
                  <a:cubicBezTo>
                    <a:pt x="912" y="698"/>
                    <a:pt x="907" y="697"/>
                    <a:pt x="910" y="696"/>
                  </a:cubicBezTo>
                  <a:cubicBezTo>
                    <a:pt x="916" y="695"/>
                    <a:pt x="919" y="693"/>
                    <a:pt x="924" y="696"/>
                  </a:cubicBezTo>
                  <a:cubicBezTo>
                    <a:pt x="924" y="695"/>
                    <a:pt x="923" y="694"/>
                    <a:pt x="923" y="694"/>
                  </a:cubicBezTo>
                  <a:cubicBezTo>
                    <a:pt x="925" y="694"/>
                    <a:pt x="925" y="696"/>
                    <a:pt x="926" y="697"/>
                  </a:cubicBezTo>
                  <a:cubicBezTo>
                    <a:pt x="925" y="693"/>
                    <a:pt x="927" y="693"/>
                    <a:pt x="925" y="689"/>
                  </a:cubicBezTo>
                  <a:cubicBezTo>
                    <a:pt x="928" y="691"/>
                    <a:pt x="929" y="688"/>
                    <a:pt x="926" y="687"/>
                  </a:cubicBezTo>
                  <a:cubicBezTo>
                    <a:pt x="930" y="687"/>
                    <a:pt x="931" y="689"/>
                    <a:pt x="935" y="688"/>
                  </a:cubicBezTo>
                  <a:cubicBezTo>
                    <a:pt x="933" y="691"/>
                    <a:pt x="937" y="690"/>
                    <a:pt x="936" y="693"/>
                  </a:cubicBezTo>
                  <a:cubicBezTo>
                    <a:pt x="935" y="692"/>
                    <a:pt x="928" y="692"/>
                    <a:pt x="932" y="695"/>
                  </a:cubicBezTo>
                  <a:cubicBezTo>
                    <a:pt x="932" y="692"/>
                    <a:pt x="938" y="700"/>
                    <a:pt x="941" y="694"/>
                  </a:cubicBezTo>
                  <a:cubicBezTo>
                    <a:pt x="941" y="696"/>
                    <a:pt x="941" y="696"/>
                    <a:pt x="942" y="697"/>
                  </a:cubicBezTo>
                  <a:cubicBezTo>
                    <a:pt x="939" y="699"/>
                    <a:pt x="934" y="696"/>
                    <a:pt x="933" y="699"/>
                  </a:cubicBezTo>
                  <a:cubicBezTo>
                    <a:pt x="939" y="704"/>
                    <a:pt x="956" y="702"/>
                    <a:pt x="966" y="707"/>
                  </a:cubicBezTo>
                  <a:cubicBezTo>
                    <a:pt x="965" y="708"/>
                    <a:pt x="964" y="707"/>
                    <a:pt x="964" y="708"/>
                  </a:cubicBezTo>
                  <a:cubicBezTo>
                    <a:pt x="968" y="708"/>
                    <a:pt x="970" y="707"/>
                    <a:pt x="972" y="710"/>
                  </a:cubicBezTo>
                  <a:cubicBezTo>
                    <a:pt x="976" y="706"/>
                    <a:pt x="985" y="710"/>
                    <a:pt x="982" y="715"/>
                  </a:cubicBezTo>
                  <a:cubicBezTo>
                    <a:pt x="986" y="715"/>
                    <a:pt x="982" y="711"/>
                    <a:pt x="986" y="710"/>
                  </a:cubicBezTo>
                  <a:cubicBezTo>
                    <a:pt x="989" y="712"/>
                    <a:pt x="995" y="711"/>
                    <a:pt x="1000" y="711"/>
                  </a:cubicBezTo>
                  <a:cubicBezTo>
                    <a:pt x="999" y="706"/>
                    <a:pt x="1006" y="704"/>
                    <a:pt x="1010" y="706"/>
                  </a:cubicBezTo>
                  <a:cubicBezTo>
                    <a:pt x="1006" y="710"/>
                    <a:pt x="1004" y="707"/>
                    <a:pt x="1000" y="712"/>
                  </a:cubicBezTo>
                  <a:cubicBezTo>
                    <a:pt x="1000" y="714"/>
                    <a:pt x="1004" y="713"/>
                    <a:pt x="1004" y="715"/>
                  </a:cubicBezTo>
                  <a:cubicBezTo>
                    <a:pt x="1000" y="723"/>
                    <a:pt x="991" y="717"/>
                    <a:pt x="980" y="718"/>
                  </a:cubicBezTo>
                  <a:cubicBezTo>
                    <a:pt x="975" y="718"/>
                    <a:pt x="973" y="719"/>
                    <a:pt x="970" y="717"/>
                  </a:cubicBezTo>
                  <a:cubicBezTo>
                    <a:pt x="969" y="717"/>
                    <a:pt x="969" y="720"/>
                    <a:pt x="967" y="719"/>
                  </a:cubicBezTo>
                  <a:cubicBezTo>
                    <a:pt x="965" y="719"/>
                    <a:pt x="963" y="715"/>
                    <a:pt x="960" y="718"/>
                  </a:cubicBezTo>
                  <a:cubicBezTo>
                    <a:pt x="967" y="719"/>
                    <a:pt x="958" y="722"/>
                    <a:pt x="960" y="725"/>
                  </a:cubicBezTo>
                  <a:cubicBezTo>
                    <a:pt x="968" y="728"/>
                    <a:pt x="973" y="725"/>
                    <a:pt x="981" y="729"/>
                  </a:cubicBezTo>
                  <a:cubicBezTo>
                    <a:pt x="982" y="733"/>
                    <a:pt x="977" y="731"/>
                    <a:pt x="977" y="734"/>
                  </a:cubicBezTo>
                  <a:cubicBezTo>
                    <a:pt x="981" y="735"/>
                    <a:pt x="987" y="737"/>
                    <a:pt x="989" y="735"/>
                  </a:cubicBezTo>
                  <a:cubicBezTo>
                    <a:pt x="989" y="738"/>
                    <a:pt x="989" y="737"/>
                    <a:pt x="989" y="740"/>
                  </a:cubicBezTo>
                  <a:cubicBezTo>
                    <a:pt x="985" y="738"/>
                    <a:pt x="980" y="742"/>
                    <a:pt x="978" y="737"/>
                  </a:cubicBezTo>
                  <a:cubicBezTo>
                    <a:pt x="978" y="742"/>
                    <a:pt x="974" y="741"/>
                    <a:pt x="970" y="741"/>
                  </a:cubicBezTo>
                  <a:cubicBezTo>
                    <a:pt x="974" y="747"/>
                    <a:pt x="988" y="743"/>
                    <a:pt x="996" y="746"/>
                  </a:cubicBezTo>
                  <a:cubicBezTo>
                    <a:pt x="996" y="748"/>
                    <a:pt x="992" y="749"/>
                    <a:pt x="996" y="749"/>
                  </a:cubicBezTo>
                  <a:cubicBezTo>
                    <a:pt x="1015" y="750"/>
                    <a:pt x="1029" y="750"/>
                    <a:pt x="1046" y="748"/>
                  </a:cubicBezTo>
                  <a:cubicBezTo>
                    <a:pt x="1041" y="748"/>
                    <a:pt x="1040" y="745"/>
                    <a:pt x="1034" y="744"/>
                  </a:cubicBezTo>
                  <a:cubicBezTo>
                    <a:pt x="1040" y="743"/>
                    <a:pt x="1052" y="742"/>
                    <a:pt x="1052" y="737"/>
                  </a:cubicBezTo>
                  <a:cubicBezTo>
                    <a:pt x="1051" y="734"/>
                    <a:pt x="1051" y="740"/>
                    <a:pt x="1049" y="739"/>
                  </a:cubicBezTo>
                  <a:cubicBezTo>
                    <a:pt x="1049" y="736"/>
                    <a:pt x="1049" y="737"/>
                    <a:pt x="1049" y="734"/>
                  </a:cubicBezTo>
                  <a:cubicBezTo>
                    <a:pt x="1054" y="734"/>
                    <a:pt x="1056" y="730"/>
                    <a:pt x="1060" y="729"/>
                  </a:cubicBezTo>
                  <a:cubicBezTo>
                    <a:pt x="1045" y="726"/>
                    <a:pt x="1032" y="730"/>
                    <a:pt x="1019" y="725"/>
                  </a:cubicBezTo>
                  <a:cubicBezTo>
                    <a:pt x="1019" y="723"/>
                    <a:pt x="1024" y="726"/>
                    <a:pt x="1023" y="722"/>
                  </a:cubicBezTo>
                  <a:cubicBezTo>
                    <a:pt x="1022" y="719"/>
                    <a:pt x="1020" y="723"/>
                    <a:pt x="1018" y="722"/>
                  </a:cubicBezTo>
                  <a:cubicBezTo>
                    <a:pt x="1020" y="714"/>
                    <a:pt x="1004" y="720"/>
                    <a:pt x="1005" y="712"/>
                  </a:cubicBezTo>
                  <a:cubicBezTo>
                    <a:pt x="1009" y="712"/>
                    <a:pt x="1009" y="715"/>
                    <a:pt x="1014" y="714"/>
                  </a:cubicBezTo>
                  <a:cubicBezTo>
                    <a:pt x="1015" y="713"/>
                    <a:pt x="1014" y="710"/>
                    <a:pt x="1015" y="708"/>
                  </a:cubicBezTo>
                  <a:cubicBezTo>
                    <a:pt x="1014" y="708"/>
                    <a:pt x="1012" y="708"/>
                    <a:pt x="1012" y="706"/>
                  </a:cubicBezTo>
                  <a:cubicBezTo>
                    <a:pt x="1016" y="707"/>
                    <a:pt x="1018" y="704"/>
                    <a:pt x="1020" y="707"/>
                  </a:cubicBezTo>
                  <a:cubicBezTo>
                    <a:pt x="1018" y="707"/>
                    <a:pt x="1018" y="708"/>
                    <a:pt x="1018" y="710"/>
                  </a:cubicBezTo>
                  <a:cubicBezTo>
                    <a:pt x="1032" y="705"/>
                    <a:pt x="1037" y="708"/>
                    <a:pt x="1051" y="705"/>
                  </a:cubicBezTo>
                  <a:cubicBezTo>
                    <a:pt x="1047" y="704"/>
                    <a:pt x="1043" y="704"/>
                    <a:pt x="1038" y="702"/>
                  </a:cubicBezTo>
                  <a:cubicBezTo>
                    <a:pt x="1058" y="695"/>
                    <a:pt x="1092" y="693"/>
                    <a:pt x="1111" y="698"/>
                  </a:cubicBezTo>
                  <a:cubicBezTo>
                    <a:pt x="1107" y="700"/>
                    <a:pt x="1112" y="706"/>
                    <a:pt x="1110" y="709"/>
                  </a:cubicBezTo>
                  <a:cubicBezTo>
                    <a:pt x="1118" y="711"/>
                    <a:pt x="1134" y="708"/>
                    <a:pt x="1143" y="709"/>
                  </a:cubicBezTo>
                  <a:cubicBezTo>
                    <a:pt x="1144" y="705"/>
                    <a:pt x="1139" y="706"/>
                    <a:pt x="1138" y="705"/>
                  </a:cubicBezTo>
                  <a:cubicBezTo>
                    <a:pt x="1140" y="702"/>
                    <a:pt x="1143" y="700"/>
                    <a:pt x="1148" y="700"/>
                  </a:cubicBezTo>
                  <a:cubicBezTo>
                    <a:pt x="1155" y="681"/>
                    <a:pt x="1186" y="694"/>
                    <a:pt x="1206" y="686"/>
                  </a:cubicBezTo>
                  <a:cubicBezTo>
                    <a:pt x="1193" y="680"/>
                    <a:pt x="1183" y="686"/>
                    <a:pt x="1172" y="685"/>
                  </a:cubicBezTo>
                  <a:cubicBezTo>
                    <a:pt x="1171" y="684"/>
                    <a:pt x="1170" y="683"/>
                    <a:pt x="1171" y="682"/>
                  </a:cubicBezTo>
                  <a:cubicBezTo>
                    <a:pt x="1168" y="682"/>
                    <a:pt x="1166" y="683"/>
                    <a:pt x="1163" y="681"/>
                  </a:cubicBezTo>
                  <a:cubicBezTo>
                    <a:pt x="1163" y="679"/>
                    <a:pt x="1165" y="679"/>
                    <a:pt x="1165" y="678"/>
                  </a:cubicBezTo>
                  <a:cubicBezTo>
                    <a:pt x="1164" y="677"/>
                    <a:pt x="1158" y="674"/>
                    <a:pt x="1156" y="677"/>
                  </a:cubicBezTo>
                  <a:cubicBezTo>
                    <a:pt x="1166" y="679"/>
                    <a:pt x="1149" y="682"/>
                    <a:pt x="1148" y="676"/>
                  </a:cubicBezTo>
                  <a:cubicBezTo>
                    <a:pt x="1150" y="676"/>
                    <a:pt x="1151" y="676"/>
                    <a:pt x="1152" y="677"/>
                  </a:cubicBezTo>
                  <a:cubicBezTo>
                    <a:pt x="1151" y="674"/>
                    <a:pt x="1150" y="667"/>
                    <a:pt x="1153" y="666"/>
                  </a:cubicBezTo>
                  <a:cubicBezTo>
                    <a:pt x="1156" y="665"/>
                    <a:pt x="1157" y="668"/>
                    <a:pt x="1158" y="666"/>
                  </a:cubicBezTo>
                  <a:cubicBezTo>
                    <a:pt x="1155" y="663"/>
                    <a:pt x="1148" y="665"/>
                    <a:pt x="1147" y="661"/>
                  </a:cubicBezTo>
                  <a:cubicBezTo>
                    <a:pt x="1138" y="663"/>
                    <a:pt x="1122" y="658"/>
                    <a:pt x="1111" y="664"/>
                  </a:cubicBezTo>
                  <a:cubicBezTo>
                    <a:pt x="1119" y="663"/>
                    <a:pt x="1120" y="667"/>
                    <a:pt x="1126" y="667"/>
                  </a:cubicBezTo>
                  <a:cubicBezTo>
                    <a:pt x="1121" y="668"/>
                    <a:pt x="1129" y="670"/>
                    <a:pt x="1132" y="671"/>
                  </a:cubicBezTo>
                  <a:cubicBezTo>
                    <a:pt x="1132" y="673"/>
                    <a:pt x="1131" y="674"/>
                    <a:pt x="1130" y="674"/>
                  </a:cubicBezTo>
                  <a:cubicBezTo>
                    <a:pt x="1127" y="669"/>
                    <a:pt x="1115" y="674"/>
                    <a:pt x="1108" y="674"/>
                  </a:cubicBezTo>
                  <a:cubicBezTo>
                    <a:pt x="1108" y="673"/>
                    <a:pt x="1107" y="673"/>
                    <a:pt x="1108" y="671"/>
                  </a:cubicBezTo>
                  <a:cubicBezTo>
                    <a:pt x="1105" y="675"/>
                    <a:pt x="1093" y="675"/>
                    <a:pt x="1087" y="673"/>
                  </a:cubicBezTo>
                  <a:cubicBezTo>
                    <a:pt x="1087" y="669"/>
                    <a:pt x="1093" y="671"/>
                    <a:pt x="1094" y="668"/>
                  </a:cubicBezTo>
                  <a:cubicBezTo>
                    <a:pt x="1088" y="669"/>
                    <a:pt x="1087" y="669"/>
                    <a:pt x="1082" y="667"/>
                  </a:cubicBezTo>
                  <a:cubicBezTo>
                    <a:pt x="1084" y="665"/>
                    <a:pt x="1092" y="668"/>
                    <a:pt x="1093" y="664"/>
                  </a:cubicBezTo>
                  <a:cubicBezTo>
                    <a:pt x="1080" y="663"/>
                    <a:pt x="1074" y="662"/>
                    <a:pt x="1060" y="662"/>
                  </a:cubicBezTo>
                  <a:cubicBezTo>
                    <a:pt x="1058" y="660"/>
                    <a:pt x="1060" y="659"/>
                    <a:pt x="1059" y="657"/>
                  </a:cubicBezTo>
                  <a:cubicBezTo>
                    <a:pt x="1055" y="658"/>
                    <a:pt x="1053" y="661"/>
                    <a:pt x="1050" y="662"/>
                  </a:cubicBezTo>
                  <a:cubicBezTo>
                    <a:pt x="1044" y="658"/>
                    <a:pt x="1033" y="659"/>
                    <a:pt x="1026" y="656"/>
                  </a:cubicBezTo>
                  <a:cubicBezTo>
                    <a:pt x="1030" y="652"/>
                    <a:pt x="1023" y="653"/>
                    <a:pt x="1025" y="649"/>
                  </a:cubicBezTo>
                  <a:cubicBezTo>
                    <a:pt x="1030" y="645"/>
                    <a:pt x="1038" y="641"/>
                    <a:pt x="1045" y="646"/>
                  </a:cubicBezTo>
                  <a:cubicBezTo>
                    <a:pt x="1055" y="639"/>
                    <a:pt x="1061" y="649"/>
                    <a:pt x="1076" y="645"/>
                  </a:cubicBezTo>
                  <a:cubicBezTo>
                    <a:pt x="1072" y="639"/>
                    <a:pt x="1079" y="639"/>
                    <a:pt x="1075" y="634"/>
                  </a:cubicBezTo>
                  <a:cubicBezTo>
                    <a:pt x="1080" y="634"/>
                    <a:pt x="1084" y="635"/>
                    <a:pt x="1087" y="636"/>
                  </a:cubicBezTo>
                  <a:cubicBezTo>
                    <a:pt x="1087" y="638"/>
                    <a:pt x="1086" y="638"/>
                    <a:pt x="1085" y="639"/>
                  </a:cubicBezTo>
                  <a:cubicBezTo>
                    <a:pt x="1091" y="641"/>
                    <a:pt x="1089" y="635"/>
                    <a:pt x="1093" y="635"/>
                  </a:cubicBezTo>
                  <a:cubicBezTo>
                    <a:pt x="1095" y="637"/>
                    <a:pt x="1092" y="639"/>
                    <a:pt x="1095" y="639"/>
                  </a:cubicBezTo>
                  <a:cubicBezTo>
                    <a:pt x="1105" y="642"/>
                    <a:pt x="1110" y="648"/>
                    <a:pt x="1119" y="643"/>
                  </a:cubicBezTo>
                  <a:cubicBezTo>
                    <a:pt x="1121" y="643"/>
                    <a:pt x="1126" y="646"/>
                    <a:pt x="1128" y="644"/>
                  </a:cubicBezTo>
                  <a:cubicBezTo>
                    <a:pt x="1127" y="643"/>
                    <a:pt x="1127" y="641"/>
                    <a:pt x="1127" y="639"/>
                  </a:cubicBezTo>
                  <a:cubicBezTo>
                    <a:pt x="1135" y="638"/>
                    <a:pt x="1140" y="640"/>
                    <a:pt x="1148" y="640"/>
                  </a:cubicBezTo>
                  <a:cubicBezTo>
                    <a:pt x="1148" y="642"/>
                    <a:pt x="1145" y="641"/>
                    <a:pt x="1146" y="644"/>
                  </a:cubicBezTo>
                  <a:cubicBezTo>
                    <a:pt x="1162" y="637"/>
                    <a:pt x="1181" y="642"/>
                    <a:pt x="1196" y="642"/>
                  </a:cubicBezTo>
                  <a:cubicBezTo>
                    <a:pt x="1195" y="637"/>
                    <a:pt x="1198" y="635"/>
                    <a:pt x="1200" y="636"/>
                  </a:cubicBezTo>
                  <a:cubicBezTo>
                    <a:pt x="1201" y="639"/>
                    <a:pt x="1194" y="642"/>
                    <a:pt x="1198" y="643"/>
                  </a:cubicBezTo>
                  <a:cubicBezTo>
                    <a:pt x="1199" y="639"/>
                    <a:pt x="1204" y="641"/>
                    <a:pt x="1204" y="637"/>
                  </a:cubicBezTo>
                  <a:cubicBezTo>
                    <a:pt x="1207" y="639"/>
                    <a:pt x="1213" y="638"/>
                    <a:pt x="1213" y="634"/>
                  </a:cubicBezTo>
                  <a:cubicBezTo>
                    <a:pt x="1199" y="630"/>
                    <a:pt x="1182" y="630"/>
                    <a:pt x="1168" y="623"/>
                  </a:cubicBezTo>
                  <a:close/>
                  <a:moveTo>
                    <a:pt x="1126" y="132"/>
                  </a:moveTo>
                  <a:cubicBezTo>
                    <a:pt x="1126" y="134"/>
                    <a:pt x="1119" y="137"/>
                    <a:pt x="1119" y="133"/>
                  </a:cubicBezTo>
                  <a:cubicBezTo>
                    <a:pt x="1120" y="132"/>
                    <a:pt x="1123" y="132"/>
                    <a:pt x="1126" y="132"/>
                  </a:cubicBezTo>
                  <a:close/>
                  <a:moveTo>
                    <a:pt x="199" y="729"/>
                  </a:moveTo>
                  <a:cubicBezTo>
                    <a:pt x="201" y="731"/>
                    <a:pt x="203" y="732"/>
                    <a:pt x="208" y="731"/>
                  </a:cubicBezTo>
                  <a:cubicBezTo>
                    <a:pt x="208" y="733"/>
                    <a:pt x="208" y="733"/>
                    <a:pt x="209" y="733"/>
                  </a:cubicBezTo>
                  <a:cubicBezTo>
                    <a:pt x="205" y="737"/>
                    <a:pt x="201" y="733"/>
                    <a:pt x="198" y="737"/>
                  </a:cubicBezTo>
                  <a:cubicBezTo>
                    <a:pt x="197" y="732"/>
                    <a:pt x="202" y="733"/>
                    <a:pt x="199" y="729"/>
                  </a:cubicBezTo>
                  <a:close/>
                  <a:moveTo>
                    <a:pt x="378" y="156"/>
                  </a:moveTo>
                  <a:cubicBezTo>
                    <a:pt x="379" y="158"/>
                    <a:pt x="377" y="159"/>
                    <a:pt x="377" y="161"/>
                  </a:cubicBezTo>
                  <a:cubicBezTo>
                    <a:pt x="372" y="160"/>
                    <a:pt x="366" y="159"/>
                    <a:pt x="363" y="162"/>
                  </a:cubicBezTo>
                  <a:cubicBezTo>
                    <a:pt x="361" y="160"/>
                    <a:pt x="365" y="156"/>
                    <a:pt x="360" y="156"/>
                  </a:cubicBezTo>
                  <a:cubicBezTo>
                    <a:pt x="364" y="149"/>
                    <a:pt x="373" y="162"/>
                    <a:pt x="378" y="156"/>
                  </a:cubicBezTo>
                  <a:close/>
                  <a:moveTo>
                    <a:pt x="353" y="141"/>
                  </a:moveTo>
                  <a:cubicBezTo>
                    <a:pt x="353" y="144"/>
                    <a:pt x="349" y="143"/>
                    <a:pt x="348" y="142"/>
                  </a:cubicBezTo>
                  <a:cubicBezTo>
                    <a:pt x="348" y="140"/>
                    <a:pt x="352" y="140"/>
                    <a:pt x="353" y="141"/>
                  </a:cubicBezTo>
                  <a:close/>
                  <a:moveTo>
                    <a:pt x="344" y="143"/>
                  </a:moveTo>
                  <a:cubicBezTo>
                    <a:pt x="341" y="142"/>
                    <a:pt x="333" y="146"/>
                    <a:pt x="333" y="141"/>
                  </a:cubicBezTo>
                  <a:cubicBezTo>
                    <a:pt x="337" y="142"/>
                    <a:pt x="342" y="138"/>
                    <a:pt x="344" y="143"/>
                  </a:cubicBezTo>
                  <a:close/>
                  <a:moveTo>
                    <a:pt x="250" y="193"/>
                  </a:moveTo>
                  <a:cubicBezTo>
                    <a:pt x="249" y="197"/>
                    <a:pt x="253" y="198"/>
                    <a:pt x="255" y="201"/>
                  </a:cubicBezTo>
                  <a:cubicBezTo>
                    <a:pt x="251" y="201"/>
                    <a:pt x="246" y="200"/>
                    <a:pt x="243" y="196"/>
                  </a:cubicBezTo>
                  <a:cubicBezTo>
                    <a:pt x="243" y="192"/>
                    <a:pt x="248" y="191"/>
                    <a:pt x="250" y="193"/>
                  </a:cubicBezTo>
                  <a:close/>
                  <a:moveTo>
                    <a:pt x="209" y="190"/>
                  </a:moveTo>
                  <a:cubicBezTo>
                    <a:pt x="206" y="191"/>
                    <a:pt x="207" y="189"/>
                    <a:pt x="204" y="189"/>
                  </a:cubicBezTo>
                  <a:cubicBezTo>
                    <a:pt x="205" y="187"/>
                    <a:pt x="202" y="187"/>
                    <a:pt x="203" y="184"/>
                  </a:cubicBezTo>
                  <a:cubicBezTo>
                    <a:pt x="205" y="184"/>
                    <a:pt x="206" y="184"/>
                    <a:pt x="208" y="184"/>
                  </a:cubicBezTo>
                  <a:cubicBezTo>
                    <a:pt x="207" y="187"/>
                    <a:pt x="209" y="187"/>
                    <a:pt x="209" y="190"/>
                  </a:cubicBezTo>
                  <a:close/>
                  <a:moveTo>
                    <a:pt x="209" y="190"/>
                  </a:moveTo>
                  <a:cubicBezTo>
                    <a:pt x="210" y="190"/>
                    <a:pt x="210" y="189"/>
                    <a:pt x="210" y="188"/>
                  </a:cubicBezTo>
                  <a:cubicBezTo>
                    <a:pt x="212" y="186"/>
                    <a:pt x="213" y="188"/>
                    <a:pt x="216" y="188"/>
                  </a:cubicBezTo>
                  <a:cubicBezTo>
                    <a:pt x="216" y="191"/>
                    <a:pt x="216" y="191"/>
                    <a:pt x="216" y="191"/>
                  </a:cubicBezTo>
                  <a:cubicBezTo>
                    <a:pt x="213" y="191"/>
                    <a:pt x="211" y="192"/>
                    <a:pt x="209" y="190"/>
                  </a:cubicBezTo>
                  <a:close/>
                  <a:moveTo>
                    <a:pt x="229" y="608"/>
                  </a:moveTo>
                  <a:cubicBezTo>
                    <a:pt x="224" y="610"/>
                    <a:pt x="209" y="611"/>
                    <a:pt x="206" y="605"/>
                  </a:cubicBezTo>
                  <a:cubicBezTo>
                    <a:pt x="213" y="606"/>
                    <a:pt x="220" y="605"/>
                    <a:pt x="229" y="608"/>
                  </a:cubicBezTo>
                  <a:close/>
                  <a:moveTo>
                    <a:pt x="178" y="226"/>
                  </a:moveTo>
                  <a:cubicBezTo>
                    <a:pt x="178" y="230"/>
                    <a:pt x="168" y="228"/>
                    <a:pt x="167" y="226"/>
                  </a:cubicBezTo>
                  <a:cubicBezTo>
                    <a:pt x="170" y="223"/>
                    <a:pt x="174" y="225"/>
                    <a:pt x="178" y="226"/>
                  </a:cubicBezTo>
                  <a:close/>
                  <a:moveTo>
                    <a:pt x="157" y="731"/>
                  </a:moveTo>
                  <a:cubicBezTo>
                    <a:pt x="153" y="731"/>
                    <a:pt x="147" y="730"/>
                    <a:pt x="142" y="729"/>
                  </a:cubicBezTo>
                  <a:cubicBezTo>
                    <a:pt x="144" y="725"/>
                    <a:pt x="155" y="725"/>
                    <a:pt x="158" y="728"/>
                  </a:cubicBezTo>
                  <a:cubicBezTo>
                    <a:pt x="158" y="728"/>
                    <a:pt x="157" y="729"/>
                    <a:pt x="157" y="731"/>
                  </a:cubicBezTo>
                  <a:close/>
                  <a:moveTo>
                    <a:pt x="155" y="680"/>
                  </a:moveTo>
                  <a:cubicBezTo>
                    <a:pt x="153" y="678"/>
                    <a:pt x="153" y="676"/>
                    <a:pt x="149" y="676"/>
                  </a:cubicBezTo>
                  <a:cubicBezTo>
                    <a:pt x="148" y="673"/>
                    <a:pt x="153" y="676"/>
                    <a:pt x="153" y="672"/>
                  </a:cubicBezTo>
                  <a:cubicBezTo>
                    <a:pt x="151" y="670"/>
                    <a:pt x="142" y="674"/>
                    <a:pt x="142" y="669"/>
                  </a:cubicBezTo>
                  <a:cubicBezTo>
                    <a:pt x="148" y="666"/>
                    <a:pt x="151" y="672"/>
                    <a:pt x="155" y="669"/>
                  </a:cubicBezTo>
                  <a:cubicBezTo>
                    <a:pt x="154" y="673"/>
                    <a:pt x="157" y="673"/>
                    <a:pt x="159" y="674"/>
                  </a:cubicBezTo>
                  <a:cubicBezTo>
                    <a:pt x="157" y="675"/>
                    <a:pt x="155" y="676"/>
                    <a:pt x="155" y="680"/>
                  </a:cubicBezTo>
                  <a:close/>
                  <a:moveTo>
                    <a:pt x="183" y="732"/>
                  </a:moveTo>
                  <a:cubicBezTo>
                    <a:pt x="178" y="734"/>
                    <a:pt x="176" y="734"/>
                    <a:pt x="171" y="733"/>
                  </a:cubicBezTo>
                  <a:cubicBezTo>
                    <a:pt x="169" y="728"/>
                    <a:pt x="174" y="731"/>
                    <a:pt x="171" y="726"/>
                  </a:cubicBezTo>
                  <a:cubicBezTo>
                    <a:pt x="176" y="728"/>
                    <a:pt x="183" y="724"/>
                    <a:pt x="183" y="732"/>
                  </a:cubicBezTo>
                  <a:close/>
                  <a:moveTo>
                    <a:pt x="182" y="723"/>
                  </a:moveTo>
                  <a:cubicBezTo>
                    <a:pt x="184" y="723"/>
                    <a:pt x="186" y="723"/>
                    <a:pt x="187" y="724"/>
                  </a:cubicBezTo>
                  <a:cubicBezTo>
                    <a:pt x="187" y="725"/>
                    <a:pt x="181" y="726"/>
                    <a:pt x="182" y="723"/>
                  </a:cubicBezTo>
                  <a:close/>
                  <a:moveTo>
                    <a:pt x="205" y="668"/>
                  </a:moveTo>
                  <a:cubicBezTo>
                    <a:pt x="190" y="667"/>
                    <a:pt x="172" y="666"/>
                    <a:pt x="164" y="659"/>
                  </a:cubicBezTo>
                  <a:cubicBezTo>
                    <a:pt x="166" y="658"/>
                    <a:pt x="174" y="658"/>
                    <a:pt x="175" y="657"/>
                  </a:cubicBezTo>
                  <a:cubicBezTo>
                    <a:pt x="194" y="661"/>
                    <a:pt x="216" y="658"/>
                    <a:pt x="231" y="666"/>
                  </a:cubicBezTo>
                  <a:cubicBezTo>
                    <a:pt x="223" y="667"/>
                    <a:pt x="214" y="668"/>
                    <a:pt x="205" y="668"/>
                  </a:cubicBezTo>
                  <a:close/>
                  <a:moveTo>
                    <a:pt x="236" y="716"/>
                  </a:moveTo>
                  <a:cubicBezTo>
                    <a:pt x="230" y="721"/>
                    <a:pt x="221" y="715"/>
                    <a:pt x="214" y="715"/>
                  </a:cubicBezTo>
                  <a:cubicBezTo>
                    <a:pt x="230" y="710"/>
                    <a:pt x="255" y="714"/>
                    <a:pt x="269" y="717"/>
                  </a:cubicBezTo>
                  <a:cubicBezTo>
                    <a:pt x="261" y="721"/>
                    <a:pt x="248" y="716"/>
                    <a:pt x="236" y="716"/>
                  </a:cubicBezTo>
                  <a:close/>
                  <a:moveTo>
                    <a:pt x="217" y="619"/>
                  </a:moveTo>
                  <a:cubicBezTo>
                    <a:pt x="227" y="612"/>
                    <a:pt x="242" y="615"/>
                    <a:pt x="253" y="620"/>
                  </a:cubicBezTo>
                  <a:cubicBezTo>
                    <a:pt x="254" y="620"/>
                    <a:pt x="253" y="617"/>
                    <a:pt x="255" y="617"/>
                  </a:cubicBezTo>
                  <a:cubicBezTo>
                    <a:pt x="264" y="618"/>
                    <a:pt x="273" y="624"/>
                    <a:pt x="283" y="623"/>
                  </a:cubicBezTo>
                  <a:cubicBezTo>
                    <a:pt x="262" y="628"/>
                    <a:pt x="241" y="618"/>
                    <a:pt x="217" y="619"/>
                  </a:cubicBezTo>
                  <a:close/>
                  <a:moveTo>
                    <a:pt x="274" y="719"/>
                  </a:moveTo>
                  <a:cubicBezTo>
                    <a:pt x="274" y="713"/>
                    <a:pt x="284" y="716"/>
                    <a:pt x="287" y="717"/>
                  </a:cubicBezTo>
                  <a:cubicBezTo>
                    <a:pt x="285" y="722"/>
                    <a:pt x="279" y="717"/>
                    <a:pt x="274" y="719"/>
                  </a:cubicBezTo>
                  <a:close/>
                  <a:moveTo>
                    <a:pt x="290" y="720"/>
                  </a:moveTo>
                  <a:cubicBezTo>
                    <a:pt x="290" y="718"/>
                    <a:pt x="294" y="719"/>
                    <a:pt x="292" y="716"/>
                  </a:cubicBezTo>
                  <a:cubicBezTo>
                    <a:pt x="294" y="716"/>
                    <a:pt x="295" y="716"/>
                    <a:pt x="297" y="716"/>
                  </a:cubicBezTo>
                  <a:cubicBezTo>
                    <a:pt x="297" y="717"/>
                    <a:pt x="299" y="718"/>
                    <a:pt x="299" y="720"/>
                  </a:cubicBezTo>
                  <a:lnTo>
                    <a:pt x="290" y="720"/>
                  </a:lnTo>
                  <a:close/>
                  <a:moveTo>
                    <a:pt x="301" y="622"/>
                  </a:moveTo>
                  <a:cubicBezTo>
                    <a:pt x="302" y="620"/>
                    <a:pt x="303" y="618"/>
                    <a:pt x="307" y="619"/>
                  </a:cubicBezTo>
                  <a:cubicBezTo>
                    <a:pt x="308" y="621"/>
                    <a:pt x="306" y="622"/>
                    <a:pt x="306" y="624"/>
                  </a:cubicBezTo>
                  <a:cubicBezTo>
                    <a:pt x="304" y="624"/>
                    <a:pt x="304" y="622"/>
                    <a:pt x="301" y="622"/>
                  </a:cubicBezTo>
                  <a:close/>
                  <a:moveTo>
                    <a:pt x="322" y="721"/>
                  </a:moveTo>
                  <a:cubicBezTo>
                    <a:pt x="319" y="724"/>
                    <a:pt x="309" y="722"/>
                    <a:pt x="307" y="719"/>
                  </a:cubicBezTo>
                  <a:cubicBezTo>
                    <a:pt x="308" y="719"/>
                    <a:pt x="312" y="720"/>
                    <a:pt x="310" y="718"/>
                  </a:cubicBezTo>
                  <a:cubicBezTo>
                    <a:pt x="321" y="715"/>
                    <a:pt x="336" y="716"/>
                    <a:pt x="345" y="721"/>
                  </a:cubicBezTo>
                  <a:cubicBezTo>
                    <a:pt x="338" y="723"/>
                    <a:pt x="326" y="726"/>
                    <a:pt x="322" y="721"/>
                  </a:cubicBezTo>
                  <a:close/>
                  <a:moveTo>
                    <a:pt x="351" y="631"/>
                  </a:moveTo>
                  <a:cubicBezTo>
                    <a:pt x="352" y="628"/>
                    <a:pt x="352" y="629"/>
                    <a:pt x="351" y="626"/>
                  </a:cubicBezTo>
                  <a:cubicBezTo>
                    <a:pt x="348" y="626"/>
                    <a:pt x="348" y="628"/>
                    <a:pt x="345" y="627"/>
                  </a:cubicBezTo>
                  <a:cubicBezTo>
                    <a:pt x="343" y="627"/>
                    <a:pt x="345" y="628"/>
                    <a:pt x="345" y="630"/>
                  </a:cubicBezTo>
                  <a:cubicBezTo>
                    <a:pt x="336" y="630"/>
                    <a:pt x="329" y="629"/>
                    <a:pt x="323" y="629"/>
                  </a:cubicBezTo>
                  <a:cubicBezTo>
                    <a:pt x="324" y="625"/>
                    <a:pt x="327" y="629"/>
                    <a:pt x="331" y="628"/>
                  </a:cubicBezTo>
                  <a:cubicBezTo>
                    <a:pt x="331" y="625"/>
                    <a:pt x="329" y="625"/>
                    <a:pt x="327" y="625"/>
                  </a:cubicBezTo>
                  <a:cubicBezTo>
                    <a:pt x="329" y="621"/>
                    <a:pt x="331" y="620"/>
                    <a:pt x="331" y="616"/>
                  </a:cubicBezTo>
                  <a:cubicBezTo>
                    <a:pt x="306" y="614"/>
                    <a:pt x="281" y="616"/>
                    <a:pt x="255" y="614"/>
                  </a:cubicBezTo>
                  <a:cubicBezTo>
                    <a:pt x="251" y="614"/>
                    <a:pt x="243" y="614"/>
                    <a:pt x="241" y="610"/>
                  </a:cubicBezTo>
                  <a:cubicBezTo>
                    <a:pt x="245" y="607"/>
                    <a:pt x="252" y="609"/>
                    <a:pt x="264" y="608"/>
                  </a:cubicBezTo>
                  <a:cubicBezTo>
                    <a:pt x="268" y="608"/>
                    <a:pt x="269" y="608"/>
                    <a:pt x="274" y="609"/>
                  </a:cubicBezTo>
                  <a:cubicBezTo>
                    <a:pt x="278" y="610"/>
                    <a:pt x="281" y="608"/>
                    <a:pt x="285" y="608"/>
                  </a:cubicBezTo>
                  <a:cubicBezTo>
                    <a:pt x="298" y="609"/>
                    <a:pt x="312" y="613"/>
                    <a:pt x="326" y="611"/>
                  </a:cubicBezTo>
                  <a:cubicBezTo>
                    <a:pt x="328" y="611"/>
                    <a:pt x="327" y="607"/>
                    <a:pt x="327" y="606"/>
                  </a:cubicBezTo>
                  <a:cubicBezTo>
                    <a:pt x="332" y="607"/>
                    <a:pt x="341" y="615"/>
                    <a:pt x="345" y="608"/>
                  </a:cubicBezTo>
                  <a:cubicBezTo>
                    <a:pt x="356" y="610"/>
                    <a:pt x="360" y="613"/>
                    <a:pt x="368" y="611"/>
                  </a:cubicBezTo>
                  <a:cubicBezTo>
                    <a:pt x="372" y="616"/>
                    <a:pt x="376" y="614"/>
                    <a:pt x="383" y="616"/>
                  </a:cubicBezTo>
                  <a:cubicBezTo>
                    <a:pt x="377" y="622"/>
                    <a:pt x="363" y="613"/>
                    <a:pt x="353" y="618"/>
                  </a:cubicBezTo>
                  <a:cubicBezTo>
                    <a:pt x="354" y="619"/>
                    <a:pt x="357" y="619"/>
                    <a:pt x="357" y="621"/>
                  </a:cubicBezTo>
                  <a:cubicBezTo>
                    <a:pt x="357" y="625"/>
                    <a:pt x="354" y="625"/>
                    <a:pt x="353" y="628"/>
                  </a:cubicBezTo>
                  <a:cubicBezTo>
                    <a:pt x="360" y="629"/>
                    <a:pt x="370" y="629"/>
                    <a:pt x="376" y="626"/>
                  </a:cubicBezTo>
                  <a:cubicBezTo>
                    <a:pt x="378" y="630"/>
                    <a:pt x="381" y="628"/>
                    <a:pt x="386" y="630"/>
                  </a:cubicBezTo>
                  <a:cubicBezTo>
                    <a:pt x="376" y="634"/>
                    <a:pt x="365" y="631"/>
                    <a:pt x="351" y="631"/>
                  </a:cubicBezTo>
                  <a:close/>
                  <a:moveTo>
                    <a:pt x="365" y="626"/>
                  </a:moveTo>
                  <a:cubicBezTo>
                    <a:pt x="365" y="621"/>
                    <a:pt x="372" y="622"/>
                    <a:pt x="376" y="623"/>
                  </a:cubicBezTo>
                  <a:cubicBezTo>
                    <a:pt x="374" y="626"/>
                    <a:pt x="372" y="626"/>
                    <a:pt x="369" y="628"/>
                  </a:cubicBezTo>
                  <a:cubicBezTo>
                    <a:pt x="370" y="623"/>
                    <a:pt x="368" y="626"/>
                    <a:pt x="365" y="626"/>
                  </a:cubicBezTo>
                  <a:close/>
                  <a:moveTo>
                    <a:pt x="386" y="160"/>
                  </a:moveTo>
                  <a:cubicBezTo>
                    <a:pt x="385" y="158"/>
                    <a:pt x="383" y="158"/>
                    <a:pt x="380" y="158"/>
                  </a:cubicBezTo>
                  <a:cubicBezTo>
                    <a:pt x="379" y="155"/>
                    <a:pt x="383" y="157"/>
                    <a:pt x="381" y="153"/>
                  </a:cubicBezTo>
                  <a:cubicBezTo>
                    <a:pt x="384" y="155"/>
                    <a:pt x="385" y="155"/>
                    <a:pt x="389" y="154"/>
                  </a:cubicBezTo>
                  <a:cubicBezTo>
                    <a:pt x="391" y="156"/>
                    <a:pt x="387" y="158"/>
                    <a:pt x="386" y="160"/>
                  </a:cubicBezTo>
                  <a:close/>
                  <a:moveTo>
                    <a:pt x="584" y="744"/>
                  </a:moveTo>
                  <a:cubicBezTo>
                    <a:pt x="588" y="745"/>
                    <a:pt x="593" y="744"/>
                    <a:pt x="595" y="745"/>
                  </a:cubicBezTo>
                  <a:cubicBezTo>
                    <a:pt x="596" y="751"/>
                    <a:pt x="589" y="750"/>
                    <a:pt x="584" y="750"/>
                  </a:cubicBezTo>
                  <a:cubicBezTo>
                    <a:pt x="583" y="747"/>
                    <a:pt x="584" y="748"/>
                    <a:pt x="584" y="744"/>
                  </a:cubicBezTo>
                  <a:close/>
                  <a:moveTo>
                    <a:pt x="567" y="736"/>
                  </a:moveTo>
                  <a:cubicBezTo>
                    <a:pt x="568" y="731"/>
                    <a:pt x="575" y="734"/>
                    <a:pt x="576" y="738"/>
                  </a:cubicBezTo>
                  <a:cubicBezTo>
                    <a:pt x="566" y="744"/>
                    <a:pt x="555" y="739"/>
                    <a:pt x="541" y="739"/>
                  </a:cubicBezTo>
                  <a:cubicBezTo>
                    <a:pt x="544" y="732"/>
                    <a:pt x="560" y="736"/>
                    <a:pt x="567" y="736"/>
                  </a:cubicBezTo>
                  <a:close/>
                  <a:moveTo>
                    <a:pt x="495" y="733"/>
                  </a:moveTo>
                  <a:cubicBezTo>
                    <a:pt x="493" y="738"/>
                    <a:pt x="484" y="736"/>
                    <a:pt x="479" y="735"/>
                  </a:cubicBezTo>
                  <a:cubicBezTo>
                    <a:pt x="482" y="730"/>
                    <a:pt x="491" y="731"/>
                    <a:pt x="495" y="733"/>
                  </a:cubicBezTo>
                  <a:close/>
                  <a:moveTo>
                    <a:pt x="790" y="727"/>
                  </a:moveTo>
                  <a:cubicBezTo>
                    <a:pt x="791" y="729"/>
                    <a:pt x="789" y="730"/>
                    <a:pt x="787" y="730"/>
                  </a:cubicBezTo>
                  <a:cubicBezTo>
                    <a:pt x="786" y="729"/>
                    <a:pt x="786" y="728"/>
                    <a:pt x="786" y="726"/>
                  </a:cubicBezTo>
                  <a:cubicBezTo>
                    <a:pt x="788" y="726"/>
                    <a:pt x="789" y="726"/>
                    <a:pt x="790" y="727"/>
                  </a:cubicBezTo>
                  <a:close/>
                  <a:moveTo>
                    <a:pt x="421" y="155"/>
                  </a:moveTo>
                  <a:cubicBezTo>
                    <a:pt x="423" y="156"/>
                    <a:pt x="424" y="160"/>
                    <a:pt x="423" y="162"/>
                  </a:cubicBezTo>
                  <a:cubicBezTo>
                    <a:pt x="420" y="161"/>
                    <a:pt x="419" y="157"/>
                    <a:pt x="421" y="155"/>
                  </a:cubicBezTo>
                  <a:close/>
                  <a:moveTo>
                    <a:pt x="414" y="155"/>
                  </a:moveTo>
                  <a:cubicBezTo>
                    <a:pt x="413" y="158"/>
                    <a:pt x="411" y="163"/>
                    <a:pt x="408" y="160"/>
                  </a:cubicBezTo>
                  <a:cubicBezTo>
                    <a:pt x="409" y="157"/>
                    <a:pt x="410" y="155"/>
                    <a:pt x="414" y="155"/>
                  </a:cubicBezTo>
                  <a:close/>
                  <a:moveTo>
                    <a:pt x="404" y="723"/>
                  </a:moveTo>
                  <a:cubicBezTo>
                    <a:pt x="405" y="721"/>
                    <a:pt x="410" y="721"/>
                    <a:pt x="412" y="722"/>
                  </a:cubicBezTo>
                  <a:cubicBezTo>
                    <a:pt x="411" y="726"/>
                    <a:pt x="408" y="722"/>
                    <a:pt x="404" y="723"/>
                  </a:cubicBezTo>
                  <a:close/>
                  <a:moveTo>
                    <a:pt x="414" y="720"/>
                  </a:moveTo>
                  <a:cubicBezTo>
                    <a:pt x="418" y="722"/>
                    <a:pt x="420" y="722"/>
                    <a:pt x="425" y="722"/>
                  </a:cubicBezTo>
                  <a:cubicBezTo>
                    <a:pt x="424" y="725"/>
                    <a:pt x="412" y="726"/>
                    <a:pt x="414" y="720"/>
                  </a:cubicBezTo>
                  <a:close/>
                  <a:moveTo>
                    <a:pt x="434" y="681"/>
                  </a:moveTo>
                  <a:cubicBezTo>
                    <a:pt x="428" y="680"/>
                    <a:pt x="419" y="682"/>
                    <a:pt x="414" y="678"/>
                  </a:cubicBezTo>
                  <a:cubicBezTo>
                    <a:pt x="420" y="670"/>
                    <a:pt x="428" y="674"/>
                    <a:pt x="436" y="679"/>
                  </a:cubicBezTo>
                  <a:cubicBezTo>
                    <a:pt x="439" y="679"/>
                    <a:pt x="441" y="677"/>
                    <a:pt x="444" y="676"/>
                  </a:cubicBezTo>
                  <a:cubicBezTo>
                    <a:pt x="445" y="679"/>
                    <a:pt x="452" y="680"/>
                    <a:pt x="454" y="685"/>
                  </a:cubicBezTo>
                  <a:cubicBezTo>
                    <a:pt x="447" y="690"/>
                    <a:pt x="437" y="687"/>
                    <a:pt x="434" y="681"/>
                  </a:cubicBezTo>
                  <a:close/>
                  <a:moveTo>
                    <a:pt x="440" y="723"/>
                  </a:moveTo>
                  <a:cubicBezTo>
                    <a:pt x="445" y="721"/>
                    <a:pt x="451" y="720"/>
                    <a:pt x="458" y="722"/>
                  </a:cubicBezTo>
                  <a:cubicBezTo>
                    <a:pt x="454" y="728"/>
                    <a:pt x="444" y="724"/>
                    <a:pt x="440" y="723"/>
                  </a:cubicBezTo>
                  <a:close/>
                  <a:moveTo>
                    <a:pt x="478" y="685"/>
                  </a:moveTo>
                  <a:cubicBezTo>
                    <a:pt x="474" y="685"/>
                    <a:pt x="474" y="685"/>
                    <a:pt x="474" y="685"/>
                  </a:cubicBezTo>
                  <a:cubicBezTo>
                    <a:pt x="474" y="684"/>
                    <a:pt x="475" y="683"/>
                    <a:pt x="476" y="683"/>
                  </a:cubicBezTo>
                  <a:cubicBezTo>
                    <a:pt x="476" y="682"/>
                    <a:pt x="476" y="680"/>
                    <a:pt x="475" y="680"/>
                  </a:cubicBezTo>
                  <a:cubicBezTo>
                    <a:pt x="479" y="677"/>
                    <a:pt x="479" y="684"/>
                    <a:pt x="478" y="685"/>
                  </a:cubicBezTo>
                  <a:close/>
                  <a:moveTo>
                    <a:pt x="455" y="633"/>
                  </a:moveTo>
                  <a:cubicBezTo>
                    <a:pt x="448" y="633"/>
                    <a:pt x="446" y="636"/>
                    <a:pt x="443" y="638"/>
                  </a:cubicBezTo>
                  <a:cubicBezTo>
                    <a:pt x="433" y="638"/>
                    <a:pt x="424" y="628"/>
                    <a:pt x="412" y="634"/>
                  </a:cubicBezTo>
                  <a:cubicBezTo>
                    <a:pt x="408" y="633"/>
                    <a:pt x="406" y="631"/>
                    <a:pt x="402" y="631"/>
                  </a:cubicBezTo>
                  <a:cubicBezTo>
                    <a:pt x="407" y="624"/>
                    <a:pt x="421" y="628"/>
                    <a:pt x="434" y="628"/>
                  </a:cubicBezTo>
                  <a:cubicBezTo>
                    <a:pt x="435" y="628"/>
                    <a:pt x="438" y="626"/>
                    <a:pt x="438" y="626"/>
                  </a:cubicBezTo>
                  <a:cubicBezTo>
                    <a:pt x="441" y="626"/>
                    <a:pt x="444" y="629"/>
                    <a:pt x="447" y="630"/>
                  </a:cubicBezTo>
                  <a:cubicBezTo>
                    <a:pt x="452" y="631"/>
                    <a:pt x="455" y="629"/>
                    <a:pt x="461" y="629"/>
                  </a:cubicBezTo>
                  <a:cubicBezTo>
                    <a:pt x="467" y="628"/>
                    <a:pt x="477" y="628"/>
                    <a:pt x="480" y="634"/>
                  </a:cubicBezTo>
                  <a:cubicBezTo>
                    <a:pt x="474" y="635"/>
                    <a:pt x="460" y="640"/>
                    <a:pt x="455" y="633"/>
                  </a:cubicBezTo>
                  <a:close/>
                  <a:moveTo>
                    <a:pt x="508" y="155"/>
                  </a:moveTo>
                  <a:cubicBezTo>
                    <a:pt x="509" y="154"/>
                    <a:pt x="513" y="154"/>
                    <a:pt x="514" y="155"/>
                  </a:cubicBezTo>
                  <a:cubicBezTo>
                    <a:pt x="513" y="158"/>
                    <a:pt x="512" y="159"/>
                    <a:pt x="509" y="160"/>
                  </a:cubicBezTo>
                  <a:cubicBezTo>
                    <a:pt x="509" y="158"/>
                    <a:pt x="507" y="158"/>
                    <a:pt x="508" y="155"/>
                  </a:cubicBezTo>
                  <a:close/>
                  <a:moveTo>
                    <a:pt x="482" y="636"/>
                  </a:moveTo>
                  <a:cubicBezTo>
                    <a:pt x="483" y="635"/>
                    <a:pt x="482" y="635"/>
                    <a:pt x="482" y="634"/>
                  </a:cubicBezTo>
                  <a:cubicBezTo>
                    <a:pt x="483" y="632"/>
                    <a:pt x="488" y="634"/>
                    <a:pt x="493" y="634"/>
                  </a:cubicBezTo>
                  <a:cubicBezTo>
                    <a:pt x="491" y="637"/>
                    <a:pt x="486" y="636"/>
                    <a:pt x="482" y="636"/>
                  </a:cubicBezTo>
                  <a:close/>
                  <a:moveTo>
                    <a:pt x="489" y="679"/>
                  </a:moveTo>
                  <a:cubicBezTo>
                    <a:pt x="489" y="672"/>
                    <a:pt x="498" y="676"/>
                    <a:pt x="508" y="675"/>
                  </a:cubicBezTo>
                  <a:cubicBezTo>
                    <a:pt x="503" y="680"/>
                    <a:pt x="495" y="678"/>
                    <a:pt x="489" y="679"/>
                  </a:cubicBezTo>
                  <a:close/>
                  <a:moveTo>
                    <a:pt x="508" y="635"/>
                  </a:moveTo>
                  <a:cubicBezTo>
                    <a:pt x="513" y="636"/>
                    <a:pt x="517" y="635"/>
                    <a:pt x="521" y="636"/>
                  </a:cubicBezTo>
                  <a:cubicBezTo>
                    <a:pt x="518" y="638"/>
                    <a:pt x="517" y="637"/>
                    <a:pt x="517" y="640"/>
                  </a:cubicBezTo>
                  <a:cubicBezTo>
                    <a:pt x="512" y="641"/>
                    <a:pt x="513" y="639"/>
                    <a:pt x="508" y="639"/>
                  </a:cubicBezTo>
                  <a:lnTo>
                    <a:pt x="508" y="635"/>
                  </a:lnTo>
                  <a:close/>
                  <a:moveTo>
                    <a:pt x="511" y="645"/>
                  </a:moveTo>
                  <a:cubicBezTo>
                    <a:pt x="513" y="640"/>
                    <a:pt x="523" y="646"/>
                    <a:pt x="530" y="645"/>
                  </a:cubicBezTo>
                  <a:cubicBezTo>
                    <a:pt x="524" y="646"/>
                    <a:pt x="517" y="647"/>
                    <a:pt x="511" y="645"/>
                  </a:cubicBezTo>
                  <a:close/>
                  <a:moveTo>
                    <a:pt x="525" y="639"/>
                  </a:moveTo>
                  <a:cubicBezTo>
                    <a:pt x="527" y="641"/>
                    <a:pt x="528" y="638"/>
                    <a:pt x="532" y="639"/>
                  </a:cubicBezTo>
                  <a:cubicBezTo>
                    <a:pt x="533" y="642"/>
                    <a:pt x="524" y="642"/>
                    <a:pt x="525" y="639"/>
                  </a:cubicBezTo>
                  <a:close/>
                  <a:moveTo>
                    <a:pt x="541" y="640"/>
                  </a:moveTo>
                  <a:cubicBezTo>
                    <a:pt x="538" y="639"/>
                    <a:pt x="538" y="637"/>
                    <a:pt x="536" y="640"/>
                  </a:cubicBezTo>
                  <a:cubicBezTo>
                    <a:pt x="534" y="639"/>
                    <a:pt x="534" y="636"/>
                    <a:pt x="530" y="635"/>
                  </a:cubicBezTo>
                  <a:cubicBezTo>
                    <a:pt x="535" y="631"/>
                    <a:pt x="538" y="634"/>
                    <a:pt x="545" y="633"/>
                  </a:cubicBezTo>
                  <a:cubicBezTo>
                    <a:pt x="545" y="637"/>
                    <a:pt x="543" y="639"/>
                    <a:pt x="541" y="640"/>
                  </a:cubicBezTo>
                  <a:close/>
                  <a:moveTo>
                    <a:pt x="766" y="645"/>
                  </a:moveTo>
                  <a:cubicBezTo>
                    <a:pt x="768" y="644"/>
                    <a:pt x="771" y="646"/>
                    <a:pt x="773" y="647"/>
                  </a:cubicBezTo>
                  <a:cubicBezTo>
                    <a:pt x="772" y="649"/>
                    <a:pt x="768" y="648"/>
                    <a:pt x="766" y="648"/>
                  </a:cubicBezTo>
                  <a:lnTo>
                    <a:pt x="766" y="645"/>
                  </a:lnTo>
                  <a:close/>
                  <a:moveTo>
                    <a:pt x="558" y="673"/>
                  </a:moveTo>
                  <a:cubicBezTo>
                    <a:pt x="557" y="671"/>
                    <a:pt x="562" y="674"/>
                    <a:pt x="561" y="670"/>
                  </a:cubicBezTo>
                  <a:cubicBezTo>
                    <a:pt x="563" y="670"/>
                    <a:pt x="563" y="672"/>
                    <a:pt x="566" y="672"/>
                  </a:cubicBezTo>
                  <a:cubicBezTo>
                    <a:pt x="565" y="676"/>
                    <a:pt x="561" y="673"/>
                    <a:pt x="558" y="673"/>
                  </a:cubicBezTo>
                  <a:close/>
                  <a:moveTo>
                    <a:pt x="659" y="658"/>
                  </a:moveTo>
                  <a:cubicBezTo>
                    <a:pt x="663" y="654"/>
                    <a:pt x="675" y="654"/>
                    <a:pt x="680" y="659"/>
                  </a:cubicBezTo>
                  <a:cubicBezTo>
                    <a:pt x="675" y="662"/>
                    <a:pt x="667" y="658"/>
                    <a:pt x="659" y="658"/>
                  </a:cubicBezTo>
                  <a:close/>
                  <a:moveTo>
                    <a:pt x="683" y="682"/>
                  </a:moveTo>
                  <a:cubicBezTo>
                    <a:pt x="683" y="679"/>
                    <a:pt x="686" y="679"/>
                    <a:pt x="687" y="681"/>
                  </a:cubicBezTo>
                  <a:cubicBezTo>
                    <a:pt x="687" y="682"/>
                    <a:pt x="684" y="683"/>
                    <a:pt x="683" y="682"/>
                  </a:cubicBezTo>
                  <a:close/>
                  <a:moveTo>
                    <a:pt x="686" y="660"/>
                  </a:moveTo>
                  <a:cubicBezTo>
                    <a:pt x="687" y="657"/>
                    <a:pt x="689" y="655"/>
                    <a:pt x="690" y="652"/>
                  </a:cubicBezTo>
                  <a:cubicBezTo>
                    <a:pt x="693" y="652"/>
                    <a:pt x="697" y="655"/>
                    <a:pt x="698" y="652"/>
                  </a:cubicBezTo>
                  <a:cubicBezTo>
                    <a:pt x="694" y="649"/>
                    <a:pt x="684" y="653"/>
                    <a:pt x="680" y="650"/>
                  </a:cubicBezTo>
                  <a:cubicBezTo>
                    <a:pt x="679" y="648"/>
                    <a:pt x="679" y="644"/>
                    <a:pt x="680" y="648"/>
                  </a:cubicBezTo>
                  <a:cubicBezTo>
                    <a:pt x="689" y="649"/>
                    <a:pt x="697" y="648"/>
                    <a:pt x="704" y="649"/>
                  </a:cubicBezTo>
                  <a:cubicBezTo>
                    <a:pt x="704" y="656"/>
                    <a:pt x="710" y="657"/>
                    <a:pt x="713" y="659"/>
                  </a:cubicBezTo>
                  <a:cubicBezTo>
                    <a:pt x="706" y="665"/>
                    <a:pt x="694" y="660"/>
                    <a:pt x="686" y="660"/>
                  </a:cubicBezTo>
                  <a:close/>
                  <a:moveTo>
                    <a:pt x="731" y="678"/>
                  </a:moveTo>
                  <a:cubicBezTo>
                    <a:pt x="730" y="677"/>
                    <a:pt x="730" y="675"/>
                    <a:pt x="730" y="673"/>
                  </a:cubicBezTo>
                  <a:cubicBezTo>
                    <a:pt x="732" y="673"/>
                    <a:pt x="733" y="673"/>
                    <a:pt x="734" y="674"/>
                  </a:cubicBezTo>
                  <a:cubicBezTo>
                    <a:pt x="735" y="677"/>
                    <a:pt x="732" y="676"/>
                    <a:pt x="731" y="678"/>
                  </a:cubicBezTo>
                  <a:close/>
                  <a:moveTo>
                    <a:pt x="718" y="659"/>
                  </a:moveTo>
                  <a:cubicBezTo>
                    <a:pt x="722" y="657"/>
                    <a:pt x="715" y="657"/>
                    <a:pt x="715" y="654"/>
                  </a:cubicBezTo>
                  <a:cubicBezTo>
                    <a:pt x="720" y="653"/>
                    <a:pt x="720" y="653"/>
                    <a:pt x="723" y="653"/>
                  </a:cubicBezTo>
                  <a:cubicBezTo>
                    <a:pt x="715" y="642"/>
                    <a:pt x="703" y="650"/>
                    <a:pt x="693" y="643"/>
                  </a:cubicBezTo>
                  <a:cubicBezTo>
                    <a:pt x="691" y="643"/>
                    <a:pt x="693" y="647"/>
                    <a:pt x="689" y="645"/>
                  </a:cubicBezTo>
                  <a:cubicBezTo>
                    <a:pt x="689" y="644"/>
                    <a:pt x="690" y="644"/>
                    <a:pt x="691" y="644"/>
                  </a:cubicBezTo>
                  <a:cubicBezTo>
                    <a:pt x="680" y="636"/>
                    <a:pt x="663" y="645"/>
                    <a:pt x="653" y="641"/>
                  </a:cubicBezTo>
                  <a:cubicBezTo>
                    <a:pt x="651" y="644"/>
                    <a:pt x="646" y="644"/>
                    <a:pt x="641" y="645"/>
                  </a:cubicBezTo>
                  <a:cubicBezTo>
                    <a:pt x="641" y="650"/>
                    <a:pt x="632" y="648"/>
                    <a:pt x="623" y="649"/>
                  </a:cubicBezTo>
                  <a:cubicBezTo>
                    <a:pt x="634" y="652"/>
                    <a:pt x="646" y="653"/>
                    <a:pt x="656" y="656"/>
                  </a:cubicBezTo>
                  <a:cubicBezTo>
                    <a:pt x="652" y="661"/>
                    <a:pt x="642" y="656"/>
                    <a:pt x="635" y="659"/>
                  </a:cubicBezTo>
                  <a:cubicBezTo>
                    <a:pt x="619" y="654"/>
                    <a:pt x="593" y="658"/>
                    <a:pt x="578" y="655"/>
                  </a:cubicBezTo>
                  <a:cubicBezTo>
                    <a:pt x="580" y="651"/>
                    <a:pt x="588" y="654"/>
                    <a:pt x="593" y="653"/>
                  </a:cubicBezTo>
                  <a:cubicBezTo>
                    <a:pt x="595" y="649"/>
                    <a:pt x="586" y="646"/>
                    <a:pt x="584" y="647"/>
                  </a:cubicBezTo>
                  <a:cubicBezTo>
                    <a:pt x="591" y="643"/>
                    <a:pt x="598" y="647"/>
                    <a:pt x="610" y="645"/>
                  </a:cubicBezTo>
                  <a:cubicBezTo>
                    <a:pt x="607" y="641"/>
                    <a:pt x="597" y="645"/>
                    <a:pt x="595" y="641"/>
                  </a:cubicBezTo>
                  <a:cubicBezTo>
                    <a:pt x="589" y="648"/>
                    <a:pt x="581" y="639"/>
                    <a:pt x="573" y="644"/>
                  </a:cubicBezTo>
                  <a:cubicBezTo>
                    <a:pt x="573" y="645"/>
                    <a:pt x="575" y="646"/>
                    <a:pt x="574" y="647"/>
                  </a:cubicBezTo>
                  <a:cubicBezTo>
                    <a:pt x="572" y="647"/>
                    <a:pt x="570" y="647"/>
                    <a:pt x="569" y="646"/>
                  </a:cubicBezTo>
                  <a:cubicBezTo>
                    <a:pt x="569" y="645"/>
                    <a:pt x="570" y="644"/>
                    <a:pt x="572" y="645"/>
                  </a:cubicBezTo>
                  <a:cubicBezTo>
                    <a:pt x="565" y="641"/>
                    <a:pt x="556" y="641"/>
                    <a:pt x="547" y="639"/>
                  </a:cubicBezTo>
                  <a:cubicBezTo>
                    <a:pt x="546" y="630"/>
                    <a:pt x="557" y="637"/>
                    <a:pt x="560" y="632"/>
                  </a:cubicBezTo>
                  <a:cubicBezTo>
                    <a:pt x="562" y="635"/>
                    <a:pt x="564" y="633"/>
                    <a:pt x="568" y="632"/>
                  </a:cubicBezTo>
                  <a:cubicBezTo>
                    <a:pt x="583" y="631"/>
                    <a:pt x="599" y="641"/>
                    <a:pt x="613" y="633"/>
                  </a:cubicBezTo>
                  <a:cubicBezTo>
                    <a:pt x="634" y="635"/>
                    <a:pt x="659" y="634"/>
                    <a:pt x="686" y="634"/>
                  </a:cubicBezTo>
                  <a:cubicBezTo>
                    <a:pt x="702" y="638"/>
                    <a:pt x="731" y="635"/>
                    <a:pt x="751" y="639"/>
                  </a:cubicBezTo>
                  <a:cubicBezTo>
                    <a:pt x="751" y="643"/>
                    <a:pt x="744" y="639"/>
                    <a:pt x="743" y="642"/>
                  </a:cubicBezTo>
                  <a:cubicBezTo>
                    <a:pt x="749" y="645"/>
                    <a:pt x="751" y="641"/>
                    <a:pt x="757" y="645"/>
                  </a:cubicBezTo>
                  <a:cubicBezTo>
                    <a:pt x="755" y="649"/>
                    <a:pt x="746" y="645"/>
                    <a:pt x="749" y="650"/>
                  </a:cubicBezTo>
                  <a:cubicBezTo>
                    <a:pt x="747" y="648"/>
                    <a:pt x="744" y="648"/>
                    <a:pt x="743" y="645"/>
                  </a:cubicBezTo>
                  <a:cubicBezTo>
                    <a:pt x="737" y="650"/>
                    <a:pt x="729" y="648"/>
                    <a:pt x="724" y="652"/>
                  </a:cubicBezTo>
                  <a:cubicBezTo>
                    <a:pt x="739" y="655"/>
                    <a:pt x="754" y="651"/>
                    <a:pt x="765" y="657"/>
                  </a:cubicBezTo>
                  <a:cubicBezTo>
                    <a:pt x="749" y="657"/>
                    <a:pt x="738" y="662"/>
                    <a:pt x="718" y="659"/>
                  </a:cubicBezTo>
                  <a:close/>
                  <a:moveTo>
                    <a:pt x="765" y="657"/>
                  </a:moveTo>
                  <a:cubicBezTo>
                    <a:pt x="767" y="654"/>
                    <a:pt x="772" y="655"/>
                    <a:pt x="775" y="657"/>
                  </a:cubicBezTo>
                  <a:cubicBezTo>
                    <a:pt x="773" y="659"/>
                    <a:pt x="768" y="657"/>
                    <a:pt x="765" y="657"/>
                  </a:cubicBezTo>
                  <a:close/>
                  <a:moveTo>
                    <a:pt x="767" y="685"/>
                  </a:moveTo>
                  <a:cubicBezTo>
                    <a:pt x="769" y="683"/>
                    <a:pt x="773" y="686"/>
                    <a:pt x="777" y="685"/>
                  </a:cubicBezTo>
                  <a:cubicBezTo>
                    <a:pt x="774" y="687"/>
                    <a:pt x="769" y="688"/>
                    <a:pt x="767" y="685"/>
                  </a:cubicBezTo>
                  <a:close/>
                  <a:moveTo>
                    <a:pt x="826" y="147"/>
                  </a:moveTo>
                  <a:cubicBezTo>
                    <a:pt x="823" y="148"/>
                    <a:pt x="824" y="143"/>
                    <a:pt x="822" y="143"/>
                  </a:cubicBezTo>
                  <a:cubicBezTo>
                    <a:pt x="822" y="141"/>
                    <a:pt x="828" y="142"/>
                    <a:pt x="829" y="143"/>
                  </a:cubicBezTo>
                  <a:cubicBezTo>
                    <a:pt x="829" y="145"/>
                    <a:pt x="827" y="146"/>
                    <a:pt x="826" y="147"/>
                  </a:cubicBezTo>
                  <a:close/>
                  <a:moveTo>
                    <a:pt x="822" y="124"/>
                  </a:moveTo>
                  <a:cubicBezTo>
                    <a:pt x="821" y="122"/>
                    <a:pt x="820" y="121"/>
                    <a:pt x="819" y="121"/>
                  </a:cubicBezTo>
                  <a:cubicBezTo>
                    <a:pt x="818" y="118"/>
                    <a:pt x="820" y="118"/>
                    <a:pt x="821" y="116"/>
                  </a:cubicBezTo>
                  <a:cubicBezTo>
                    <a:pt x="819" y="111"/>
                    <a:pt x="814" y="111"/>
                    <a:pt x="809" y="111"/>
                  </a:cubicBezTo>
                  <a:cubicBezTo>
                    <a:pt x="812" y="108"/>
                    <a:pt x="822" y="105"/>
                    <a:pt x="824" y="110"/>
                  </a:cubicBezTo>
                  <a:cubicBezTo>
                    <a:pt x="837" y="113"/>
                    <a:pt x="854" y="106"/>
                    <a:pt x="863" y="111"/>
                  </a:cubicBezTo>
                  <a:cubicBezTo>
                    <a:pt x="857" y="112"/>
                    <a:pt x="854" y="117"/>
                    <a:pt x="845" y="115"/>
                  </a:cubicBezTo>
                  <a:cubicBezTo>
                    <a:pt x="847" y="118"/>
                    <a:pt x="852" y="118"/>
                    <a:pt x="855" y="120"/>
                  </a:cubicBezTo>
                  <a:cubicBezTo>
                    <a:pt x="844" y="123"/>
                    <a:pt x="834" y="119"/>
                    <a:pt x="822" y="124"/>
                  </a:cubicBezTo>
                  <a:close/>
                  <a:moveTo>
                    <a:pt x="843" y="175"/>
                  </a:moveTo>
                  <a:cubicBezTo>
                    <a:pt x="844" y="173"/>
                    <a:pt x="848" y="174"/>
                    <a:pt x="849" y="172"/>
                  </a:cubicBezTo>
                  <a:cubicBezTo>
                    <a:pt x="851" y="173"/>
                    <a:pt x="852" y="174"/>
                    <a:pt x="852" y="176"/>
                  </a:cubicBezTo>
                  <a:cubicBezTo>
                    <a:pt x="849" y="176"/>
                    <a:pt x="847" y="174"/>
                    <a:pt x="843" y="175"/>
                  </a:cubicBezTo>
                  <a:close/>
                  <a:moveTo>
                    <a:pt x="856" y="175"/>
                  </a:moveTo>
                  <a:cubicBezTo>
                    <a:pt x="853" y="169"/>
                    <a:pt x="849" y="169"/>
                    <a:pt x="844" y="167"/>
                  </a:cubicBezTo>
                  <a:cubicBezTo>
                    <a:pt x="847" y="159"/>
                    <a:pt x="865" y="164"/>
                    <a:pt x="871" y="168"/>
                  </a:cubicBezTo>
                  <a:cubicBezTo>
                    <a:pt x="870" y="174"/>
                    <a:pt x="861" y="172"/>
                    <a:pt x="856" y="175"/>
                  </a:cubicBezTo>
                  <a:close/>
                  <a:moveTo>
                    <a:pt x="876" y="696"/>
                  </a:moveTo>
                  <a:cubicBezTo>
                    <a:pt x="877" y="694"/>
                    <a:pt x="882" y="696"/>
                    <a:pt x="884" y="695"/>
                  </a:cubicBezTo>
                  <a:cubicBezTo>
                    <a:pt x="884" y="699"/>
                    <a:pt x="877" y="697"/>
                    <a:pt x="876" y="696"/>
                  </a:cubicBezTo>
                  <a:close/>
                  <a:moveTo>
                    <a:pt x="885" y="696"/>
                  </a:moveTo>
                  <a:cubicBezTo>
                    <a:pt x="888" y="697"/>
                    <a:pt x="887" y="696"/>
                    <a:pt x="890" y="696"/>
                  </a:cubicBezTo>
                  <a:cubicBezTo>
                    <a:pt x="890" y="698"/>
                    <a:pt x="891" y="699"/>
                    <a:pt x="892" y="699"/>
                  </a:cubicBezTo>
                  <a:cubicBezTo>
                    <a:pt x="890" y="701"/>
                    <a:pt x="886" y="698"/>
                    <a:pt x="885" y="696"/>
                  </a:cubicBezTo>
                  <a:close/>
                  <a:moveTo>
                    <a:pt x="900" y="169"/>
                  </a:moveTo>
                  <a:cubicBezTo>
                    <a:pt x="894" y="178"/>
                    <a:pt x="881" y="171"/>
                    <a:pt x="872" y="172"/>
                  </a:cubicBezTo>
                  <a:cubicBezTo>
                    <a:pt x="876" y="165"/>
                    <a:pt x="897" y="164"/>
                    <a:pt x="902" y="170"/>
                  </a:cubicBezTo>
                  <a:cubicBezTo>
                    <a:pt x="901" y="170"/>
                    <a:pt x="901" y="169"/>
                    <a:pt x="900" y="169"/>
                  </a:cubicBezTo>
                  <a:close/>
                  <a:moveTo>
                    <a:pt x="915" y="94"/>
                  </a:moveTo>
                  <a:cubicBezTo>
                    <a:pt x="913" y="92"/>
                    <a:pt x="914" y="91"/>
                    <a:pt x="913" y="87"/>
                  </a:cubicBezTo>
                  <a:cubicBezTo>
                    <a:pt x="918" y="87"/>
                    <a:pt x="918" y="87"/>
                    <a:pt x="918" y="87"/>
                  </a:cubicBezTo>
                  <a:cubicBezTo>
                    <a:pt x="919" y="91"/>
                    <a:pt x="917" y="92"/>
                    <a:pt x="915" y="94"/>
                  </a:cubicBezTo>
                  <a:close/>
                  <a:moveTo>
                    <a:pt x="945" y="692"/>
                  </a:moveTo>
                  <a:cubicBezTo>
                    <a:pt x="941" y="692"/>
                    <a:pt x="940" y="692"/>
                    <a:pt x="937" y="691"/>
                  </a:cubicBezTo>
                  <a:cubicBezTo>
                    <a:pt x="938" y="690"/>
                    <a:pt x="938" y="689"/>
                    <a:pt x="937" y="689"/>
                  </a:cubicBezTo>
                  <a:cubicBezTo>
                    <a:pt x="938" y="688"/>
                    <a:pt x="943" y="691"/>
                    <a:pt x="941" y="687"/>
                  </a:cubicBezTo>
                  <a:cubicBezTo>
                    <a:pt x="941" y="686"/>
                    <a:pt x="943" y="686"/>
                    <a:pt x="944" y="686"/>
                  </a:cubicBezTo>
                  <a:cubicBezTo>
                    <a:pt x="943" y="689"/>
                    <a:pt x="945" y="689"/>
                    <a:pt x="945" y="692"/>
                  </a:cubicBezTo>
                  <a:close/>
                  <a:moveTo>
                    <a:pt x="954" y="688"/>
                  </a:moveTo>
                  <a:cubicBezTo>
                    <a:pt x="957" y="689"/>
                    <a:pt x="957" y="686"/>
                    <a:pt x="958" y="688"/>
                  </a:cubicBezTo>
                  <a:cubicBezTo>
                    <a:pt x="955" y="689"/>
                    <a:pt x="955" y="690"/>
                    <a:pt x="955" y="693"/>
                  </a:cubicBezTo>
                  <a:cubicBezTo>
                    <a:pt x="952" y="692"/>
                    <a:pt x="954" y="690"/>
                    <a:pt x="954" y="688"/>
                  </a:cubicBezTo>
                  <a:close/>
                  <a:moveTo>
                    <a:pt x="958" y="698"/>
                  </a:moveTo>
                  <a:cubicBezTo>
                    <a:pt x="958" y="699"/>
                    <a:pt x="956" y="699"/>
                    <a:pt x="957" y="701"/>
                  </a:cubicBezTo>
                  <a:cubicBezTo>
                    <a:pt x="956" y="701"/>
                    <a:pt x="956" y="699"/>
                    <a:pt x="955" y="699"/>
                  </a:cubicBezTo>
                  <a:cubicBezTo>
                    <a:pt x="956" y="696"/>
                    <a:pt x="958" y="695"/>
                    <a:pt x="958" y="693"/>
                  </a:cubicBezTo>
                  <a:cubicBezTo>
                    <a:pt x="960" y="692"/>
                    <a:pt x="960" y="694"/>
                    <a:pt x="962" y="694"/>
                  </a:cubicBezTo>
                  <a:cubicBezTo>
                    <a:pt x="961" y="695"/>
                    <a:pt x="956" y="695"/>
                    <a:pt x="958" y="698"/>
                  </a:cubicBezTo>
                  <a:close/>
                  <a:moveTo>
                    <a:pt x="1020" y="737"/>
                  </a:moveTo>
                  <a:cubicBezTo>
                    <a:pt x="1019" y="741"/>
                    <a:pt x="1013" y="738"/>
                    <a:pt x="1010" y="738"/>
                  </a:cubicBezTo>
                  <a:cubicBezTo>
                    <a:pt x="1012" y="735"/>
                    <a:pt x="1018" y="734"/>
                    <a:pt x="1020" y="737"/>
                  </a:cubicBezTo>
                  <a:close/>
                  <a:moveTo>
                    <a:pt x="1009" y="736"/>
                  </a:moveTo>
                  <a:cubicBezTo>
                    <a:pt x="1009" y="739"/>
                    <a:pt x="1009" y="739"/>
                    <a:pt x="1009" y="739"/>
                  </a:cubicBezTo>
                  <a:cubicBezTo>
                    <a:pt x="1007" y="739"/>
                    <a:pt x="1007" y="738"/>
                    <a:pt x="1008" y="738"/>
                  </a:cubicBezTo>
                  <a:cubicBezTo>
                    <a:pt x="1006" y="738"/>
                    <a:pt x="998" y="740"/>
                    <a:pt x="992" y="739"/>
                  </a:cubicBezTo>
                  <a:cubicBezTo>
                    <a:pt x="997" y="735"/>
                    <a:pt x="1004" y="735"/>
                    <a:pt x="1009" y="736"/>
                  </a:cubicBezTo>
                  <a:close/>
                  <a:moveTo>
                    <a:pt x="1152" y="688"/>
                  </a:moveTo>
                  <a:cubicBezTo>
                    <a:pt x="1152" y="692"/>
                    <a:pt x="1145" y="693"/>
                    <a:pt x="1144" y="689"/>
                  </a:cubicBezTo>
                  <a:cubicBezTo>
                    <a:pt x="1149" y="688"/>
                    <a:pt x="1149" y="689"/>
                    <a:pt x="1152" y="688"/>
                  </a:cubicBezTo>
                  <a:close/>
                  <a:moveTo>
                    <a:pt x="1007" y="648"/>
                  </a:moveTo>
                  <a:cubicBezTo>
                    <a:pt x="1009" y="646"/>
                    <a:pt x="1022" y="647"/>
                    <a:pt x="1022" y="652"/>
                  </a:cubicBezTo>
                  <a:cubicBezTo>
                    <a:pt x="1016" y="656"/>
                    <a:pt x="1009" y="655"/>
                    <a:pt x="1007" y="648"/>
                  </a:cubicBezTo>
                  <a:close/>
                  <a:moveTo>
                    <a:pt x="1138" y="628"/>
                  </a:moveTo>
                  <a:cubicBezTo>
                    <a:pt x="1140" y="626"/>
                    <a:pt x="1139" y="628"/>
                    <a:pt x="1141" y="628"/>
                  </a:cubicBezTo>
                  <a:cubicBezTo>
                    <a:pt x="1142" y="631"/>
                    <a:pt x="1137" y="631"/>
                    <a:pt x="1138" y="628"/>
                  </a:cubicBezTo>
                  <a:close/>
                  <a:moveTo>
                    <a:pt x="1160" y="635"/>
                  </a:moveTo>
                  <a:cubicBezTo>
                    <a:pt x="1160" y="632"/>
                    <a:pt x="1167" y="634"/>
                    <a:pt x="1166" y="629"/>
                  </a:cubicBezTo>
                  <a:cubicBezTo>
                    <a:pt x="1170" y="629"/>
                    <a:pt x="1174" y="631"/>
                    <a:pt x="1177" y="629"/>
                  </a:cubicBezTo>
                  <a:cubicBezTo>
                    <a:pt x="1174" y="633"/>
                    <a:pt x="1178" y="632"/>
                    <a:pt x="1179" y="636"/>
                  </a:cubicBezTo>
                  <a:cubicBezTo>
                    <a:pt x="1173" y="639"/>
                    <a:pt x="1165" y="638"/>
                    <a:pt x="1160" y="635"/>
                  </a:cubicBezTo>
                  <a:close/>
                  <a:moveTo>
                    <a:pt x="1187" y="638"/>
                  </a:moveTo>
                  <a:cubicBezTo>
                    <a:pt x="1184" y="638"/>
                    <a:pt x="1184" y="636"/>
                    <a:pt x="1181" y="637"/>
                  </a:cubicBezTo>
                  <a:cubicBezTo>
                    <a:pt x="1182" y="632"/>
                    <a:pt x="1192" y="633"/>
                    <a:pt x="1194" y="636"/>
                  </a:cubicBezTo>
                  <a:cubicBezTo>
                    <a:pt x="1189" y="636"/>
                    <a:pt x="1189" y="635"/>
                    <a:pt x="1187" y="638"/>
                  </a:cubicBezTo>
                  <a:close/>
                  <a:moveTo>
                    <a:pt x="64" y="79"/>
                  </a:moveTo>
                  <a:cubicBezTo>
                    <a:pt x="60" y="74"/>
                    <a:pt x="48" y="80"/>
                    <a:pt x="42" y="78"/>
                  </a:cubicBezTo>
                  <a:cubicBezTo>
                    <a:pt x="49" y="80"/>
                    <a:pt x="60" y="85"/>
                    <a:pt x="64" y="79"/>
                  </a:cubicBezTo>
                  <a:close/>
                  <a:moveTo>
                    <a:pt x="733" y="88"/>
                  </a:moveTo>
                  <a:cubicBezTo>
                    <a:pt x="740" y="89"/>
                    <a:pt x="741" y="85"/>
                    <a:pt x="746" y="87"/>
                  </a:cubicBezTo>
                  <a:cubicBezTo>
                    <a:pt x="746" y="84"/>
                    <a:pt x="749" y="87"/>
                    <a:pt x="750" y="83"/>
                  </a:cubicBezTo>
                  <a:cubicBezTo>
                    <a:pt x="746" y="80"/>
                    <a:pt x="742" y="76"/>
                    <a:pt x="734" y="77"/>
                  </a:cubicBezTo>
                  <a:cubicBezTo>
                    <a:pt x="737" y="80"/>
                    <a:pt x="733" y="82"/>
                    <a:pt x="734" y="85"/>
                  </a:cubicBezTo>
                  <a:cubicBezTo>
                    <a:pt x="732" y="85"/>
                    <a:pt x="733" y="82"/>
                    <a:pt x="731" y="82"/>
                  </a:cubicBezTo>
                  <a:cubicBezTo>
                    <a:pt x="732" y="85"/>
                    <a:pt x="727" y="81"/>
                    <a:pt x="728" y="84"/>
                  </a:cubicBezTo>
                  <a:cubicBezTo>
                    <a:pt x="731" y="84"/>
                    <a:pt x="734" y="84"/>
                    <a:pt x="733" y="88"/>
                  </a:cubicBezTo>
                  <a:close/>
                  <a:moveTo>
                    <a:pt x="363" y="106"/>
                  </a:moveTo>
                  <a:cubicBezTo>
                    <a:pt x="362" y="109"/>
                    <a:pt x="362" y="109"/>
                    <a:pt x="364" y="111"/>
                  </a:cubicBezTo>
                  <a:cubicBezTo>
                    <a:pt x="369" y="112"/>
                    <a:pt x="366" y="107"/>
                    <a:pt x="370" y="107"/>
                  </a:cubicBezTo>
                  <a:cubicBezTo>
                    <a:pt x="370" y="111"/>
                    <a:pt x="372" y="113"/>
                    <a:pt x="368" y="114"/>
                  </a:cubicBezTo>
                  <a:cubicBezTo>
                    <a:pt x="365" y="113"/>
                    <a:pt x="362" y="113"/>
                    <a:pt x="360" y="114"/>
                  </a:cubicBezTo>
                  <a:cubicBezTo>
                    <a:pt x="365" y="115"/>
                    <a:pt x="363" y="118"/>
                    <a:pt x="361" y="120"/>
                  </a:cubicBezTo>
                  <a:cubicBezTo>
                    <a:pt x="363" y="122"/>
                    <a:pt x="368" y="120"/>
                    <a:pt x="371" y="121"/>
                  </a:cubicBezTo>
                  <a:cubicBezTo>
                    <a:pt x="372" y="119"/>
                    <a:pt x="368" y="118"/>
                    <a:pt x="370" y="117"/>
                  </a:cubicBezTo>
                  <a:cubicBezTo>
                    <a:pt x="374" y="117"/>
                    <a:pt x="374" y="121"/>
                    <a:pt x="376" y="122"/>
                  </a:cubicBezTo>
                  <a:cubicBezTo>
                    <a:pt x="378" y="122"/>
                    <a:pt x="379" y="120"/>
                    <a:pt x="382" y="121"/>
                  </a:cubicBezTo>
                  <a:cubicBezTo>
                    <a:pt x="383" y="126"/>
                    <a:pt x="386" y="123"/>
                    <a:pt x="390" y="126"/>
                  </a:cubicBezTo>
                  <a:cubicBezTo>
                    <a:pt x="390" y="124"/>
                    <a:pt x="390" y="123"/>
                    <a:pt x="391" y="123"/>
                  </a:cubicBezTo>
                  <a:cubicBezTo>
                    <a:pt x="390" y="124"/>
                    <a:pt x="390" y="127"/>
                    <a:pt x="393" y="127"/>
                  </a:cubicBezTo>
                  <a:cubicBezTo>
                    <a:pt x="405" y="117"/>
                    <a:pt x="416" y="136"/>
                    <a:pt x="429" y="127"/>
                  </a:cubicBezTo>
                  <a:cubicBezTo>
                    <a:pt x="434" y="127"/>
                    <a:pt x="438" y="129"/>
                    <a:pt x="443" y="130"/>
                  </a:cubicBezTo>
                  <a:cubicBezTo>
                    <a:pt x="446" y="129"/>
                    <a:pt x="445" y="125"/>
                    <a:pt x="449" y="126"/>
                  </a:cubicBezTo>
                  <a:cubicBezTo>
                    <a:pt x="452" y="127"/>
                    <a:pt x="455" y="130"/>
                    <a:pt x="459" y="129"/>
                  </a:cubicBezTo>
                  <a:cubicBezTo>
                    <a:pt x="462" y="131"/>
                    <a:pt x="458" y="133"/>
                    <a:pt x="460" y="133"/>
                  </a:cubicBezTo>
                  <a:cubicBezTo>
                    <a:pt x="461" y="132"/>
                    <a:pt x="466" y="134"/>
                    <a:pt x="466" y="130"/>
                  </a:cubicBezTo>
                  <a:cubicBezTo>
                    <a:pt x="465" y="127"/>
                    <a:pt x="460" y="129"/>
                    <a:pt x="456" y="128"/>
                  </a:cubicBezTo>
                  <a:cubicBezTo>
                    <a:pt x="451" y="116"/>
                    <a:pt x="429" y="125"/>
                    <a:pt x="420" y="118"/>
                  </a:cubicBezTo>
                  <a:cubicBezTo>
                    <a:pt x="425" y="108"/>
                    <a:pt x="439" y="123"/>
                    <a:pt x="448" y="117"/>
                  </a:cubicBezTo>
                  <a:cubicBezTo>
                    <a:pt x="450" y="120"/>
                    <a:pt x="452" y="120"/>
                    <a:pt x="456" y="119"/>
                  </a:cubicBezTo>
                  <a:cubicBezTo>
                    <a:pt x="458" y="114"/>
                    <a:pt x="463" y="113"/>
                    <a:pt x="469" y="112"/>
                  </a:cubicBezTo>
                  <a:cubicBezTo>
                    <a:pt x="469" y="116"/>
                    <a:pt x="467" y="116"/>
                    <a:pt x="470" y="118"/>
                  </a:cubicBezTo>
                  <a:cubicBezTo>
                    <a:pt x="474" y="117"/>
                    <a:pt x="481" y="121"/>
                    <a:pt x="485" y="116"/>
                  </a:cubicBezTo>
                  <a:cubicBezTo>
                    <a:pt x="488" y="121"/>
                    <a:pt x="494" y="118"/>
                    <a:pt x="496" y="115"/>
                  </a:cubicBezTo>
                  <a:cubicBezTo>
                    <a:pt x="499" y="115"/>
                    <a:pt x="499" y="121"/>
                    <a:pt x="502" y="118"/>
                  </a:cubicBezTo>
                  <a:cubicBezTo>
                    <a:pt x="501" y="118"/>
                    <a:pt x="501" y="116"/>
                    <a:pt x="502" y="115"/>
                  </a:cubicBezTo>
                  <a:cubicBezTo>
                    <a:pt x="511" y="121"/>
                    <a:pt x="512" y="115"/>
                    <a:pt x="523" y="115"/>
                  </a:cubicBezTo>
                  <a:cubicBezTo>
                    <a:pt x="520" y="111"/>
                    <a:pt x="517" y="107"/>
                    <a:pt x="514" y="104"/>
                  </a:cubicBezTo>
                  <a:cubicBezTo>
                    <a:pt x="500" y="110"/>
                    <a:pt x="482" y="103"/>
                    <a:pt x="467" y="101"/>
                  </a:cubicBezTo>
                  <a:cubicBezTo>
                    <a:pt x="465" y="102"/>
                    <a:pt x="466" y="104"/>
                    <a:pt x="463" y="104"/>
                  </a:cubicBezTo>
                  <a:cubicBezTo>
                    <a:pt x="461" y="104"/>
                    <a:pt x="461" y="102"/>
                    <a:pt x="458" y="102"/>
                  </a:cubicBezTo>
                  <a:cubicBezTo>
                    <a:pt x="446" y="108"/>
                    <a:pt x="439" y="97"/>
                    <a:pt x="425" y="98"/>
                  </a:cubicBezTo>
                  <a:cubicBezTo>
                    <a:pt x="425" y="100"/>
                    <a:pt x="425" y="102"/>
                    <a:pt x="423" y="102"/>
                  </a:cubicBezTo>
                  <a:cubicBezTo>
                    <a:pt x="400" y="105"/>
                    <a:pt x="376" y="99"/>
                    <a:pt x="348" y="102"/>
                  </a:cubicBezTo>
                  <a:cubicBezTo>
                    <a:pt x="351" y="107"/>
                    <a:pt x="356" y="105"/>
                    <a:pt x="363" y="106"/>
                  </a:cubicBezTo>
                  <a:close/>
                  <a:moveTo>
                    <a:pt x="388" y="115"/>
                  </a:moveTo>
                  <a:cubicBezTo>
                    <a:pt x="385" y="117"/>
                    <a:pt x="378" y="116"/>
                    <a:pt x="376" y="115"/>
                  </a:cubicBezTo>
                  <a:cubicBezTo>
                    <a:pt x="380" y="112"/>
                    <a:pt x="382" y="115"/>
                    <a:pt x="388" y="115"/>
                  </a:cubicBezTo>
                  <a:close/>
                  <a:moveTo>
                    <a:pt x="378" y="108"/>
                  </a:moveTo>
                  <a:cubicBezTo>
                    <a:pt x="378" y="111"/>
                    <a:pt x="375" y="110"/>
                    <a:pt x="375" y="112"/>
                  </a:cubicBezTo>
                  <a:cubicBezTo>
                    <a:pt x="374" y="111"/>
                    <a:pt x="374" y="109"/>
                    <a:pt x="374" y="108"/>
                  </a:cubicBezTo>
                  <a:lnTo>
                    <a:pt x="378" y="108"/>
                  </a:lnTo>
                  <a:close/>
                  <a:moveTo>
                    <a:pt x="663" y="130"/>
                  </a:moveTo>
                  <a:cubicBezTo>
                    <a:pt x="668" y="129"/>
                    <a:pt x="673" y="129"/>
                    <a:pt x="676" y="126"/>
                  </a:cubicBezTo>
                  <a:cubicBezTo>
                    <a:pt x="673" y="126"/>
                    <a:pt x="670" y="126"/>
                    <a:pt x="668" y="128"/>
                  </a:cubicBezTo>
                  <a:cubicBezTo>
                    <a:pt x="668" y="127"/>
                    <a:pt x="668" y="126"/>
                    <a:pt x="667" y="126"/>
                  </a:cubicBezTo>
                  <a:cubicBezTo>
                    <a:pt x="664" y="125"/>
                    <a:pt x="663" y="129"/>
                    <a:pt x="661" y="127"/>
                  </a:cubicBezTo>
                  <a:cubicBezTo>
                    <a:pt x="660" y="129"/>
                    <a:pt x="663" y="128"/>
                    <a:pt x="663" y="130"/>
                  </a:cubicBezTo>
                  <a:close/>
                  <a:moveTo>
                    <a:pt x="550" y="137"/>
                  </a:moveTo>
                  <a:cubicBezTo>
                    <a:pt x="553" y="136"/>
                    <a:pt x="554" y="141"/>
                    <a:pt x="556" y="137"/>
                  </a:cubicBezTo>
                  <a:cubicBezTo>
                    <a:pt x="554" y="137"/>
                    <a:pt x="548" y="134"/>
                    <a:pt x="550" y="137"/>
                  </a:cubicBezTo>
                  <a:close/>
                  <a:moveTo>
                    <a:pt x="158" y="140"/>
                  </a:moveTo>
                  <a:cubicBezTo>
                    <a:pt x="159" y="141"/>
                    <a:pt x="162" y="141"/>
                    <a:pt x="164" y="142"/>
                  </a:cubicBezTo>
                  <a:cubicBezTo>
                    <a:pt x="164" y="140"/>
                    <a:pt x="158" y="137"/>
                    <a:pt x="158" y="140"/>
                  </a:cubicBezTo>
                  <a:close/>
                  <a:moveTo>
                    <a:pt x="175" y="144"/>
                  </a:moveTo>
                  <a:cubicBezTo>
                    <a:pt x="185" y="141"/>
                    <a:pt x="194" y="148"/>
                    <a:pt x="205" y="147"/>
                  </a:cubicBezTo>
                  <a:cubicBezTo>
                    <a:pt x="211" y="146"/>
                    <a:pt x="217" y="146"/>
                    <a:pt x="222" y="147"/>
                  </a:cubicBezTo>
                  <a:cubicBezTo>
                    <a:pt x="223" y="144"/>
                    <a:pt x="227" y="144"/>
                    <a:pt x="229" y="141"/>
                  </a:cubicBezTo>
                  <a:cubicBezTo>
                    <a:pt x="205" y="139"/>
                    <a:pt x="182" y="141"/>
                    <a:pt x="166" y="141"/>
                  </a:cubicBezTo>
                  <a:cubicBezTo>
                    <a:pt x="168" y="143"/>
                    <a:pt x="173" y="142"/>
                    <a:pt x="175" y="144"/>
                  </a:cubicBezTo>
                  <a:close/>
                  <a:moveTo>
                    <a:pt x="638" y="148"/>
                  </a:moveTo>
                  <a:cubicBezTo>
                    <a:pt x="639" y="145"/>
                    <a:pt x="635" y="147"/>
                    <a:pt x="636" y="144"/>
                  </a:cubicBezTo>
                  <a:cubicBezTo>
                    <a:pt x="640" y="146"/>
                    <a:pt x="648" y="144"/>
                    <a:pt x="648" y="150"/>
                  </a:cubicBezTo>
                  <a:cubicBezTo>
                    <a:pt x="656" y="149"/>
                    <a:pt x="659" y="150"/>
                    <a:pt x="663" y="151"/>
                  </a:cubicBezTo>
                  <a:cubicBezTo>
                    <a:pt x="659" y="156"/>
                    <a:pt x="653" y="152"/>
                    <a:pt x="651" y="159"/>
                  </a:cubicBezTo>
                  <a:cubicBezTo>
                    <a:pt x="655" y="160"/>
                    <a:pt x="654" y="156"/>
                    <a:pt x="657" y="156"/>
                  </a:cubicBezTo>
                  <a:cubicBezTo>
                    <a:pt x="659" y="157"/>
                    <a:pt x="656" y="158"/>
                    <a:pt x="658" y="159"/>
                  </a:cubicBezTo>
                  <a:cubicBezTo>
                    <a:pt x="664" y="155"/>
                    <a:pt x="676" y="152"/>
                    <a:pt x="682" y="151"/>
                  </a:cubicBezTo>
                  <a:cubicBezTo>
                    <a:pt x="681" y="151"/>
                    <a:pt x="680" y="151"/>
                    <a:pt x="680" y="151"/>
                  </a:cubicBezTo>
                  <a:cubicBezTo>
                    <a:pt x="685" y="151"/>
                    <a:pt x="685" y="151"/>
                    <a:pt x="685" y="151"/>
                  </a:cubicBezTo>
                  <a:cubicBezTo>
                    <a:pt x="685" y="152"/>
                    <a:pt x="686" y="152"/>
                    <a:pt x="686" y="154"/>
                  </a:cubicBezTo>
                  <a:cubicBezTo>
                    <a:pt x="689" y="155"/>
                    <a:pt x="690" y="155"/>
                    <a:pt x="696" y="155"/>
                  </a:cubicBezTo>
                  <a:cubicBezTo>
                    <a:pt x="696" y="151"/>
                    <a:pt x="696" y="151"/>
                    <a:pt x="696" y="151"/>
                  </a:cubicBezTo>
                  <a:cubicBezTo>
                    <a:pt x="704" y="149"/>
                    <a:pt x="715" y="154"/>
                    <a:pt x="723" y="155"/>
                  </a:cubicBezTo>
                  <a:cubicBezTo>
                    <a:pt x="725" y="154"/>
                    <a:pt x="727" y="153"/>
                    <a:pt x="728" y="151"/>
                  </a:cubicBezTo>
                  <a:cubicBezTo>
                    <a:pt x="720" y="146"/>
                    <a:pt x="711" y="147"/>
                    <a:pt x="706" y="139"/>
                  </a:cubicBezTo>
                  <a:cubicBezTo>
                    <a:pt x="704" y="141"/>
                    <a:pt x="700" y="139"/>
                    <a:pt x="698" y="141"/>
                  </a:cubicBezTo>
                  <a:cubicBezTo>
                    <a:pt x="700" y="141"/>
                    <a:pt x="704" y="144"/>
                    <a:pt x="702" y="145"/>
                  </a:cubicBezTo>
                  <a:cubicBezTo>
                    <a:pt x="693" y="147"/>
                    <a:pt x="683" y="145"/>
                    <a:pt x="674" y="141"/>
                  </a:cubicBezTo>
                  <a:cubicBezTo>
                    <a:pt x="673" y="142"/>
                    <a:pt x="673" y="143"/>
                    <a:pt x="672" y="144"/>
                  </a:cubicBezTo>
                  <a:cubicBezTo>
                    <a:pt x="665" y="144"/>
                    <a:pt x="652" y="140"/>
                    <a:pt x="646" y="144"/>
                  </a:cubicBezTo>
                  <a:cubicBezTo>
                    <a:pt x="643" y="144"/>
                    <a:pt x="646" y="139"/>
                    <a:pt x="644" y="141"/>
                  </a:cubicBezTo>
                  <a:cubicBezTo>
                    <a:pt x="640" y="142"/>
                    <a:pt x="632" y="143"/>
                    <a:pt x="628" y="140"/>
                  </a:cubicBezTo>
                  <a:cubicBezTo>
                    <a:pt x="628" y="143"/>
                    <a:pt x="626" y="144"/>
                    <a:pt x="621" y="144"/>
                  </a:cubicBezTo>
                  <a:cubicBezTo>
                    <a:pt x="623" y="150"/>
                    <a:pt x="634" y="145"/>
                    <a:pt x="638" y="148"/>
                  </a:cubicBezTo>
                  <a:close/>
                  <a:moveTo>
                    <a:pt x="725" y="153"/>
                  </a:moveTo>
                  <a:cubicBezTo>
                    <a:pt x="722" y="154"/>
                    <a:pt x="722" y="152"/>
                    <a:pt x="720" y="151"/>
                  </a:cubicBezTo>
                  <a:cubicBezTo>
                    <a:pt x="721" y="148"/>
                    <a:pt x="726" y="149"/>
                    <a:pt x="725" y="153"/>
                  </a:cubicBezTo>
                  <a:close/>
                  <a:moveTo>
                    <a:pt x="188" y="156"/>
                  </a:moveTo>
                  <a:cubicBezTo>
                    <a:pt x="189" y="153"/>
                    <a:pt x="190" y="158"/>
                    <a:pt x="191" y="158"/>
                  </a:cubicBezTo>
                  <a:cubicBezTo>
                    <a:pt x="191" y="157"/>
                    <a:pt x="191" y="157"/>
                    <a:pt x="192" y="157"/>
                  </a:cubicBezTo>
                  <a:cubicBezTo>
                    <a:pt x="192" y="155"/>
                    <a:pt x="192" y="155"/>
                    <a:pt x="192" y="155"/>
                  </a:cubicBezTo>
                  <a:cubicBezTo>
                    <a:pt x="186" y="156"/>
                    <a:pt x="193" y="150"/>
                    <a:pt x="188" y="150"/>
                  </a:cubicBezTo>
                  <a:cubicBezTo>
                    <a:pt x="188" y="151"/>
                    <a:pt x="189" y="152"/>
                    <a:pt x="189" y="152"/>
                  </a:cubicBezTo>
                  <a:cubicBezTo>
                    <a:pt x="187" y="152"/>
                    <a:pt x="187" y="152"/>
                    <a:pt x="187" y="152"/>
                  </a:cubicBezTo>
                  <a:cubicBezTo>
                    <a:pt x="187" y="154"/>
                    <a:pt x="187" y="155"/>
                    <a:pt x="188" y="156"/>
                  </a:cubicBezTo>
                  <a:close/>
                  <a:moveTo>
                    <a:pt x="150" y="204"/>
                  </a:moveTo>
                  <a:cubicBezTo>
                    <a:pt x="151" y="206"/>
                    <a:pt x="152" y="208"/>
                    <a:pt x="154" y="208"/>
                  </a:cubicBezTo>
                  <a:cubicBezTo>
                    <a:pt x="163" y="204"/>
                    <a:pt x="165" y="213"/>
                    <a:pt x="171" y="212"/>
                  </a:cubicBezTo>
                  <a:cubicBezTo>
                    <a:pt x="172" y="212"/>
                    <a:pt x="171" y="215"/>
                    <a:pt x="173" y="215"/>
                  </a:cubicBezTo>
                  <a:cubicBezTo>
                    <a:pt x="173" y="213"/>
                    <a:pt x="174" y="212"/>
                    <a:pt x="176" y="212"/>
                  </a:cubicBezTo>
                  <a:cubicBezTo>
                    <a:pt x="176" y="212"/>
                    <a:pt x="177" y="213"/>
                    <a:pt x="177" y="212"/>
                  </a:cubicBezTo>
                  <a:cubicBezTo>
                    <a:pt x="173" y="210"/>
                    <a:pt x="177" y="206"/>
                    <a:pt x="176" y="202"/>
                  </a:cubicBezTo>
                  <a:cubicBezTo>
                    <a:pt x="174" y="202"/>
                    <a:pt x="172" y="201"/>
                    <a:pt x="170" y="201"/>
                  </a:cubicBezTo>
                  <a:cubicBezTo>
                    <a:pt x="169" y="202"/>
                    <a:pt x="170" y="204"/>
                    <a:pt x="168" y="205"/>
                  </a:cubicBezTo>
                  <a:cubicBezTo>
                    <a:pt x="160" y="203"/>
                    <a:pt x="147" y="201"/>
                    <a:pt x="141" y="204"/>
                  </a:cubicBezTo>
                  <a:cubicBezTo>
                    <a:pt x="143" y="205"/>
                    <a:pt x="146" y="207"/>
                    <a:pt x="150" y="204"/>
                  </a:cubicBezTo>
                  <a:close/>
                  <a:moveTo>
                    <a:pt x="37" y="656"/>
                  </a:moveTo>
                  <a:cubicBezTo>
                    <a:pt x="40" y="659"/>
                    <a:pt x="43" y="664"/>
                    <a:pt x="39" y="669"/>
                  </a:cubicBezTo>
                  <a:cubicBezTo>
                    <a:pt x="43" y="676"/>
                    <a:pt x="49" y="670"/>
                    <a:pt x="58" y="671"/>
                  </a:cubicBezTo>
                  <a:cubicBezTo>
                    <a:pt x="57" y="668"/>
                    <a:pt x="59" y="668"/>
                    <a:pt x="60" y="667"/>
                  </a:cubicBezTo>
                  <a:cubicBezTo>
                    <a:pt x="54" y="667"/>
                    <a:pt x="49" y="667"/>
                    <a:pt x="49" y="662"/>
                  </a:cubicBezTo>
                  <a:cubicBezTo>
                    <a:pt x="55" y="660"/>
                    <a:pt x="59" y="662"/>
                    <a:pt x="63" y="660"/>
                  </a:cubicBezTo>
                  <a:cubicBezTo>
                    <a:pt x="59" y="654"/>
                    <a:pt x="42" y="659"/>
                    <a:pt x="37" y="656"/>
                  </a:cubicBezTo>
                  <a:close/>
                  <a:moveTo>
                    <a:pt x="1195" y="668"/>
                  </a:moveTo>
                  <a:cubicBezTo>
                    <a:pt x="1197" y="668"/>
                    <a:pt x="1193" y="669"/>
                    <a:pt x="1194" y="670"/>
                  </a:cubicBezTo>
                  <a:cubicBezTo>
                    <a:pt x="1196" y="670"/>
                    <a:pt x="1196" y="670"/>
                    <a:pt x="1196" y="670"/>
                  </a:cubicBezTo>
                  <a:cubicBezTo>
                    <a:pt x="1196" y="670"/>
                    <a:pt x="1197" y="670"/>
                    <a:pt x="1196" y="669"/>
                  </a:cubicBezTo>
                  <a:cubicBezTo>
                    <a:pt x="1196" y="668"/>
                    <a:pt x="1201" y="665"/>
                    <a:pt x="1195" y="668"/>
                  </a:cubicBezTo>
                  <a:close/>
                  <a:moveTo>
                    <a:pt x="851" y="735"/>
                  </a:moveTo>
                  <a:cubicBezTo>
                    <a:pt x="855" y="736"/>
                    <a:pt x="854" y="732"/>
                    <a:pt x="856" y="731"/>
                  </a:cubicBezTo>
                  <a:cubicBezTo>
                    <a:pt x="858" y="731"/>
                    <a:pt x="857" y="735"/>
                    <a:pt x="858" y="736"/>
                  </a:cubicBezTo>
                  <a:cubicBezTo>
                    <a:pt x="863" y="736"/>
                    <a:pt x="860" y="732"/>
                    <a:pt x="859" y="731"/>
                  </a:cubicBezTo>
                  <a:cubicBezTo>
                    <a:pt x="863" y="730"/>
                    <a:pt x="864" y="732"/>
                    <a:pt x="867" y="731"/>
                  </a:cubicBezTo>
                  <a:cubicBezTo>
                    <a:pt x="862" y="724"/>
                    <a:pt x="853" y="729"/>
                    <a:pt x="849" y="728"/>
                  </a:cubicBezTo>
                  <a:cubicBezTo>
                    <a:pt x="848" y="730"/>
                    <a:pt x="847" y="731"/>
                    <a:pt x="849" y="732"/>
                  </a:cubicBezTo>
                  <a:cubicBezTo>
                    <a:pt x="847" y="732"/>
                    <a:pt x="846" y="733"/>
                    <a:pt x="845" y="734"/>
                  </a:cubicBezTo>
                  <a:cubicBezTo>
                    <a:pt x="847" y="734"/>
                    <a:pt x="846" y="737"/>
                    <a:pt x="848" y="736"/>
                  </a:cubicBezTo>
                  <a:cubicBezTo>
                    <a:pt x="848" y="736"/>
                    <a:pt x="850" y="731"/>
                    <a:pt x="851" y="735"/>
                  </a:cubicBezTo>
                  <a:close/>
                  <a:moveTo>
                    <a:pt x="1094" y="735"/>
                  </a:moveTo>
                  <a:cubicBezTo>
                    <a:pt x="1095" y="733"/>
                    <a:pt x="1096" y="736"/>
                    <a:pt x="1097" y="734"/>
                  </a:cubicBezTo>
                  <a:cubicBezTo>
                    <a:pt x="1097" y="735"/>
                    <a:pt x="1098" y="735"/>
                    <a:pt x="1098" y="734"/>
                  </a:cubicBezTo>
                  <a:cubicBezTo>
                    <a:pt x="1095" y="733"/>
                    <a:pt x="1101" y="733"/>
                    <a:pt x="1099" y="731"/>
                  </a:cubicBezTo>
                  <a:cubicBezTo>
                    <a:pt x="1098" y="731"/>
                    <a:pt x="1096" y="730"/>
                    <a:pt x="1095" y="731"/>
                  </a:cubicBezTo>
                  <a:cubicBezTo>
                    <a:pt x="1098" y="732"/>
                    <a:pt x="1091" y="734"/>
                    <a:pt x="1094" y="735"/>
                  </a:cubicBezTo>
                  <a:close/>
                  <a:moveTo>
                    <a:pt x="1125" y="745"/>
                  </a:moveTo>
                  <a:cubicBezTo>
                    <a:pt x="1123" y="745"/>
                    <a:pt x="1123" y="744"/>
                    <a:pt x="1122" y="743"/>
                  </a:cubicBezTo>
                  <a:cubicBezTo>
                    <a:pt x="1123" y="741"/>
                    <a:pt x="1123" y="739"/>
                    <a:pt x="1125" y="738"/>
                  </a:cubicBezTo>
                  <a:cubicBezTo>
                    <a:pt x="1118" y="739"/>
                    <a:pt x="1114" y="737"/>
                    <a:pt x="1110" y="740"/>
                  </a:cubicBezTo>
                  <a:cubicBezTo>
                    <a:pt x="1113" y="741"/>
                    <a:pt x="1120" y="739"/>
                    <a:pt x="1122" y="740"/>
                  </a:cubicBezTo>
                  <a:cubicBezTo>
                    <a:pt x="1123" y="747"/>
                    <a:pt x="1115" y="748"/>
                    <a:pt x="1108" y="750"/>
                  </a:cubicBezTo>
                  <a:cubicBezTo>
                    <a:pt x="1115" y="752"/>
                    <a:pt x="1121" y="750"/>
                    <a:pt x="1130" y="749"/>
                  </a:cubicBezTo>
                  <a:cubicBezTo>
                    <a:pt x="1128" y="744"/>
                    <a:pt x="1142" y="748"/>
                    <a:pt x="1142" y="743"/>
                  </a:cubicBezTo>
                  <a:cubicBezTo>
                    <a:pt x="1139" y="743"/>
                    <a:pt x="1130" y="741"/>
                    <a:pt x="1125" y="745"/>
                  </a:cubicBezTo>
                  <a:close/>
                  <a:moveTo>
                    <a:pt x="518" y="787"/>
                  </a:moveTo>
                  <a:cubicBezTo>
                    <a:pt x="502" y="780"/>
                    <a:pt x="472" y="790"/>
                    <a:pt x="458" y="780"/>
                  </a:cubicBezTo>
                  <a:cubicBezTo>
                    <a:pt x="457" y="779"/>
                    <a:pt x="459" y="778"/>
                    <a:pt x="459" y="777"/>
                  </a:cubicBezTo>
                  <a:cubicBezTo>
                    <a:pt x="443" y="774"/>
                    <a:pt x="427" y="777"/>
                    <a:pt x="414" y="778"/>
                  </a:cubicBezTo>
                  <a:cubicBezTo>
                    <a:pt x="409" y="778"/>
                    <a:pt x="403" y="776"/>
                    <a:pt x="399" y="778"/>
                  </a:cubicBezTo>
                  <a:cubicBezTo>
                    <a:pt x="396" y="779"/>
                    <a:pt x="396" y="781"/>
                    <a:pt x="393" y="781"/>
                  </a:cubicBezTo>
                  <a:cubicBezTo>
                    <a:pt x="390" y="782"/>
                    <a:pt x="387" y="779"/>
                    <a:pt x="384" y="780"/>
                  </a:cubicBezTo>
                  <a:cubicBezTo>
                    <a:pt x="386" y="780"/>
                    <a:pt x="389" y="783"/>
                    <a:pt x="387" y="784"/>
                  </a:cubicBezTo>
                  <a:cubicBezTo>
                    <a:pt x="380" y="785"/>
                    <a:pt x="368" y="781"/>
                    <a:pt x="360" y="783"/>
                  </a:cubicBezTo>
                  <a:cubicBezTo>
                    <a:pt x="363" y="779"/>
                    <a:pt x="354" y="781"/>
                    <a:pt x="355" y="776"/>
                  </a:cubicBezTo>
                  <a:cubicBezTo>
                    <a:pt x="343" y="775"/>
                    <a:pt x="334" y="773"/>
                    <a:pt x="323" y="775"/>
                  </a:cubicBezTo>
                  <a:cubicBezTo>
                    <a:pt x="325" y="775"/>
                    <a:pt x="325" y="776"/>
                    <a:pt x="325" y="778"/>
                  </a:cubicBezTo>
                  <a:cubicBezTo>
                    <a:pt x="314" y="780"/>
                    <a:pt x="305" y="767"/>
                    <a:pt x="291" y="773"/>
                  </a:cubicBezTo>
                  <a:cubicBezTo>
                    <a:pt x="291" y="777"/>
                    <a:pt x="295" y="776"/>
                    <a:pt x="293" y="780"/>
                  </a:cubicBezTo>
                  <a:cubicBezTo>
                    <a:pt x="288" y="778"/>
                    <a:pt x="275" y="779"/>
                    <a:pt x="275" y="772"/>
                  </a:cubicBezTo>
                  <a:cubicBezTo>
                    <a:pt x="266" y="772"/>
                    <a:pt x="257" y="771"/>
                    <a:pt x="245" y="771"/>
                  </a:cubicBezTo>
                  <a:cubicBezTo>
                    <a:pt x="243" y="781"/>
                    <a:pt x="233" y="772"/>
                    <a:pt x="225" y="776"/>
                  </a:cubicBezTo>
                  <a:cubicBezTo>
                    <a:pt x="227" y="771"/>
                    <a:pt x="221" y="773"/>
                    <a:pt x="219" y="771"/>
                  </a:cubicBezTo>
                  <a:cubicBezTo>
                    <a:pt x="219" y="768"/>
                    <a:pt x="219" y="768"/>
                    <a:pt x="219" y="768"/>
                  </a:cubicBezTo>
                  <a:cubicBezTo>
                    <a:pt x="199" y="764"/>
                    <a:pt x="177" y="762"/>
                    <a:pt x="154" y="762"/>
                  </a:cubicBezTo>
                  <a:cubicBezTo>
                    <a:pt x="152" y="764"/>
                    <a:pt x="149" y="768"/>
                    <a:pt x="145" y="766"/>
                  </a:cubicBezTo>
                  <a:cubicBezTo>
                    <a:pt x="145" y="763"/>
                    <a:pt x="147" y="763"/>
                    <a:pt x="145" y="761"/>
                  </a:cubicBezTo>
                  <a:cubicBezTo>
                    <a:pt x="136" y="759"/>
                    <a:pt x="125" y="757"/>
                    <a:pt x="117" y="756"/>
                  </a:cubicBezTo>
                  <a:cubicBezTo>
                    <a:pt x="102" y="755"/>
                    <a:pt x="90" y="761"/>
                    <a:pt x="78" y="761"/>
                  </a:cubicBezTo>
                  <a:cubicBezTo>
                    <a:pt x="77" y="761"/>
                    <a:pt x="74" y="759"/>
                    <a:pt x="73" y="759"/>
                  </a:cubicBezTo>
                  <a:cubicBezTo>
                    <a:pt x="62" y="758"/>
                    <a:pt x="52" y="765"/>
                    <a:pt x="44" y="768"/>
                  </a:cubicBezTo>
                  <a:cubicBezTo>
                    <a:pt x="43" y="771"/>
                    <a:pt x="45" y="772"/>
                    <a:pt x="43" y="774"/>
                  </a:cubicBezTo>
                  <a:cubicBezTo>
                    <a:pt x="37" y="777"/>
                    <a:pt x="25" y="777"/>
                    <a:pt x="19" y="779"/>
                  </a:cubicBezTo>
                  <a:cubicBezTo>
                    <a:pt x="27" y="781"/>
                    <a:pt x="33" y="780"/>
                    <a:pt x="43" y="780"/>
                  </a:cubicBezTo>
                  <a:cubicBezTo>
                    <a:pt x="44" y="782"/>
                    <a:pt x="41" y="781"/>
                    <a:pt x="41" y="784"/>
                  </a:cubicBezTo>
                  <a:cubicBezTo>
                    <a:pt x="55" y="785"/>
                    <a:pt x="76" y="777"/>
                    <a:pt x="88" y="785"/>
                  </a:cubicBezTo>
                  <a:cubicBezTo>
                    <a:pt x="72" y="787"/>
                    <a:pt x="43" y="789"/>
                    <a:pt x="27" y="796"/>
                  </a:cubicBezTo>
                  <a:cubicBezTo>
                    <a:pt x="34" y="797"/>
                    <a:pt x="40" y="796"/>
                    <a:pt x="45" y="794"/>
                  </a:cubicBezTo>
                  <a:cubicBezTo>
                    <a:pt x="45" y="796"/>
                    <a:pt x="46" y="796"/>
                    <a:pt x="46" y="798"/>
                  </a:cubicBezTo>
                  <a:cubicBezTo>
                    <a:pt x="61" y="795"/>
                    <a:pt x="82" y="798"/>
                    <a:pt x="96" y="793"/>
                  </a:cubicBezTo>
                  <a:cubicBezTo>
                    <a:pt x="118" y="793"/>
                    <a:pt x="141" y="791"/>
                    <a:pt x="164" y="794"/>
                  </a:cubicBezTo>
                  <a:cubicBezTo>
                    <a:pt x="174" y="796"/>
                    <a:pt x="183" y="797"/>
                    <a:pt x="194" y="797"/>
                  </a:cubicBezTo>
                  <a:cubicBezTo>
                    <a:pt x="211" y="797"/>
                    <a:pt x="246" y="806"/>
                    <a:pt x="255" y="797"/>
                  </a:cubicBezTo>
                  <a:cubicBezTo>
                    <a:pt x="251" y="794"/>
                    <a:pt x="245" y="793"/>
                    <a:pt x="241" y="791"/>
                  </a:cubicBezTo>
                  <a:cubicBezTo>
                    <a:pt x="261" y="788"/>
                    <a:pt x="281" y="799"/>
                    <a:pt x="303" y="790"/>
                  </a:cubicBezTo>
                  <a:cubicBezTo>
                    <a:pt x="307" y="790"/>
                    <a:pt x="307" y="793"/>
                    <a:pt x="309" y="793"/>
                  </a:cubicBezTo>
                  <a:cubicBezTo>
                    <a:pt x="316" y="787"/>
                    <a:pt x="335" y="794"/>
                    <a:pt x="345" y="789"/>
                  </a:cubicBezTo>
                  <a:cubicBezTo>
                    <a:pt x="344" y="785"/>
                    <a:pt x="338" y="788"/>
                    <a:pt x="339" y="783"/>
                  </a:cubicBezTo>
                  <a:cubicBezTo>
                    <a:pt x="341" y="783"/>
                    <a:pt x="343" y="782"/>
                    <a:pt x="344" y="780"/>
                  </a:cubicBezTo>
                  <a:cubicBezTo>
                    <a:pt x="345" y="783"/>
                    <a:pt x="347" y="785"/>
                    <a:pt x="351" y="783"/>
                  </a:cubicBezTo>
                  <a:cubicBezTo>
                    <a:pt x="353" y="786"/>
                    <a:pt x="353" y="791"/>
                    <a:pt x="356" y="793"/>
                  </a:cubicBezTo>
                  <a:cubicBezTo>
                    <a:pt x="361" y="794"/>
                    <a:pt x="361" y="794"/>
                    <a:pt x="366" y="794"/>
                  </a:cubicBezTo>
                  <a:cubicBezTo>
                    <a:pt x="366" y="797"/>
                    <a:pt x="362" y="795"/>
                    <a:pt x="363" y="798"/>
                  </a:cubicBezTo>
                  <a:cubicBezTo>
                    <a:pt x="376" y="794"/>
                    <a:pt x="389" y="795"/>
                    <a:pt x="404" y="793"/>
                  </a:cubicBezTo>
                  <a:cubicBezTo>
                    <a:pt x="400" y="789"/>
                    <a:pt x="391" y="794"/>
                    <a:pt x="387" y="788"/>
                  </a:cubicBezTo>
                  <a:cubicBezTo>
                    <a:pt x="399" y="787"/>
                    <a:pt x="416" y="780"/>
                    <a:pt x="419" y="792"/>
                  </a:cubicBezTo>
                  <a:cubicBezTo>
                    <a:pt x="419" y="790"/>
                    <a:pt x="417" y="797"/>
                    <a:pt x="417" y="796"/>
                  </a:cubicBezTo>
                  <a:cubicBezTo>
                    <a:pt x="424" y="809"/>
                    <a:pt x="458" y="807"/>
                    <a:pt x="467" y="802"/>
                  </a:cubicBezTo>
                  <a:cubicBezTo>
                    <a:pt x="466" y="800"/>
                    <a:pt x="466" y="798"/>
                    <a:pt x="463" y="797"/>
                  </a:cubicBezTo>
                  <a:cubicBezTo>
                    <a:pt x="484" y="792"/>
                    <a:pt x="515" y="805"/>
                    <a:pt x="534" y="797"/>
                  </a:cubicBezTo>
                  <a:cubicBezTo>
                    <a:pt x="533" y="792"/>
                    <a:pt x="547" y="796"/>
                    <a:pt x="548" y="790"/>
                  </a:cubicBezTo>
                  <a:cubicBezTo>
                    <a:pt x="537" y="789"/>
                    <a:pt x="527" y="782"/>
                    <a:pt x="518" y="787"/>
                  </a:cubicBezTo>
                  <a:close/>
                  <a:moveTo>
                    <a:pt x="153" y="789"/>
                  </a:moveTo>
                  <a:cubicBezTo>
                    <a:pt x="156" y="787"/>
                    <a:pt x="157" y="791"/>
                    <a:pt x="161" y="790"/>
                  </a:cubicBezTo>
                  <a:cubicBezTo>
                    <a:pt x="161" y="793"/>
                    <a:pt x="152" y="793"/>
                    <a:pt x="153" y="789"/>
                  </a:cubicBezTo>
                  <a:close/>
                  <a:moveTo>
                    <a:pt x="175" y="791"/>
                  </a:moveTo>
                  <a:cubicBezTo>
                    <a:pt x="175" y="789"/>
                    <a:pt x="179" y="787"/>
                    <a:pt x="181" y="789"/>
                  </a:cubicBezTo>
                  <a:cubicBezTo>
                    <a:pt x="180" y="790"/>
                    <a:pt x="177" y="791"/>
                    <a:pt x="175" y="791"/>
                  </a:cubicBezTo>
                  <a:close/>
                  <a:moveTo>
                    <a:pt x="286" y="787"/>
                  </a:moveTo>
                  <a:cubicBezTo>
                    <a:pt x="285" y="786"/>
                    <a:pt x="285" y="784"/>
                    <a:pt x="283" y="783"/>
                  </a:cubicBezTo>
                  <a:cubicBezTo>
                    <a:pt x="287" y="780"/>
                    <a:pt x="299" y="778"/>
                    <a:pt x="300" y="785"/>
                  </a:cubicBezTo>
                  <a:cubicBezTo>
                    <a:pt x="295" y="785"/>
                    <a:pt x="291" y="786"/>
                    <a:pt x="286" y="787"/>
                  </a:cubicBezTo>
                  <a:close/>
                  <a:moveTo>
                    <a:pt x="316" y="789"/>
                  </a:moveTo>
                  <a:cubicBezTo>
                    <a:pt x="313" y="789"/>
                    <a:pt x="312" y="787"/>
                    <a:pt x="309" y="788"/>
                  </a:cubicBezTo>
                  <a:cubicBezTo>
                    <a:pt x="307" y="787"/>
                    <a:pt x="317" y="784"/>
                    <a:pt x="316" y="789"/>
                  </a:cubicBezTo>
                  <a:close/>
                  <a:moveTo>
                    <a:pt x="961" y="761"/>
                  </a:moveTo>
                  <a:cubicBezTo>
                    <a:pt x="958" y="761"/>
                    <a:pt x="960" y="755"/>
                    <a:pt x="956" y="756"/>
                  </a:cubicBezTo>
                  <a:cubicBezTo>
                    <a:pt x="955" y="760"/>
                    <a:pt x="960" y="762"/>
                    <a:pt x="961" y="761"/>
                  </a:cubicBezTo>
                  <a:close/>
                  <a:moveTo>
                    <a:pt x="605" y="793"/>
                  </a:moveTo>
                  <a:cubicBezTo>
                    <a:pt x="604" y="794"/>
                    <a:pt x="602" y="794"/>
                    <a:pt x="601" y="795"/>
                  </a:cubicBezTo>
                  <a:cubicBezTo>
                    <a:pt x="599" y="791"/>
                    <a:pt x="595" y="793"/>
                    <a:pt x="589" y="793"/>
                  </a:cubicBezTo>
                  <a:cubicBezTo>
                    <a:pt x="590" y="796"/>
                    <a:pt x="584" y="792"/>
                    <a:pt x="585" y="796"/>
                  </a:cubicBezTo>
                  <a:cubicBezTo>
                    <a:pt x="593" y="800"/>
                    <a:pt x="602" y="794"/>
                    <a:pt x="602" y="799"/>
                  </a:cubicBezTo>
                  <a:cubicBezTo>
                    <a:pt x="607" y="796"/>
                    <a:pt x="612" y="803"/>
                    <a:pt x="615" y="799"/>
                  </a:cubicBezTo>
                  <a:cubicBezTo>
                    <a:pt x="609" y="800"/>
                    <a:pt x="609" y="794"/>
                    <a:pt x="605" y="793"/>
                  </a:cubicBezTo>
                  <a:close/>
                  <a:moveTo>
                    <a:pt x="933" y="808"/>
                  </a:moveTo>
                  <a:cubicBezTo>
                    <a:pt x="935" y="808"/>
                    <a:pt x="936" y="808"/>
                    <a:pt x="936" y="806"/>
                  </a:cubicBezTo>
                  <a:cubicBezTo>
                    <a:pt x="933" y="807"/>
                    <a:pt x="932" y="806"/>
                    <a:pt x="931" y="805"/>
                  </a:cubicBezTo>
                  <a:cubicBezTo>
                    <a:pt x="930" y="808"/>
                    <a:pt x="926" y="804"/>
                    <a:pt x="924" y="807"/>
                  </a:cubicBezTo>
                  <a:cubicBezTo>
                    <a:pt x="925" y="804"/>
                    <a:pt x="916" y="804"/>
                    <a:pt x="913" y="806"/>
                  </a:cubicBezTo>
                  <a:cubicBezTo>
                    <a:pt x="911" y="804"/>
                    <a:pt x="911" y="805"/>
                    <a:pt x="908" y="806"/>
                  </a:cubicBezTo>
                  <a:cubicBezTo>
                    <a:pt x="908" y="804"/>
                    <a:pt x="911" y="805"/>
                    <a:pt x="909" y="803"/>
                  </a:cubicBezTo>
                  <a:cubicBezTo>
                    <a:pt x="908" y="802"/>
                    <a:pt x="907" y="803"/>
                    <a:pt x="907" y="802"/>
                  </a:cubicBezTo>
                  <a:cubicBezTo>
                    <a:pt x="903" y="803"/>
                    <a:pt x="904" y="805"/>
                    <a:pt x="900" y="803"/>
                  </a:cubicBezTo>
                  <a:cubicBezTo>
                    <a:pt x="900" y="806"/>
                    <a:pt x="897" y="805"/>
                    <a:pt x="896" y="806"/>
                  </a:cubicBezTo>
                  <a:cubicBezTo>
                    <a:pt x="896" y="802"/>
                    <a:pt x="885" y="806"/>
                    <a:pt x="888" y="802"/>
                  </a:cubicBezTo>
                  <a:cubicBezTo>
                    <a:pt x="884" y="802"/>
                    <a:pt x="884" y="806"/>
                    <a:pt x="880" y="805"/>
                  </a:cubicBezTo>
                  <a:cubicBezTo>
                    <a:pt x="880" y="804"/>
                    <a:pt x="881" y="803"/>
                    <a:pt x="881" y="803"/>
                  </a:cubicBezTo>
                  <a:cubicBezTo>
                    <a:pt x="876" y="802"/>
                    <a:pt x="873" y="805"/>
                    <a:pt x="868" y="802"/>
                  </a:cubicBezTo>
                  <a:cubicBezTo>
                    <a:pt x="868" y="805"/>
                    <a:pt x="865" y="802"/>
                    <a:pt x="861" y="804"/>
                  </a:cubicBezTo>
                  <a:cubicBezTo>
                    <a:pt x="861" y="801"/>
                    <a:pt x="858" y="801"/>
                    <a:pt x="856" y="801"/>
                  </a:cubicBezTo>
                  <a:cubicBezTo>
                    <a:pt x="855" y="805"/>
                    <a:pt x="860" y="799"/>
                    <a:pt x="860" y="804"/>
                  </a:cubicBezTo>
                  <a:cubicBezTo>
                    <a:pt x="854" y="804"/>
                    <a:pt x="850" y="802"/>
                    <a:pt x="850" y="807"/>
                  </a:cubicBezTo>
                  <a:cubicBezTo>
                    <a:pt x="862" y="811"/>
                    <a:pt x="873" y="812"/>
                    <a:pt x="885" y="812"/>
                  </a:cubicBezTo>
                  <a:cubicBezTo>
                    <a:pt x="891" y="804"/>
                    <a:pt x="903" y="812"/>
                    <a:pt x="909" y="817"/>
                  </a:cubicBezTo>
                  <a:cubicBezTo>
                    <a:pt x="912" y="815"/>
                    <a:pt x="913" y="817"/>
                    <a:pt x="917" y="817"/>
                  </a:cubicBezTo>
                  <a:cubicBezTo>
                    <a:pt x="916" y="821"/>
                    <a:pt x="924" y="821"/>
                    <a:pt x="926" y="819"/>
                  </a:cubicBezTo>
                  <a:cubicBezTo>
                    <a:pt x="925" y="819"/>
                    <a:pt x="925" y="817"/>
                    <a:pt x="924" y="817"/>
                  </a:cubicBezTo>
                  <a:cubicBezTo>
                    <a:pt x="931" y="813"/>
                    <a:pt x="943" y="817"/>
                    <a:pt x="947" y="812"/>
                  </a:cubicBezTo>
                  <a:cubicBezTo>
                    <a:pt x="942" y="811"/>
                    <a:pt x="935" y="812"/>
                    <a:pt x="933" y="808"/>
                  </a:cubicBezTo>
                  <a:close/>
                  <a:moveTo>
                    <a:pt x="1010" y="805"/>
                  </a:moveTo>
                  <a:cubicBezTo>
                    <a:pt x="1010" y="804"/>
                    <a:pt x="1011" y="804"/>
                    <a:pt x="1010" y="803"/>
                  </a:cubicBezTo>
                  <a:cubicBezTo>
                    <a:pt x="999" y="803"/>
                    <a:pt x="981" y="800"/>
                    <a:pt x="974" y="805"/>
                  </a:cubicBezTo>
                  <a:cubicBezTo>
                    <a:pt x="975" y="806"/>
                    <a:pt x="976" y="808"/>
                    <a:pt x="976" y="810"/>
                  </a:cubicBezTo>
                  <a:cubicBezTo>
                    <a:pt x="973" y="811"/>
                    <a:pt x="973" y="813"/>
                    <a:pt x="971" y="813"/>
                  </a:cubicBezTo>
                  <a:cubicBezTo>
                    <a:pt x="973" y="813"/>
                    <a:pt x="971" y="814"/>
                    <a:pt x="971" y="816"/>
                  </a:cubicBezTo>
                  <a:cubicBezTo>
                    <a:pt x="997" y="820"/>
                    <a:pt x="1029" y="816"/>
                    <a:pt x="1052" y="811"/>
                  </a:cubicBezTo>
                  <a:cubicBezTo>
                    <a:pt x="1031" y="815"/>
                    <a:pt x="1026" y="800"/>
                    <a:pt x="1010" y="805"/>
                  </a:cubicBezTo>
                  <a:close/>
                  <a:moveTo>
                    <a:pt x="448" y="77"/>
                  </a:moveTo>
                  <a:cubicBezTo>
                    <a:pt x="445" y="77"/>
                    <a:pt x="443" y="77"/>
                    <a:pt x="443" y="79"/>
                  </a:cubicBezTo>
                  <a:cubicBezTo>
                    <a:pt x="447" y="81"/>
                    <a:pt x="449" y="88"/>
                    <a:pt x="454" y="86"/>
                  </a:cubicBezTo>
                  <a:cubicBezTo>
                    <a:pt x="456" y="82"/>
                    <a:pt x="454" y="82"/>
                    <a:pt x="453" y="78"/>
                  </a:cubicBezTo>
                  <a:cubicBezTo>
                    <a:pt x="455" y="76"/>
                    <a:pt x="458" y="75"/>
                    <a:pt x="459" y="72"/>
                  </a:cubicBezTo>
                  <a:cubicBezTo>
                    <a:pt x="463" y="73"/>
                    <a:pt x="463" y="74"/>
                    <a:pt x="468" y="73"/>
                  </a:cubicBezTo>
                  <a:cubicBezTo>
                    <a:pt x="468" y="71"/>
                    <a:pt x="469" y="69"/>
                    <a:pt x="470" y="68"/>
                  </a:cubicBezTo>
                  <a:cubicBezTo>
                    <a:pt x="472" y="72"/>
                    <a:pt x="481" y="71"/>
                    <a:pt x="479" y="67"/>
                  </a:cubicBezTo>
                  <a:cubicBezTo>
                    <a:pt x="477" y="64"/>
                    <a:pt x="478" y="70"/>
                    <a:pt x="475" y="69"/>
                  </a:cubicBezTo>
                  <a:cubicBezTo>
                    <a:pt x="475" y="67"/>
                    <a:pt x="476" y="66"/>
                    <a:pt x="477" y="65"/>
                  </a:cubicBezTo>
                  <a:cubicBezTo>
                    <a:pt x="481" y="67"/>
                    <a:pt x="486" y="65"/>
                    <a:pt x="490" y="70"/>
                  </a:cubicBezTo>
                  <a:cubicBezTo>
                    <a:pt x="490" y="82"/>
                    <a:pt x="475" y="74"/>
                    <a:pt x="469" y="79"/>
                  </a:cubicBezTo>
                  <a:cubicBezTo>
                    <a:pt x="471" y="81"/>
                    <a:pt x="474" y="81"/>
                    <a:pt x="476" y="82"/>
                  </a:cubicBezTo>
                  <a:cubicBezTo>
                    <a:pt x="475" y="84"/>
                    <a:pt x="475" y="86"/>
                    <a:pt x="478" y="87"/>
                  </a:cubicBezTo>
                  <a:cubicBezTo>
                    <a:pt x="481" y="86"/>
                    <a:pt x="481" y="82"/>
                    <a:pt x="484" y="81"/>
                  </a:cubicBezTo>
                  <a:cubicBezTo>
                    <a:pt x="497" y="90"/>
                    <a:pt x="514" y="80"/>
                    <a:pt x="530" y="84"/>
                  </a:cubicBezTo>
                  <a:cubicBezTo>
                    <a:pt x="532" y="82"/>
                    <a:pt x="531" y="81"/>
                    <a:pt x="532" y="79"/>
                  </a:cubicBezTo>
                  <a:cubicBezTo>
                    <a:pt x="530" y="75"/>
                    <a:pt x="523" y="74"/>
                    <a:pt x="524" y="69"/>
                  </a:cubicBezTo>
                  <a:cubicBezTo>
                    <a:pt x="529" y="69"/>
                    <a:pt x="528" y="69"/>
                    <a:pt x="532" y="67"/>
                  </a:cubicBezTo>
                  <a:cubicBezTo>
                    <a:pt x="534" y="70"/>
                    <a:pt x="533" y="73"/>
                    <a:pt x="535" y="79"/>
                  </a:cubicBezTo>
                  <a:cubicBezTo>
                    <a:pt x="539" y="80"/>
                    <a:pt x="541" y="81"/>
                    <a:pt x="546" y="78"/>
                  </a:cubicBezTo>
                  <a:cubicBezTo>
                    <a:pt x="547" y="76"/>
                    <a:pt x="544" y="76"/>
                    <a:pt x="545" y="73"/>
                  </a:cubicBezTo>
                  <a:cubicBezTo>
                    <a:pt x="542" y="72"/>
                    <a:pt x="539" y="72"/>
                    <a:pt x="538" y="69"/>
                  </a:cubicBezTo>
                  <a:cubicBezTo>
                    <a:pt x="542" y="69"/>
                    <a:pt x="540" y="65"/>
                    <a:pt x="544" y="65"/>
                  </a:cubicBezTo>
                  <a:cubicBezTo>
                    <a:pt x="547" y="67"/>
                    <a:pt x="551" y="68"/>
                    <a:pt x="557" y="67"/>
                  </a:cubicBezTo>
                  <a:cubicBezTo>
                    <a:pt x="554" y="60"/>
                    <a:pt x="544" y="62"/>
                    <a:pt x="535" y="61"/>
                  </a:cubicBezTo>
                  <a:cubicBezTo>
                    <a:pt x="515" y="59"/>
                    <a:pt x="494" y="57"/>
                    <a:pt x="475" y="57"/>
                  </a:cubicBezTo>
                  <a:cubicBezTo>
                    <a:pt x="475" y="59"/>
                    <a:pt x="476" y="59"/>
                    <a:pt x="475" y="60"/>
                  </a:cubicBezTo>
                  <a:cubicBezTo>
                    <a:pt x="467" y="61"/>
                    <a:pt x="459" y="59"/>
                    <a:pt x="457" y="64"/>
                  </a:cubicBezTo>
                  <a:cubicBezTo>
                    <a:pt x="458" y="61"/>
                    <a:pt x="461" y="65"/>
                    <a:pt x="462" y="65"/>
                  </a:cubicBezTo>
                  <a:cubicBezTo>
                    <a:pt x="454" y="69"/>
                    <a:pt x="444" y="62"/>
                    <a:pt x="437" y="68"/>
                  </a:cubicBezTo>
                  <a:cubicBezTo>
                    <a:pt x="439" y="70"/>
                    <a:pt x="442" y="71"/>
                    <a:pt x="446" y="71"/>
                  </a:cubicBezTo>
                  <a:cubicBezTo>
                    <a:pt x="446" y="73"/>
                    <a:pt x="448" y="75"/>
                    <a:pt x="448" y="77"/>
                  </a:cubicBezTo>
                  <a:close/>
                  <a:moveTo>
                    <a:pt x="488" y="60"/>
                  </a:moveTo>
                  <a:cubicBezTo>
                    <a:pt x="489" y="60"/>
                    <a:pt x="490" y="61"/>
                    <a:pt x="491" y="61"/>
                  </a:cubicBezTo>
                  <a:cubicBezTo>
                    <a:pt x="491" y="62"/>
                    <a:pt x="490" y="63"/>
                    <a:pt x="490" y="65"/>
                  </a:cubicBezTo>
                  <a:cubicBezTo>
                    <a:pt x="487" y="65"/>
                    <a:pt x="486" y="61"/>
                    <a:pt x="488" y="60"/>
                  </a:cubicBezTo>
                  <a:close/>
                  <a:moveTo>
                    <a:pt x="574" y="69"/>
                  </a:moveTo>
                  <a:cubicBezTo>
                    <a:pt x="577" y="71"/>
                    <a:pt x="583" y="70"/>
                    <a:pt x="584" y="72"/>
                  </a:cubicBezTo>
                  <a:cubicBezTo>
                    <a:pt x="584" y="73"/>
                    <a:pt x="581" y="77"/>
                    <a:pt x="580" y="74"/>
                  </a:cubicBezTo>
                  <a:cubicBezTo>
                    <a:pt x="580" y="73"/>
                    <a:pt x="581" y="73"/>
                    <a:pt x="582" y="72"/>
                  </a:cubicBezTo>
                  <a:cubicBezTo>
                    <a:pt x="578" y="70"/>
                    <a:pt x="579" y="74"/>
                    <a:pt x="576" y="75"/>
                  </a:cubicBezTo>
                  <a:cubicBezTo>
                    <a:pt x="579" y="76"/>
                    <a:pt x="581" y="78"/>
                    <a:pt x="578" y="81"/>
                  </a:cubicBezTo>
                  <a:cubicBezTo>
                    <a:pt x="578" y="83"/>
                    <a:pt x="579" y="83"/>
                    <a:pt x="579" y="85"/>
                  </a:cubicBezTo>
                  <a:cubicBezTo>
                    <a:pt x="583" y="84"/>
                    <a:pt x="587" y="87"/>
                    <a:pt x="590" y="85"/>
                  </a:cubicBezTo>
                  <a:cubicBezTo>
                    <a:pt x="591" y="79"/>
                    <a:pt x="587" y="78"/>
                    <a:pt x="584" y="76"/>
                  </a:cubicBezTo>
                  <a:cubicBezTo>
                    <a:pt x="590" y="77"/>
                    <a:pt x="592" y="74"/>
                    <a:pt x="595" y="72"/>
                  </a:cubicBezTo>
                  <a:cubicBezTo>
                    <a:pt x="595" y="75"/>
                    <a:pt x="596" y="76"/>
                    <a:pt x="599" y="76"/>
                  </a:cubicBezTo>
                  <a:cubicBezTo>
                    <a:pt x="601" y="69"/>
                    <a:pt x="595" y="72"/>
                    <a:pt x="597" y="68"/>
                  </a:cubicBezTo>
                  <a:cubicBezTo>
                    <a:pt x="591" y="66"/>
                    <a:pt x="595" y="70"/>
                    <a:pt x="590" y="71"/>
                  </a:cubicBezTo>
                  <a:cubicBezTo>
                    <a:pt x="589" y="68"/>
                    <a:pt x="592" y="69"/>
                    <a:pt x="592" y="66"/>
                  </a:cubicBezTo>
                  <a:cubicBezTo>
                    <a:pt x="581" y="67"/>
                    <a:pt x="579" y="63"/>
                    <a:pt x="584" y="55"/>
                  </a:cubicBezTo>
                  <a:cubicBezTo>
                    <a:pt x="578" y="54"/>
                    <a:pt x="568" y="56"/>
                    <a:pt x="562" y="59"/>
                  </a:cubicBezTo>
                  <a:cubicBezTo>
                    <a:pt x="570" y="59"/>
                    <a:pt x="577" y="62"/>
                    <a:pt x="574" y="69"/>
                  </a:cubicBezTo>
                  <a:close/>
                  <a:moveTo>
                    <a:pt x="414" y="86"/>
                  </a:moveTo>
                  <a:cubicBezTo>
                    <a:pt x="414" y="83"/>
                    <a:pt x="416" y="82"/>
                    <a:pt x="417" y="81"/>
                  </a:cubicBezTo>
                  <a:cubicBezTo>
                    <a:pt x="420" y="85"/>
                    <a:pt x="427" y="83"/>
                    <a:pt x="430" y="86"/>
                  </a:cubicBezTo>
                  <a:cubicBezTo>
                    <a:pt x="432" y="83"/>
                    <a:pt x="436" y="82"/>
                    <a:pt x="439" y="80"/>
                  </a:cubicBezTo>
                  <a:cubicBezTo>
                    <a:pt x="436" y="66"/>
                    <a:pt x="429" y="72"/>
                    <a:pt x="419" y="76"/>
                  </a:cubicBezTo>
                  <a:cubicBezTo>
                    <a:pt x="418" y="79"/>
                    <a:pt x="422" y="76"/>
                    <a:pt x="422" y="78"/>
                  </a:cubicBezTo>
                  <a:cubicBezTo>
                    <a:pt x="415" y="79"/>
                    <a:pt x="410" y="78"/>
                    <a:pt x="405" y="77"/>
                  </a:cubicBezTo>
                  <a:cubicBezTo>
                    <a:pt x="404" y="78"/>
                    <a:pt x="406" y="83"/>
                    <a:pt x="407" y="86"/>
                  </a:cubicBezTo>
                  <a:cubicBezTo>
                    <a:pt x="407" y="85"/>
                    <a:pt x="412" y="84"/>
                    <a:pt x="414" y="86"/>
                  </a:cubicBezTo>
                  <a:close/>
                  <a:moveTo>
                    <a:pt x="304" y="102"/>
                  </a:moveTo>
                  <a:cubicBezTo>
                    <a:pt x="305" y="103"/>
                    <a:pt x="307" y="103"/>
                    <a:pt x="306" y="106"/>
                  </a:cubicBezTo>
                  <a:cubicBezTo>
                    <a:pt x="307" y="109"/>
                    <a:pt x="302" y="105"/>
                    <a:pt x="302" y="108"/>
                  </a:cubicBezTo>
                  <a:cubicBezTo>
                    <a:pt x="306" y="110"/>
                    <a:pt x="319" y="112"/>
                    <a:pt x="318" y="104"/>
                  </a:cubicBezTo>
                  <a:cubicBezTo>
                    <a:pt x="309" y="97"/>
                    <a:pt x="298" y="98"/>
                    <a:pt x="285" y="99"/>
                  </a:cubicBezTo>
                  <a:cubicBezTo>
                    <a:pt x="293" y="99"/>
                    <a:pt x="299" y="103"/>
                    <a:pt x="304" y="102"/>
                  </a:cubicBezTo>
                  <a:close/>
                  <a:moveTo>
                    <a:pt x="677" y="125"/>
                  </a:moveTo>
                  <a:cubicBezTo>
                    <a:pt x="681" y="131"/>
                    <a:pt x="693" y="135"/>
                    <a:pt x="693" y="126"/>
                  </a:cubicBezTo>
                  <a:cubicBezTo>
                    <a:pt x="687" y="122"/>
                    <a:pt x="682" y="125"/>
                    <a:pt x="677" y="125"/>
                  </a:cubicBezTo>
                  <a:close/>
                  <a:moveTo>
                    <a:pt x="717" y="126"/>
                  </a:moveTo>
                  <a:cubicBezTo>
                    <a:pt x="715" y="123"/>
                    <a:pt x="711" y="123"/>
                    <a:pt x="707" y="123"/>
                  </a:cubicBezTo>
                  <a:cubicBezTo>
                    <a:pt x="708" y="128"/>
                    <a:pt x="705" y="128"/>
                    <a:pt x="703" y="130"/>
                  </a:cubicBezTo>
                  <a:cubicBezTo>
                    <a:pt x="705" y="132"/>
                    <a:pt x="708" y="134"/>
                    <a:pt x="713" y="135"/>
                  </a:cubicBezTo>
                  <a:cubicBezTo>
                    <a:pt x="713" y="131"/>
                    <a:pt x="714" y="128"/>
                    <a:pt x="717" y="126"/>
                  </a:cubicBezTo>
                  <a:close/>
                  <a:moveTo>
                    <a:pt x="49" y="134"/>
                  </a:moveTo>
                  <a:cubicBezTo>
                    <a:pt x="51" y="141"/>
                    <a:pt x="63" y="138"/>
                    <a:pt x="66" y="144"/>
                  </a:cubicBezTo>
                  <a:cubicBezTo>
                    <a:pt x="61" y="145"/>
                    <a:pt x="59" y="148"/>
                    <a:pt x="57" y="151"/>
                  </a:cubicBezTo>
                  <a:cubicBezTo>
                    <a:pt x="59" y="157"/>
                    <a:pt x="70" y="153"/>
                    <a:pt x="68" y="163"/>
                  </a:cubicBezTo>
                  <a:cubicBezTo>
                    <a:pt x="71" y="161"/>
                    <a:pt x="70" y="165"/>
                    <a:pt x="73" y="164"/>
                  </a:cubicBezTo>
                  <a:cubicBezTo>
                    <a:pt x="76" y="162"/>
                    <a:pt x="69" y="160"/>
                    <a:pt x="72" y="159"/>
                  </a:cubicBezTo>
                  <a:cubicBezTo>
                    <a:pt x="81" y="158"/>
                    <a:pt x="91" y="158"/>
                    <a:pt x="99" y="156"/>
                  </a:cubicBezTo>
                  <a:cubicBezTo>
                    <a:pt x="97" y="154"/>
                    <a:pt x="93" y="153"/>
                    <a:pt x="92" y="151"/>
                  </a:cubicBezTo>
                  <a:cubicBezTo>
                    <a:pt x="100" y="148"/>
                    <a:pt x="110" y="148"/>
                    <a:pt x="117" y="154"/>
                  </a:cubicBezTo>
                  <a:cubicBezTo>
                    <a:pt x="117" y="152"/>
                    <a:pt x="121" y="153"/>
                    <a:pt x="122" y="151"/>
                  </a:cubicBezTo>
                  <a:cubicBezTo>
                    <a:pt x="110" y="146"/>
                    <a:pt x="97" y="136"/>
                    <a:pt x="80" y="139"/>
                  </a:cubicBezTo>
                  <a:cubicBezTo>
                    <a:pt x="75" y="135"/>
                    <a:pt x="48" y="121"/>
                    <a:pt x="49" y="134"/>
                  </a:cubicBezTo>
                  <a:close/>
                  <a:moveTo>
                    <a:pt x="85" y="149"/>
                  </a:moveTo>
                  <a:cubicBezTo>
                    <a:pt x="84" y="151"/>
                    <a:pt x="80" y="149"/>
                    <a:pt x="78" y="148"/>
                  </a:cubicBezTo>
                  <a:cubicBezTo>
                    <a:pt x="79" y="144"/>
                    <a:pt x="83" y="148"/>
                    <a:pt x="85" y="149"/>
                  </a:cubicBezTo>
                  <a:close/>
                  <a:moveTo>
                    <a:pt x="72" y="610"/>
                  </a:moveTo>
                  <a:cubicBezTo>
                    <a:pt x="70" y="610"/>
                    <a:pt x="70" y="609"/>
                    <a:pt x="70" y="608"/>
                  </a:cubicBezTo>
                  <a:cubicBezTo>
                    <a:pt x="59" y="607"/>
                    <a:pt x="52" y="607"/>
                    <a:pt x="48" y="611"/>
                  </a:cubicBezTo>
                  <a:cubicBezTo>
                    <a:pt x="57" y="613"/>
                    <a:pt x="65" y="613"/>
                    <a:pt x="72" y="610"/>
                  </a:cubicBezTo>
                  <a:close/>
                  <a:moveTo>
                    <a:pt x="323" y="754"/>
                  </a:moveTo>
                  <a:cubicBezTo>
                    <a:pt x="341" y="759"/>
                    <a:pt x="369" y="758"/>
                    <a:pt x="386" y="757"/>
                  </a:cubicBezTo>
                  <a:cubicBezTo>
                    <a:pt x="397" y="757"/>
                    <a:pt x="408" y="761"/>
                    <a:pt x="415" y="756"/>
                  </a:cubicBezTo>
                  <a:cubicBezTo>
                    <a:pt x="410" y="756"/>
                    <a:pt x="401" y="759"/>
                    <a:pt x="405" y="755"/>
                  </a:cubicBezTo>
                  <a:cubicBezTo>
                    <a:pt x="400" y="753"/>
                    <a:pt x="401" y="755"/>
                    <a:pt x="399" y="753"/>
                  </a:cubicBezTo>
                  <a:cubicBezTo>
                    <a:pt x="397" y="752"/>
                    <a:pt x="399" y="757"/>
                    <a:pt x="396" y="756"/>
                  </a:cubicBezTo>
                  <a:cubicBezTo>
                    <a:pt x="391" y="750"/>
                    <a:pt x="376" y="754"/>
                    <a:pt x="371" y="748"/>
                  </a:cubicBezTo>
                  <a:cubicBezTo>
                    <a:pt x="377" y="747"/>
                    <a:pt x="384" y="748"/>
                    <a:pt x="389" y="746"/>
                  </a:cubicBezTo>
                  <a:cubicBezTo>
                    <a:pt x="371" y="742"/>
                    <a:pt x="351" y="741"/>
                    <a:pt x="334" y="743"/>
                  </a:cubicBezTo>
                  <a:cubicBezTo>
                    <a:pt x="334" y="745"/>
                    <a:pt x="338" y="743"/>
                    <a:pt x="338" y="745"/>
                  </a:cubicBezTo>
                  <a:cubicBezTo>
                    <a:pt x="328" y="744"/>
                    <a:pt x="328" y="751"/>
                    <a:pt x="323" y="754"/>
                  </a:cubicBezTo>
                  <a:close/>
                  <a:moveTo>
                    <a:pt x="985" y="755"/>
                  </a:moveTo>
                  <a:cubicBezTo>
                    <a:pt x="987" y="759"/>
                    <a:pt x="995" y="756"/>
                    <a:pt x="996" y="761"/>
                  </a:cubicBezTo>
                  <a:cubicBezTo>
                    <a:pt x="1025" y="760"/>
                    <a:pt x="1048" y="764"/>
                    <a:pt x="1078" y="759"/>
                  </a:cubicBezTo>
                  <a:cubicBezTo>
                    <a:pt x="1073" y="760"/>
                    <a:pt x="1070" y="758"/>
                    <a:pt x="1067" y="757"/>
                  </a:cubicBezTo>
                  <a:cubicBezTo>
                    <a:pt x="1067" y="756"/>
                    <a:pt x="1067" y="754"/>
                    <a:pt x="1066" y="754"/>
                  </a:cubicBezTo>
                  <a:cubicBezTo>
                    <a:pt x="1038" y="751"/>
                    <a:pt x="1014" y="755"/>
                    <a:pt x="985" y="755"/>
                  </a:cubicBezTo>
                  <a:close/>
                  <a:moveTo>
                    <a:pt x="930" y="799"/>
                  </a:moveTo>
                  <a:cubicBezTo>
                    <a:pt x="935" y="802"/>
                    <a:pt x="940" y="803"/>
                    <a:pt x="947" y="804"/>
                  </a:cubicBezTo>
                  <a:cubicBezTo>
                    <a:pt x="946" y="805"/>
                    <a:pt x="946" y="807"/>
                    <a:pt x="947" y="808"/>
                  </a:cubicBezTo>
                  <a:cubicBezTo>
                    <a:pt x="956" y="808"/>
                    <a:pt x="960" y="806"/>
                    <a:pt x="967" y="805"/>
                  </a:cubicBezTo>
                  <a:cubicBezTo>
                    <a:pt x="965" y="804"/>
                    <a:pt x="962" y="804"/>
                    <a:pt x="961" y="801"/>
                  </a:cubicBezTo>
                  <a:cubicBezTo>
                    <a:pt x="963" y="799"/>
                    <a:pt x="969" y="801"/>
                    <a:pt x="970" y="797"/>
                  </a:cubicBezTo>
                  <a:cubicBezTo>
                    <a:pt x="955" y="797"/>
                    <a:pt x="939" y="794"/>
                    <a:pt x="930" y="799"/>
                  </a:cubicBezTo>
                  <a:close/>
                </a:path>
              </a:pathLst>
            </a:custGeom>
            <a:solidFill>
              <a:srgbClr val="D32F2F"/>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p:cNvGrpSpPr/>
            <p:nvPr/>
          </p:nvGrpSpPr>
          <p:grpSpPr>
            <a:xfrm rot="1982780" flipH="1">
              <a:off x="901616" y="605853"/>
              <a:ext cx="782595" cy="575933"/>
              <a:chOff x="2511007" y="1884236"/>
              <a:chExt cx="782595" cy="575933"/>
            </a:xfrm>
            <a:solidFill>
              <a:schemeClr val="bg1"/>
            </a:solidFill>
          </p:grpSpPr>
          <p:sp>
            <p:nvSpPr>
              <p:cNvPr id="37" name="Freeform 16"/>
              <p:cNvSpPr>
                <a:spLocks noEditPoints="1"/>
              </p:cNvSpPr>
              <p:nvPr/>
            </p:nvSpPr>
            <p:spPr bwMode="auto">
              <a:xfrm>
                <a:off x="2511007" y="1884236"/>
                <a:ext cx="761768" cy="575933"/>
              </a:xfrm>
              <a:custGeom>
                <a:avLst/>
                <a:gdLst>
                  <a:gd name="T0" fmla="*/ 28 w 850"/>
                  <a:gd name="T1" fmla="*/ 37 h 642"/>
                  <a:gd name="T2" fmla="*/ 95 w 850"/>
                  <a:gd name="T3" fmla="*/ 48 h 642"/>
                  <a:gd name="T4" fmla="*/ 114 w 850"/>
                  <a:gd name="T5" fmla="*/ 101 h 642"/>
                  <a:gd name="T6" fmla="*/ 139 w 850"/>
                  <a:gd name="T7" fmla="*/ 197 h 642"/>
                  <a:gd name="T8" fmla="*/ 162 w 850"/>
                  <a:gd name="T9" fmla="*/ 171 h 642"/>
                  <a:gd name="T10" fmla="*/ 95 w 850"/>
                  <a:gd name="T11" fmla="*/ 146 h 642"/>
                  <a:gd name="T12" fmla="*/ 122 w 850"/>
                  <a:gd name="T13" fmla="*/ 91 h 642"/>
                  <a:gd name="T14" fmla="*/ 131 w 850"/>
                  <a:gd name="T15" fmla="*/ 51 h 642"/>
                  <a:gd name="T16" fmla="*/ 307 w 850"/>
                  <a:gd name="T17" fmla="*/ 11 h 642"/>
                  <a:gd name="T18" fmla="*/ 182 w 850"/>
                  <a:gd name="T19" fmla="*/ 81 h 642"/>
                  <a:gd name="T20" fmla="*/ 338 w 850"/>
                  <a:gd name="T21" fmla="*/ 64 h 642"/>
                  <a:gd name="T22" fmla="*/ 266 w 850"/>
                  <a:gd name="T23" fmla="*/ 62 h 642"/>
                  <a:gd name="T24" fmla="*/ 282 w 850"/>
                  <a:gd name="T25" fmla="*/ 98 h 642"/>
                  <a:gd name="T26" fmla="*/ 347 w 850"/>
                  <a:gd name="T27" fmla="*/ 182 h 642"/>
                  <a:gd name="T28" fmla="*/ 286 w 850"/>
                  <a:gd name="T29" fmla="*/ 249 h 642"/>
                  <a:gd name="T30" fmla="*/ 213 w 850"/>
                  <a:gd name="T31" fmla="*/ 277 h 642"/>
                  <a:gd name="T32" fmla="*/ 153 w 850"/>
                  <a:gd name="T33" fmla="*/ 281 h 642"/>
                  <a:gd name="T34" fmla="*/ 252 w 850"/>
                  <a:gd name="T35" fmla="*/ 286 h 642"/>
                  <a:gd name="T36" fmla="*/ 300 w 850"/>
                  <a:gd name="T37" fmla="*/ 287 h 642"/>
                  <a:gd name="T38" fmla="*/ 347 w 850"/>
                  <a:gd name="T39" fmla="*/ 214 h 642"/>
                  <a:gd name="T40" fmla="*/ 413 w 850"/>
                  <a:gd name="T41" fmla="*/ 147 h 642"/>
                  <a:gd name="T42" fmla="*/ 499 w 850"/>
                  <a:gd name="T43" fmla="*/ 126 h 642"/>
                  <a:gd name="T44" fmla="*/ 520 w 850"/>
                  <a:gd name="T45" fmla="*/ 150 h 642"/>
                  <a:gd name="T46" fmla="*/ 569 w 850"/>
                  <a:gd name="T47" fmla="*/ 167 h 642"/>
                  <a:gd name="T48" fmla="*/ 615 w 850"/>
                  <a:gd name="T49" fmla="*/ 196 h 642"/>
                  <a:gd name="T50" fmla="*/ 643 w 850"/>
                  <a:gd name="T51" fmla="*/ 253 h 642"/>
                  <a:gd name="T52" fmla="*/ 645 w 850"/>
                  <a:gd name="T53" fmla="*/ 322 h 642"/>
                  <a:gd name="T54" fmla="*/ 592 w 850"/>
                  <a:gd name="T55" fmla="*/ 358 h 642"/>
                  <a:gd name="T56" fmla="*/ 537 w 850"/>
                  <a:gd name="T57" fmla="*/ 418 h 642"/>
                  <a:gd name="T58" fmla="*/ 569 w 850"/>
                  <a:gd name="T59" fmla="*/ 451 h 642"/>
                  <a:gd name="T60" fmla="*/ 625 w 850"/>
                  <a:gd name="T61" fmla="*/ 405 h 642"/>
                  <a:gd name="T62" fmla="*/ 707 w 850"/>
                  <a:gd name="T63" fmla="*/ 372 h 642"/>
                  <a:gd name="T64" fmla="*/ 848 w 850"/>
                  <a:gd name="T65" fmla="*/ 475 h 642"/>
                  <a:gd name="T66" fmla="*/ 830 w 850"/>
                  <a:gd name="T67" fmla="*/ 545 h 642"/>
                  <a:gd name="T68" fmla="*/ 724 w 850"/>
                  <a:gd name="T69" fmla="*/ 480 h 642"/>
                  <a:gd name="T70" fmla="*/ 667 w 850"/>
                  <a:gd name="T71" fmla="*/ 448 h 642"/>
                  <a:gd name="T72" fmla="*/ 669 w 850"/>
                  <a:gd name="T73" fmla="*/ 580 h 642"/>
                  <a:gd name="T74" fmla="*/ 627 w 850"/>
                  <a:gd name="T75" fmla="*/ 642 h 642"/>
                  <a:gd name="T76" fmla="*/ 532 w 850"/>
                  <a:gd name="T77" fmla="*/ 513 h 642"/>
                  <a:gd name="T78" fmla="*/ 416 w 850"/>
                  <a:gd name="T79" fmla="*/ 408 h 642"/>
                  <a:gd name="T80" fmla="*/ 324 w 850"/>
                  <a:gd name="T81" fmla="*/ 431 h 642"/>
                  <a:gd name="T82" fmla="*/ 357 w 850"/>
                  <a:gd name="T83" fmla="*/ 438 h 642"/>
                  <a:gd name="T84" fmla="*/ 309 w 850"/>
                  <a:gd name="T85" fmla="*/ 449 h 642"/>
                  <a:gd name="T86" fmla="*/ 201 w 850"/>
                  <a:gd name="T87" fmla="*/ 385 h 642"/>
                  <a:gd name="T88" fmla="*/ 56 w 850"/>
                  <a:gd name="T89" fmla="*/ 245 h 642"/>
                  <a:gd name="T90" fmla="*/ 30 w 850"/>
                  <a:gd name="T91" fmla="*/ 128 h 642"/>
                  <a:gd name="T92" fmla="*/ 501 w 850"/>
                  <a:gd name="T93" fmla="*/ 236 h 642"/>
                  <a:gd name="T94" fmla="*/ 427 w 850"/>
                  <a:gd name="T95" fmla="*/ 296 h 642"/>
                  <a:gd name="T96" fmla="*/ 441 w 850"/>
                  <a:gd name="T97" fmla="*/ 33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0" h="642">
                    <a:moveTo>
                      <a:pt x="12" y="88"/>
                    </a:moveTo>
                    <a:cubicBezTo>
                      <a:pt x="18" y="96"/>
                      <a:pt x="24" y="103"/>
                      <a:pt x="30" y="110"/>
                    </a:cubicBezTo>
                    <a:cubicBezTo>
                      <a:pt x="34" y="101"/>
                      <a:pt x="40" y="92"/>
                      <a:pt x="44" y="83"/>
                    </a:cubicBezTo>
                    <a:cubicBezTo>
                      <a:pt x="52" y="65"/>
                      <a:pt x="42" y="52"/>
                      <a:pt x="28" y="37"/>
                    </a:cubicBezTo>
                    <a:cubicBezTo>
                      <a:pt x="55" y="37"/>
                      <a:pt x="63" y="51"/>
                      <a:pt x="64" y="72"/>
                    </a:cubicBezTo>
                    <a:cubicBezTo>
                      <a:pt x="66" y="72"/>
                      <a:pt x="67" y="71"/>
                      <a:pt x="69" y="71"/>
                    </a:cubicBezTo>
                    <a:cubicBezTo>
                      <a:pt x="72" y="60"/>
                      <a:pt x="75" y="50"/>
                      <a:pt x="79" y="36"/>
                    </a:cubicBezTo>
                    <a:cubicBezTo>
                      <a:pt x="82" y="38"/>
                      <a:pt x="95" y="43"/>
                      <a:pt x="95" y="48"/>
                    </a:cubicBezTo>
                    <a:cubicBezTo>
                      <a:pt x="95" y="60"/>
                      <a:pt x="89" y="72"/>
                      <a:pt x="85" y="85"/>
                    </a:cubicBezTo>
                    <a:cubicBezTo>
                      <a:pt x="94" y="89"/>
                      <a:pt x="103" y="88"/>
                      <a:pt x="103" y="69"/>
                    </a:cubicBezTo>
                    <a:cubicBezTo>
                      <a:pt x="106" y="70"/>
                      <a:pt x="108" y="71"/>
                      <a:pt x="110" y="72"/>
                    </a:cubicBezTo>
                    <a:cubicBezTo>
                      <a:pt x="111" y="82"/>
                      <a:pt x="113" y="91"/>
                      <a:pt x="114" y="101"/>
                    </a:cubicBezTo>
                    <a:cubicBezTo>
                      <a:pt x="109" y="102"/>
                      <a:pt x="108" y="103"/>
                      <a:pt x="107" y="103"/>
                    </a:cubicBezTo>
                    <a:cubicBezTo>
                      <a:pt x="64" y="99"/>
                      <a:pt x="57" y="108"/>
                      <a:pt x="72" y="149"/>
                    </a:cubicBezTo>
                    <a:cubicBezTo>
                      <a:pt x="78" y="165"/>
                      <a:pt x="80" y="185"/>
                      <a:pt x="92" y="194"/>
                    </a:cubicBezTo>
                    <a:cubicBezTo>
                      <a:pt x="102" y="202"/>
                      <a:pt x="123" y="196"/>
                      <a:pt x="139" y="197"/>
                    </a:cubicBezTo>
                    <a:cubicBezTo>
                      <a:pt x="151" y="198"/>
                      <a:pt x="163" y="198"/>
                      <a:pt x="175" y="199"/>
                    </a:cubicBezTo>
                    <a:cubicBezTo>
                      <a:pt x="185" y="200"/>
                      <a:pt x="195" y="202"/>
                      <a:pt x="207" y="203"/>
                    </a:cubicBezTo>
                    <a:cubicBezTo>
                      <a:pt x="202" y="197"/>
                      <a:pt x="198" y="191"/>
                      <a:pt x="193" y="184"/>
                    </a:cubicBezTo>
                    <a:cubicBezTo>
                      <a:pt x="183" y="191"/>
                      <a:pt x="183" y="191"/>
                      <a:pt x="162" y="171"/>
                    </a:cubicBezTo>
                    <a:cubicBezTo>
                      <a:pt x="161" y="174"/>
                      <a:pt x="159" y="176"/>
                      <a:pt x="157" y="178"/>
                    </a:cubicBezTo>
                    <a:cubicBezTo>
                      <a:pt x="156" y="178"/>
                      <a:pt x="155" y="177"/>
                      <a:pt x="155" y="177"/>
                    </a:cubicBezTo>
                    <a:cubicBezTo>
                      <a:pt x="151" y="171"/>
                      <a:pt x="148" y="165"/>
                      <a:pt x="144" y="159"/>
                    </a:cubicBezTo>
                    <a:cubicBezTo>
                      <a:pt x="122" y="166"/>
                      <a:pt x="96" y="161"/>
                      <a:pt x="95" y="146"/>
                    </a:cubicBezTo>
                    <a:cubicBezTo>
                      <a:pt x="94" y="135"/>
                      <a:pt x="106" y="123"/>
                      <a:pt x="112" y="112"/>
                    </a:cubicBezTo>
                    <a:cubicBezTo>
                      <a:pt x="126" y="123"/>
                      <a:pt x="135" y="131"/>
                      <a:pt x="144" y="138"/>
                    </a:cubicBezTo>
                    <a:cubicBezTo>
                      <a:pt x="146" y="136"/>
                      <a:pt x="148" y="134"/>
                      <a:pt x="149" y="133"/>
                    </a:cubicBezTo>
                    <a:cubicBezTo>
                      <a:pt x="140" y="119"/>
                      <a:pt x="131" y="105"/>
                      <a:pt x="122" y="91"/>
                    </a:cubicBezTo>
                    <a:cubicBezTo>
                      <a:pt x="122" y="90"/>
                      <a:pt x="123" y="89"/>
                      <a:pt x="123" y="88"/>
                    </a:cubicBezTo>
                    <a:cubicBezTo>
                      <a:pt x="140" y="102"/>
                      <a:pt x="157" y="115"/>
                      <a:pt x="176" y="129"/>
                    </a:cubicBezTo>
                    <a:cubicBezTo>
                      <a:pt x="176" y="102"/>
                      <a:pt x="159" y="96"/>
                      <a:pt x="147" y="94"/>
                    </a:cubicBezTo>
                    <a:cubicBezTo>
                      <a:pt x="141" y="77"/>
                      <a:pt x="136" y="64"/>
                      <a:pt x="131" y="51"/>
                    </a:cubicBezTo>
                    <a:cubicBezTo>
                      <a:pt x="133" y="51"/>
                      <a:pt x="138" y="50"/>
                      <a:pt x="143" y="51"/>
                    </a:cubicBezTo>
                    <a:cubicBezTo>
                      <a:pt x="155" y="54"/>
                      <a:pt x="160" y="48"/>
                      <a:pt x="166" y="38"/>
                    </a:cubicBezTo>
                    <a:cubicBezTo>
                      <a:pt x="182" y="10"/>
                      <a:pt x="207" y="0"/>
                      <a:pt x="235" y="15"/>
                    </a:cubicBezTo>
                    <a:cubicBezTo>
                      <a:pt x="260" y="28"/>
                      <a:pt x="283" y="37"/>
                      <a:pt x="307" y="11"/>
                    </a:cubicBezTo>
                    <a:cubicBezTo>
                      <a:pt x="287" y="37"/>
                      <a:pt x="278" y="39"/>
                      <a:pt x="250" y="28"/>
                    </a:cubicBezTo>
                    <a:cubicBezTo>
                      <a:pt x="240" y="24"/>
                      <a:pt x="230" y="20"/>
                      <a:pt x="220" y="18"/>
                    </a:cubicBezTo>
                    <a:cubicBezTo>
                      <a:pt x="203" y="13"/>
                      <a:pt x="172" y="28"/>
                      <a:pt x="170" y="45"/>
                    </a:cubicBezTo>
                    <a:cubicBezTo>
                      <a:pt x="169" y="55"/>
                      <a:pt x="177" y="67"/>
                      <a:pt x="182" y="81"/>
                    </a:cubicBezTo>
                    <a:cubicBezTo>
                      <a:pt x="189" y="73"/>
                      <a:pt x="192" y="69"/>
                      <a:pt x="196" y="64"/>
                    </a:cubicBezTo>
                    <a:cubicBezTo>
                      <a:pt x="212" y="42"/>
                      <a:pt x="232" y="36"/>
                      <a:pt x="256" y="49"/>
                    </a:cubicBezTo>
                    <a:cubicBezTo>
                      <a:pt x="266" y="54"/>
                      <a:pt x="276" y="60"/>
                      <a:pt x="285" y="67"/>
                    </a:cubicBezTo>
                    <a:cubicBezTo>
                      <a:pt x="303" y="79"/>
                      <a:pt x="320" y="80"/>
                      <a:pt x="338" y="64"/>
                    </a:cubicBezTo>
                    <a:cubicBezTo>
                      <a:pt x="347" y="56"/>
                      <a:pt x="357" y="46"/>
                      <a:pt x="370" y="53"/>
                    </a:cubicBezTo>
                    <a:cubicBezTo>
                      <a:pt x="359" y="61"/>
                      <a:pt x="347" y="67"/>
                      <a:pt x="337" y="75"/>
                    </a:cubicBezTo>
                    <a:cubicBezTo>
                      <a:pt x="323" y="86"/>
                      <a:pt x="308" y="89"/>
                      <a:pt x="293" y="80"/>
                    </a:cubicBezTo>
                    <a:cubicBezTo>
                      <a:pt x="284" y="74"/>
                      <a:pt x="275" y="68"/>
                      <a:pt x="266" y="62"/>
                    </a:cubicBezTo>
                    <a:cubicBezTo>
                      <a:pt x="237" y="42"/>
                      <a:pt x="212" y="48"/>
                      <a:pt x="194" y="84"/>
                    </a:cubicBezTo>
                    <a:cubicBezTo>
                      <a:pt x="212" y="72"/>
                      <a:pt x="224" y="76"/>
                      <a:pt x="234" y="90"/>
                    </a:cubicBezTo>
                    <a:cubicBezTo>
                      <a:pt x="237" y="93"/>
                      <a:pt x="243" y="95"/>
                      <a:pt x="248" y="95"/>
                    </a:cubicBezTo>
                    <a:cubicBezTo>
                      <a:pt x="259" y="97"/>
                      <a:pt x="271" y="95"/>
                      <a:pt x="282" y="98"/>
                    </a:cubicBezTo>
                    <a:cubicBezTo>
                      <a:pt x="292" y="100"/>
                      <a:pt x="302" y="106"/>
                      <a:pt x="314" y="111"/>
                    </a:cubicBezTo>
                    <a:cubicBezTo>
                      <a:pt x="306" y="116"/>
                      <a:pt x="299" y="120"/>
                      <a:pt x="292" y="125"/>
                    </a:cubicBezTo>
                    <a:cubicBezTo>
                      <a:pt x="295" y="122"/>
                      <a:pt x="298" y="120"/>
                      <a:pt x="301" y="117"/>
                    </a:cubicBezTo>
                    <a:cubicBezTo>
                      <a:pt x="315" y="138"/>
                      <a:pt x="330" y="158"/>
                      <a:pt x="347" y="182"/>
                    </a:cubicBezTo>
                    <a:cubicBezTo>
                      <a:pt x="329" y="182"/>
                      <a:pt x="311" y="182"/>
                      <a:pt x="292" y="182"/>
                    </a:cubicBezTo>
                    <a:cubicBezTo>
                      <a:pt x="294" y="190"/>
                      <a:pt x="298" y="199"/>
                      <a:pt x="301" y="208"/>
                    </a:cubicBezTo>
                    <a:cubicBezTo>
                      <a:pt x="299" y="208"/>
                      <a:pt x="297" y="208"/>
                      <a:pt x="295" y="208"/>
                    </a:cubicBezTo>
                    <a:cubicBezTo>
                      <a:pt x="292" y="221"/>
                      <a:pt x="289" y="234"/>
                      <a:pt x="286" y="249"/>
                    </a:cubicBezTo>
                    <a:cubicBezTo>
                      <a:pt x="281" y="246"/>
                      <a:pt x="277" y="244"/>
                      <a:pt x="272" y="241"/>
                    </a:cubicBezTo>
                    <a:cubicBezTo>
                      <a:pt x="267" y="251"/>
                      <a:pt x="262" y="260"/>
                      <a:pt x="256" y="272"/>
                    </a:cubicBezTo>
                    <a:cubicBezTo>
                      <a:pt x="246" y="253"/>
                      <a:pt x="238" y="255"/>
                      <a:pt x="229" y="268"/>
                    </a:cubicBezTo>
                    <a:cubicBezTo>
                      <a:pt x="226" y="273"/>
                      <a:pt x="219" y="274"/>
                      <a:pt x="213" y="277"/>
                    </a:cubicBezTo>
                    <a:cubicBezTo>
                      <a:pt x="212" y="270"/>
                      <a:pt x="211" y="264"/>
                      <a:pt x="210" y="257"/>
                    </a:cubicBezTo>
                    <a:cubicBezTo>
                      <a:pt x="199" y="263"/>
                      <a:pt x="189" y="268"/>
                      <a:pt x="179" y="275"/>
                    </a:cubicBezTo>
                    <a:cubicBezTo>
                      <a:pt x="174" y="260"/>
                      <a:pt x="171" y="244"/>
                      <a:pt x="155" y="262"/>
                    </a:cubicBezTo>
                    <a:cubicBezTo>
                      <a:pt x="152" y="266"/>
                      <a:pt x="152" y="277"/>
                      <a:pt x="153" y="281"/>
                    </a:cubicBezTo>
                    <a:cubicBezTo>
                      <a:pt x="160" y="312"/>
                      <a:pt x="179" y="276"/>
                      <a:pt x="189" y="289"/>
                    </a:cubicBezTo>
                    <a:cubicBezTo>
                      <a:pt x="189" y="303"/>
                      <a:pt x="189" y="303"/>
                      <a:pt x="227" y="289"/>
                    </a:cubicBezTo>
                    <a:cubicBezTo>
                      <a:pt x="228" y="293"/>
                      <a:pt x="229" y="297"/>
                      <a:pt x="230" y="303"/>
                    </a:cubicBezTo>
                    <a:cubicBezTo>
                      <a:pt x="238" y="297"/>
                      <a:pt x="245" y="291"/>
                      <a:pt x="252" y="286"/>
                    </a:cubicBezTo>
                    <a:cubicBezTo>
                      <a:pt x="255" y="293"/>
                      <a:pt x="258" y="299"/>
                      <a:pt x="262" y="307"/>
                    </a:cubicBezTo>
                    <a:cubicBezTo>
                      <a:pt x="271" y="292"/>
                      <a:pt x="278" y="279"/>
                      <a:pt x="287" y="263"/>
                    </a:cubicBezTo>
                    <a:cubicBezTo>
                      <a:pt x="291" y="274"/>
                      <a:pt x="293" y="280"/>
                      <a:pt x="295" y="287"/>
                    </a:cubicBezTo>
                    <a:cubicBezTo>
                      <a:pt x="297" y="287"/>
                      <a:pt x="298" y="287"/>
                      <a:pt x="300" y="287"/>
                    </a:cubicBezTo>
                    <a:cubicBezTo>
                      <a:pt x="304" y="273"/>
                      <a:pt x="309" y="259"/>
                      <a:pt x="313" y="246"/>
                    </a:cubicBezTo>
                    <a:cubicBezTo>
                      <a:pt x="318" y="254"/>
                      <a:pt x="323" y="260"/>
                      <a:pt x="327" y="266"/>
                    </a:cubicBezTo>
                    <a:cubicBezTo>
                      <a:pt x="329" y="264"/>
                      <a:pt x="331" y="262"/>
                      <a:pt x="333" y="260"/>
                    </a:cubicBezTo>
                    <a:cubicBezTo>
                      <a:pt x="337" y="246"/>
                      <a:pt x="342" y="231"/>
                      <a:pt x="347" y="214"/>
                    </a:cubicBezTo>
                    <a:cubicBezTo>
                      <a:pt x="354" y="221"/>
                      <a:pt x="358" y="224"/>
                      <a:pt x="364" y="229"/>
                    </a:cubicBezTo>
                    <a:cubicBezTo>
                      <a:pt x="368" y="210"/>
                      <a:pt x="358" y="190"/>
                      <a:pt x="377" y="178"/>
                    </a:cubicBezTo>
                    <a:cubicBezTo>
                      <a:pt x="381" y="185"/>
                      <a:pt x="386" y="191"/>
                      <a:pt x="394" y="203"/>
                    </a:cubicBezTo>
                    <a:cubicBezTo>
                      <a:pt x="397" y="179"/>
                      <a:pt x="389" y="156"/>
                      <a:pt x="413" y="147"/>
                    </a:cubicBezTo>
                    <a:cubicBezTo>
                      <a:pt x="416" y="156"/>
                      <a:pt x="418" y="164"/>
                      <a:pt x="422" y="177"/>
                    </a:cubicBezTo>
                    <a:cubicBezTo>
                      <a:pt x="433" y="160"/>
                      <a:pt x="442" y="147"/>
                      <a:pt x="452" y="132"/>
                    </a:cubicBezTo>
                    <a:cubicBezTo>
                      <a:pt x="457" y="146"/>
                      <a:pt x="461" y="155"/>
                      <a:pt x="464" y="163"/>
                    </a:cubicBezTo>
                    <a:cubicBezTo>
                      <a:pt x="477" y="149"/>
                      <a:pt x="488" y="138"/>
                      <a:pt x="499" y="126"/>
                    </a:cubicBezTo>
                    <a:cubicBezTo>
                      <a:pt x="500" y="128"/>
                      <a:pt x="502" y="129"/>
                      <a:pt x="503" y="130"/>
                    </a:cubicBezTo>
                    <a:cubicBezTo>
                      <a:pt x="503" y="135"/>
                      <a:pt x="503" y="139"/>
                      <a:pt x="504" y="144"/>
                    </a:cubicBezTo>
                    <a:cubicBezTo>
                      <a:pt x="504" y="147"/>
                      <a:pt x="506" y="153"/>
                      <a:pt x="508" y="154"/>
                    </a:cubicBezTo>
                    <a:cubicBezTo>
                      <a:pt x="512" y="154"/>
                      <a:pt x="517" y="152"/>
                      <a:pt x="520" y="150"/>
                    </a:cubicBezTo>
                    <a:cubicBezTo>
                      <a:pt x="534" y="135"/>
                      <a:pt x="549" y="137"/>
                      <a:pt x="567" y="144"/>
                    </a:cubicBezTo>
                    <a:cubicBezTo>
                      <a:pt x="564" y="149"/>
                      <a:pt x="561" y="151"/>
                      <a:pt x="559" y="155"/>
                    </a:cubicBezTo>
                    <a:cubicBezTo>
                      <a:pt x="557" y="159"/>
                      <a:pt x="556" y="164"/>
                      <a:pt x="555" y="168"/>
                    </a:cubicBezTo>
                    <a:cubicBezTo>
                      <a:pt x="560" y="168"/>
                      <a:pt x="565" y="169"/>
                      <a:pt x="569" y="167"/>
                    </a:cubicBezTo>
                    <a:cubicBezTo>
                      <a:pt x="587" y="159"/>
                      <a:pt x="603" y="159"/>
                      <a:pt x="622" y="171"/>
                    </a:cubicBezTo>
                    <a:cubicBezTo>
                      <a:pt x="617" y="173"/>
                      <a:pt x="614" y="174"/>
                      <a:pt x="612" y="175"/>
                    </a:cubicBezTo>
                    <a:cubicBezTo>
                      <a:pt x="608" y="179"/>
                      <a:pt x="604" y="184"/>
                      <a:pt x="599" y="188"/>
                    </a:cubicBezTo>
                    <a:cubicBezTo>
                      <a:pt x="605" y="191"/>
                      <a:pt x="610" y="195"/>
                      <a:pt x="615" y="196"/>
                    </a:cubicBezTo>
                    <a:cubicBezTo>
                      <a:pt x="627" y="199"/>
                      <a:pt x="640" y="201"/>
                      <a:pt x="652" y="208"/>
                    </a:cubicBezTo>
                    <a:cubicBezTo>
                      <a:pt x="645" y="210"/>
                      <a:pt x="637" y="213"/>
                      <a:pt x="624" y="218"/>
                    </a:cubicBezTo>
                    <a:cubicBezTo>
                      <a:pt x="643" y="229"/>
                      <a:pt x="658" y="237"/>
                      <a:pt x="675" y="247"/>
                    </a:cubicBezTo>
                    <a:cubicBezTo>
                      <a:pt x="661" y="250"/>
                      <a:pt x="652" y="251"/>
                      <a:pt x="643" y="253"/>
                    </a:cubicBezTo>
                    <a:cubicBezTo>
                      <a:pt x="642" y="255"/>
                      <a:pt x="642" y="256"/>
                      <a:pt x="641" y="258"/>
                    </a:cubicBezTo>
                    <a:cubicBezTo>
                      <a:pt x="664" y="269"/>
                      <a:pt x="674" y="287"/>
                      <a:pt x="675" y="308"/>
                    </a:cubicBezTo>
                    <a:cubicBezTo>
                      <a:pt x="666" y="303"/>
                      <a:pt x="657" y="297"/>
                      <a:pt x="647" y="291"/>
                    </a:cubicBezTo>
                    <a:cubicBezTo>
                      <a:pt x="647" y="302"/>
                      <a:pt x="645" y="312"/>
                      <a:pt x="645" y="322"/>
                    </a:cubicBezTo>
                    <a:cubicBezTo>
                      <a:pt x="644" y="328"/>
                      <a:pt x="645" y="333"/>
                      <a:pt x="645" y="334"/>
                    </a:cubicBezTo>
                    <a:cubicBezTo>
                      <a:pt x="634" y="337"/>
                      <a:pt x="623" y="338"/>
                      <a:pt x="619" y="343"/>
                    </a:cubicBezTo>
                    <a:cubicBezTo>
                      <a:pt x="614" y="350"/>
                      <a:pt x="613" y="362"/>
                      <a:pt x="611" y="372"/>
                    </a:cubicBezTo>
                    <a:cubicBezTo>
                      <a:pt x="604" y="367"/>
                      <a:pt x="599" y="363"/>
                      <a:pt x="592" y="358"/>
                    </a:cubicBezTo>
                    <a:cubicBezTo>
                      <a:pt x="587" y="370"/>
                      <a:pt x="582" y="381"/>
                      <a:pt x="578" y="392"/>
                    </a:cubicBezTo>
                    <a:cubicBezTo>
                      <a:pt x="576" y="390"/>
                      <a:pt x="575" y="388"/>
                      <a:pt x="574" y="386"/>
                    </a:cubicBezTo>
                    <a:cubicBezTo>
                      <a:pt x="567" y="389"/>
                      <a:pt x="559" y="390"/>
                      <a:pt x="554" y="395"/>
                    </a:cubicBezTo>
                    <a:cubicBezTo>
                      <a:pt x="547" y="401"/>
                      <a:pt x="540" y="409"/>
                      <a:pt x="537" y="418"/>
                    </a:cubicBezTo>
                    <a:cubicBezTo>
                      <a:pt x="534" y="426"/>
                      <a:pt x="535" y="436"/>
                      <a:pt x="535" y="445"/>
                    </a:cubicBezTo>
                    <a:cubicBezTo>
                      <a:pt x="542" y="443"/>
                      <a:pt x="549" y="442"/>
                      <a:pt x="555" y="439"/>
                    </a:cubicBezTo>
                    <a:cubicBezTo>
                      <a:pt x="558" y="439"/>
                      <a:pt x="559" y="437"/>
                      <a:pt x="563" y="434"/>
                    </a:cubicBezTo>
                    <a:cubicBezTo>
                      <a:pt x="565" y="439"/>
                      <a:pt x="566" y="444"/>
                      <a:pt x="569" y="451"/>
                    </a:cubicBezTo>
                    <a:cubicBezTo>
                      <a:pt x="575" y="440"/>
                      <a:pt x="581" y="431"/>
                      <a:pt x="587" y="421"/>
                    </a:cubicBezTo>
                    <a:cubicBezTo>
                      <a:pt x="591" y="426"/>
                      <a:pt x="594" y="430"/>
                      <a:pt x="600" y="436"/>
                    </a:cubicBezTo>
                    <a:cubicBezTo>
                      <a:pt x="604" y="420"/>
                      <a:pt x="609" y="408"/>
                      <a:pt x="614" y="392"/>
                    </a:cubicBezTo>
                    <a:cubicBezTo>
                      <a:pt x="619" y="398"/>
                      <a:pt x="621" y="400"/>
                      <a:pt x="625" y="405"/>
                    </a:cubicBezTo>
                    <a:cubicBezTo>
                      <a:pt x="628" y="395"/>
                      <a:pt x="630" y="387"/>
                      <a:pt x="633" y="379"/>
                    </a:cubicBezTo>
                    <a:cubicBezTo>
                      <a:pt x="658" y="399"/>
                      <a:pt x="649" y="365"/>
                      <a:pt x="661" y="366"/>
                    </a:cubicBezTo>
                    <a:cubicBezTo>
                      <a:pt x="667" y="366"/>
                      <a:pt x="675" y="363"/>
                      <a:pt x="678" y="365"/>
                    </a:cubicBezTo>
                    <a:cubicBezTo>
                      <a:pt x="687" y="374"/>
                      <a:pt x="698" y="369"/>
                      <a:pt x="707" y="372"/>
                    </a:cubicBezTo>
                    <a:cubicBezTo>
                      <a:pt x="720" y="377"/>
                      <a:pt x="739" y="382"/>
                      <a:pt x="743" y="392"/>
                    </a:cubicBezTo>
                    <a:cubicBezTo>
                      <a:pt x="754" y="420"/>
                      <a:pt x="788" y="402"/>
                      <a:pt x="797" y="428"/>
                    </a:cubicBezTo>
                    <a:cubicBezTo>
                      <a:pt x="801" y="432"/>
                      <a:pt x="804" y="437"/>
                      <a:pt x="809" y="439"/>
                    </a:cubicBezTo>
                    <a:cubicBezTo>
                      <a:pt x="827" y="444"/>
                      <a:pt x="842" y="453"/>
                      <a:pt x="848" y="475"/>
                    </a:cubicBezTo>
                    <a:cubicBezTo>
                      <a:pt x="841" y="470"/>
                      <a:pt x="836" y="467"/>
                      <a:pt x="831" y="463"/>
                    </a:cubicBezTo>
                    <a:cubicBezTo>
                      <a:pt x="830" y="464"/>
                      <a:pt x="829" y="465"/>
                      <a:pt x="828" y="466"/>
                    </a:cubicBezTo>
                    <a:cubicBezTo>
                      <a:pt x="830" y="470"/>
                      <a:pt x="831" y="475"/>
                      <a:pt x="834" y="479"/>
                    </a:cubicBezTo>
                    <a:cubicBezTo>
                      <a:pt x="850" y="502"/>
                      <a:pt x="837" y="524"/>
                      <a:pt x="830" y="545"/>
                    </a:cubicBezTo>
                    <a:cubicBezTo>
                      <a:pt x="825" y="562"/>
                      <a:pt x="820" y="579"/>
                      <a:pt x="816" y="595"/>
                    </a:cubicBezTo>
                    <a:cubicBezTo>
                      <a:pt x="814" y="593"/>
                      <a:pt x="809" y="590"/>
                      <a:pt x="804" y="585"/>
                    </a:cubicBezTo>
                    <a:cubicBezTo>
                      <a:pt x="790" y="574"/>
                      <a:pt x="774" y="564"/>
                      <a:pt x="764" y="550"/>
                    </a:cubicBezTo>
                    <a:cubicBezTo>
                      <a:pt x="749" y="528"/>
                      <a:pt x="736" y="504"/>
                      <a:pt x="724" y="480"/>
                    </a:cubicBezTo>
                    <a:cubicBezTo>
                      <a:pt x="721" y="473"/>
                      <a:pt x="724" y="464"/>
                      <a:pt x="725" y="456"/>
                    </a:cubicBezTo>
                    <a:cubicBezTo>
                      <a:pt x="727" y="444"/>
                      <a:pt x="731" y="432"/>
                      <a:pt x="716" y="426"/>
                    </a:cubicBezTo>
                    <a:cubicBezTo>
                      <a:pt x="700" y="420"/>
                      <a:pt x="686" y="421"/>
                      <a:pt x="675" y="434"/>
                    </a:cubicBezTo>
                    <a:cubicBezTo>
                      <a:pt x="671" y="438"/>
                      <a:pt x="669" y="443"/>
                      <a:pt x="667" y="448"/>
                    </a:cubicBezTo>
                    <a:cubicBezTo>
                      <a:pt x="656" y="477"/>
                      <a:pt x="635" y="494"/>
                      <a:pt x="604" y="506"/>
                    </a:cubicBezTo>
                    <a:cubicBezTo>
                      <a:pt x="610" y="511"/>
                      <a:pt x="616" y="515"/>
                      <a:pt x="619" y="519"/>
                    </a:cubicBezTo>
                    <a:cubicBezTo>
                      <a:pt x="626" y="529"/>
                      <a:pt x="634" y="538"/>
                      <a:pt x="638" y="548"/>
                    </a:cubicBezTo>
                    <a:cubicBezTo>
                      <a:pt x="644" y="564"/>
                      <a:pt x="651" y="576"/>
                      <a:pt x="669" y="580"/>
                    </a:cubicBezTo>
                    <a:cubicBezTo>
                      <a:pt x="670" y="574"/>
                      <a:pt x="671" y="569"/>
                      <a:pt x="674" y="566"/>
                    </a:cubicBezTo>
                    <a:cubicBezTo>
                      <a:pt x="676" y="564"/>
                      <a:pt x="682" y="564"/>
                      <a:pt x="686" y="564"/>
                    </a:cubicBezTo>
                    <a:cubicBezTo>
                      <a:pt x="687" y="569"/>
                      <a:pt x="691" y="576"/>
                      <a:pt x="689" y="578"/>
                    </a:cubicBezTo>
                    <a:cubicBezTo>
                      <a:pt x="669" y="599"/>
                      <a:pt x="649" y="619"/>
                      <a:pt x="627" y="642"/>
                    </a:cubicBezTo>
                    <a:cubicBezTo>
                      <a:pt x="618" y="617"/>
                      <a:pt x="592" y="603"/>
                      <a:pt x="600" y="572"/>
                    </a:cubicBezTo>
                    <a:cubicBezTo>
                      <a:pt x="610" y="577"/>
                      <a:pt x="618" y="581"/>
                      <a:pt x="628" y="587"/>
                    </a:cubicBezTo>
                    <a:cubicBezTo>
                      <a:pt x="623" y="561"/>
                      <a:pt x="604" y="557"/>
                      <a:pt x="588" y="553"/>
                    </a:cubicBezTo>
                    <a:cubicBezTo>
                      <a:pt x="564" y="546"/>
                      <a:pt x="543" y="536"/>
                      <a:pt x="532" y="513"/>
                    </a:cubicBezTo>
                    <a:cubicBezTo>
                      <a:pt x="530" y="510"/>
                      <a:pt x="526" y="507"/>
                      <a:pt x="522" y="505"/>
                    </a:cubicBezTo>
                    <a:cubicBezTo>
                      <a:pt x="482" y="487"/>
                      <a:pt x="464" y="457"/>
                      <a:pt x="473" y="417"/>
                    </a:cubicBezTo>
                    <a:cubicBezTo>
                      <a:pt x="457" y="404"/>
                      <a:pt x="444" y="393"/>
                      <a:pt x="430" y="382"/>
                    </a:cubicBezTo>
                    <a:cubicBezTo>
                      <a:pt x="425" y="391"/>
                      <a:pt x="421" y="400"/>
                      <a:pt x="416" y="408"/>
                    </a:cubicBezTo>
                    <a:cubicBezTo>
                      <a:pt x="412" y="408"/>
                      <a:pt x="409" y="407"/>
                      <a:pt x="405" y="407"/>
                    </a:cubicBezTo>
                    <a:cubicBezTo>
                      <a:pt x="418" y="373"/>
                      <a:pt x="407" y="346"/>
                      <a:pt x="386" y="320"/>
                    </a:cubicBezTo>
                    <a:cubicBezTo>
                      <a:pt x="352" y="342"/>
                      <a:pt x="320" y="372"/>
                      <a:pt x="269" y="371"/>
                    </a:cubicBezTo>
                    <a:cubicBezTo>
                      <a:pt x="290" y="393"/>
                      <a:pt x="306" y="412"/>
                      <a:pt x="324" y="431"/>
                    </a:cubicBezTo>
                    <a:cubicBezTo>
                      <a:pt x="331" y="439"/>
                      <a:pt x="339" y="444"/>
                      <a:pt x="346" y="429"/>
                    </a:cubicBezTo>
                    <a:cubicBezTo>
                      <a:pt x="348" y="426"/>
                      <a:pt x="353" y="423"/>
                      <a:pt x="357" y="422"/>
                    </a:cubicBezTo>
                    <a:cubicBezTo>
                      <a:pt x="359" y="422"/>
                      <a:pt x="364" y="427"/>
                      <a:pt x="363" y="428"/>
                    </a:cubicBezTo>
                    <a:cubicBezTo>
                      <a:pt x="362" y="432"/>
                      <a:pt x="359" y="435"/>
                      <a:pt x="357" y="438"/>
                    </a:cubicBezTo>
                    <a:cubicBezTo>
                      <a:pt x="348" y="448"/>
                      <a:pt x="339" y="457"/>
                      <a:pt x="332" y="467"/>
                    </a:cubicBezTo>
                    <a:cubicBezTo>
                      <a:pt x="320" y="487"/>
                      <a:pt x="303" y="484"/>
                      <a:pt x="288" y="475"/>
                    </a:cubicBezTo>
                    <a:cubicBezTo>
                      <a:pt x="276" y="468"/>
                      <a:pt x="269" y="455"/>
                      <a:pt x="280" y="439"/>
                    </a:cubicBezTo>
                    <a:cubicBezTo>
                      <a:pt x="289" y="442"/>
                      <a:pt x="299" y="445"/>
                      <a:pt x="309" y="449"/>
                    </a:cubicBezTo>
                    <a:cubicBezTo>
                      <a:pt x="309" y="447"/>
                      <a:pt x="310" y="446"/>
                      <a:pt x="311" y="444"/>
                    </a:cubicBezTo>
                    <a:cubicBezTo>
                      <a:pt x="302" y="438"/>
                      <a:pt x="293" y="432"/>
                      <a:pt x="283" y="426"/>
                    </a:cubicBezTo>
                    <a:cubicBezTo>
                      <a:pt x="260" y="414"/>
                      <a:pt x="237" y="403"/>
                      <a:pt x="214" y="391"/>
                    </a:cubicBezTo>
                    <a:cubicBezTo>
                      <a:pt x="210" y="389"/>
                      <a:pt x="206" y="387"/>
                      <a:pt x="201" y="385"/>
                    </a:cubicBezTo>
                    <a:cubicBezTo>
                      <a:pt x="174" y="376"/>
                      <a:pt x="143" y="372"/>
                      <a:pt x="119" y="356"/>
                    </a:cubicBezTo>
                    <a:cubicBezTo>
                      <a:pt x="103" y="346"/>
                      <a:pt x="77" y="341"/>
                      <a:pt x="73" y="314"/>
                    </a:cubicBezTo>
                    <a:cubicBezTo>
                      <a:pt x="72" y="309"/>
                      <a:pt x="61" y="306"/>
                      <a:pt x="59" y="300"/>
                    </a:cubicBezTo>
                    <a:cubicBezTo>
                      <a:pt x="51" y="283"/>
                      <a:pt x="44" y="265"/>
                      <a:pt x="56" y="245"/>
                    </a:cubicBezTo>
                    <a:cubicBezTo>
                      <a:pt x="62" y="234"/>
                      <a:pt x="65" y="222"/>
                      <a:pt x="50" y="213"/>
                    </a:cubicBezTo>
                    <a:cubicBezTo>
                      <a:pt x="47" y="210"/>
                      <a:pt x="45" y="204"/>
                      <a:pt x="45" y="199"/>
                    </a:cubicBezTo>
                    <a:cubicBezTo>
                      <a:pt x="44" y="179"/>
                      <a:pt x="45" y="160"/>
                      <a:pt x="43" y="140"/>
                    </a:cubicBezTo>
                    <a:cubicBezTo>
                      <a:pt x="43" y="136"/>
                      <a:pt x="35" y="129"/>
                      <a:pt x="30" y="128"/>
                    </a:cubicBezTo>
                    <a:cubicBezTo>
                      <a:pt x="10" y="126"/>
                      <a:pt x="0" y="107"/>
                      <a:pt x="12" y="88"/>
                    </a:cubicBezTo>
                    <a:close/>
                    <a:moveTo>
                      <a:pt x="540" y="324"/>
                    </a:moveTo>
                    <a:cubicBezTo>
                      <a:pt x="572" y="299"/>
                      <a:pt x="575" y="266"/>
                      <a:pt x="544" y="248"/>
                    </a:cubicBezTo>
                    <a:cubicBezTo>
                      <a:pt x="532" y="240"/>
                      <a:pt x="515" y="235"/>
                      <a:pt x="501" y="236"/>
                    </a:cubicBezTo>
                    <a:cubicBezTo>
                      <a:pt x="487" y="236"/>
                      <a:pt x="470" y="233"/>
                      <a:pt x="458" y="247"/>
                    </a:cubicBezTo>
                    <a:cubicBezTo>
                      <a:pt x="437" y="270"/>
                      <a:pt x="415" y="290"/>
                      <a:pt x="391" y="313"/>
                    </a:cubicBezTo>
                    <a:cubicBezTo>
                      <a:pt x="397" y="318"/>
                      <a:pt x="402" y="322"/>
                      <a:pt x="403" y="323"/>
                    </a:cubicBezTo>
                    <a:cubicBezTo>
                      <a:pt x="411" y="313"/>
                      <a:pt x="418" y="307"/>
                      <a:pt x="427" y="296"/>
                    </a:cubicBezTo>
                    <a:cubicBezTo>
                      <a:pt x="428" y="308"/>
                      <a:pt x="429" y="315"/>
                      <a:pt x="430" y="322"/>
                    </a:cubicBezTo>
                    <a:cubicBezTo>
                      <a:pt x="437" y="318"/>
                      <a:pt x="444" y="315"/>
                      <a:pt x="451" y="311"/>
                    </a:cubicBezTo>
                    <a:cubicBezTo>
                      <a:pt x="452" y="313"/>
                      <a:pt x="454" y="314"/>
                      <a:pt x="455" y="316"/>
                    </a:cubicBezTo>
                    <a:cubicBezTo>
                      <a:pt x="450" y="324"/>
                      <a:pt x="447" y="333"/>
                      <a:pt x="441" y="339"/>
                    </a:cubicBezTo>
                    <a:cubicBezTo>
                      <a:pt x="430" y="349"/>
                      <a:pt x="434" y="355"/>
                      <a:pt x="445" y="366"/>
                    </a:cubicBezTo>
                    <a:cubicBezTo>
                      <a:pt x="457" y="355"/>
                      <a:pt x="469" y="345"/>
                      <a:pt x="479" y="334"/>
                    </a:cubicBezTo>
                    <a:cubicBezTo>
                      <a:pt x="503" y="306"/>
                      <a:pt x="511" y="304"/>
                      <a:pt x="540" y="32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3162234" y="2038833"/>
                <a:ext cx="131368" cy="169015"/>
              </a:xfrm>
              <a:custGeom>
                <a:avLst/>
                <a:gdLst>
                  <a:gd name="T0" fmla="*/ 107 w 146"/>
                  <a:gd name="T1" fmla="*/ 92 h 189"/>
                  <a:gd name="T2" fmla="*/ 138 w 146"/>
                  <a:gd name="T3" fmla="*/ 150 h 189"/>
                  <a:gd name="T4" fmla="*/ 103 w 146"/>
                  <a:gd name="T5" fmla="*/ 186 h 189"/>
                  <a:gd name="T6" fmla="*/ 82 w 146"/>
                  <a:gd name="T7" fmla="*/ 185 h 189"/>
                  <a:gd name="T8" fmla="*/ 21 w 146"/>
                  <a:gd name="T9" fmla="*/ 182 h 189"/>
                  <a:gd name="T10" fmla="*/ 5 w 146"/>
                  <a:gd name="T11" fmla="*/ 154 h 189"/>
                  <a:gd name="T12" fmla="*/ 34 w 146"/>
                  <a:gd name="T13" fmla="*/ 136 h 189"/>
                  <a:gd name="T14" fmla="*/ 71 w 146"/>
                  <a:gd name="T15" fmla="*/ 135 h 189"/>
                  <a:gd name="T16" fmla="*/ 51 w 146"/>
                  <a:gd name="T17" fmla="*/ 102 h 189"/>
                  <a:gd name="T18" fmla="*/ 58 w 146"/>
                  <a:gd name="T19" fmla="*/ 64 h 189"/>
                  <a:gd name="T20" fmla="*/ 53 w 146"/>
                  <a:gd name="T21" fmla="*/ 63 h 189"/>
                  <a:gd name="T22" fmla="*/ 26 w 146"/>
                  <a:gd name="T23" fmla="*/ 37 h 189"/>
                  <a:gd name="T24" fmla="*/ 59 w 146"/>
                  <a:gd name="T25" fmla="*/ 14 h 189"/>
                  <a:gd name="T26" fmla="*/ 68 w 146"/>
                  <a:gd name="T27" fmla="*/ 16 h 189"/>
                  <a:gd name="T28" fmla="*/ 116 w 146"/>
                  <a:gd name="T29" fmla="*/ 35 h 189"/>
                  <a:gd name="T30" fmla="*/ 124 w 146"/>
                  <a:gd name="T31" fmla="*/ 40 h 189"/>
                  <a:gd name="T32" fmla="*/ 138 w 146"/>
                  <a:gd name="T33" fmla="*/ 68 h 189"/>
                  <a:gd name="T34" fmla="*/ 115 w 146"/>
                  <a:gd name="T35" fmla="*/ 88 h 189"/>
                  <a:gd name="T36" fmla="*/ 107 w 146"/>
                  <a:gd name="T37" fmla="*/ 9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189">
                    <a:moveTo>
                      <a:pt x="107" y="92"/>
                    </a:moveTo>
                    <a:cubicBezTo>
                      <a:pt x="141" y="99"/>
                      <a:pt x="129" y="131"/>
                      <a:pt x="138" y="150"/>
                    </a:cubicBezTo>
                    <a:cubicBezTo>
                      <a:pt x="146" y="169"/>
                      <a:pt x="123" y="189"/>
                      <a:pt x="103" y="186"/>
                    </a:cubicBezTo>
                    <a:cubicBezTo>
                      <a:pt x="96" y="184"/>
                      <a:pt x="89" y="186"/>
                      <a:pt x="82" y="185"/>
                    </a:cubicBezTo>
                    <a:cubicBezTo>
                      <a:pt x="62" y="185"/>
                      <a:pt x="41" y="185"/>
                      <a:pt x="21" y="182"/>
                    </a:cubicBezTo>
                    <a:cubicBezTo>
                      <a:pt x="8" y="179"/>
                      <a:pt x="0" y="169"/>
                      <a:pt x="5" y="154"/>
                    </a:cubicBezTo>
                    <a:cubicBezTo>
                      <a:pt x="10" y="141"/>
                      <a:pt x="18" y="134"/>
                      <a:pt x="34" y="136"/>
                    </a:cubicBezTo>
                    <a:cubicBezTo>
                      <a:pt x="47" y="138"/>
                      <a:pt x="61" y="135"/>
                      <a:pt x="71" y="135"/>
                    </a:cubicBezTo>
                    <a:cubicBezTo>
                      <a:pt x="64" y="125"/>
                      <a:pt x="54" y="114"/>
                      <a:pt x="51" y="102"/>
                    </a:cubicBezTo>
                    <a:cubicBezTo>
                      <a:pt x="49" y="91"/>
                      <a:pt x="55" y="78"/>
                      <a:pt x="58" y="64"/>
                    </a:cubicBezTo>
                    <a:cubicBezTo>
                      <a:pt x="58" y="64"/>
                      <a:pt x="56" y="63"/>
                      <a:pt x="53" y="63"/>
                    </a:cubicBezTo>
                    <a:cubicBezTo>
                      <a:pt x="33" y="62"/>
                      <a:pt x="24" y="53"/>
                      <a:pt x="26" y="37"/>
                    </a:cubicBezTo>
                    <a:cubicBezTo>
                      <a:pt x="28" y="20"/>
                      <a:pt x="42" y="11"/>
                      <a:pt x="59" y="14"/>
                    </a:cubicBezTo>
                    <a:cubicBezTo>
                      <a:pt x="62" y="15"/>
                      <a:pt x="66" y="17"/>
                      <a:pt x="68" y="16"/>
                    </a:cubicBezTo>
                    <a:cubicBezTo>
                      <a:pt x="93" y="0"/>
                      <a:pt x="107" y="11"/>
                      <a:pt x="116" y="35"/>
                    </a:cubicBezTo>
                    <a:cubicBezTo>
                      <a:pt x="117" y="37"/>
                      <a:pt x="122" y="38"/>
                      <a:pt x="124" y="40"/>
                    </a:cubicBezTo>
                    <a:cubicBezTo>
                      <a:pt x="134" y="46"/>
                      <a:pt x="141" y="54"/>
                      <a:pt x="138" y="68"/>
                    </a:cubicBezTo>
                    <a:cubicBezTo>
                      <a:pt x="135" y="80"/>
                      <a:pt x="128" y="87"/>
                      <a:pt x="115" y="88"/>
                    </a:cubicBezTo>
                    <a:cubicBezTo>
                      <a:pt x="112" y="89"/>
                      <a:pt x="109" y="90"/>
                      <a:pt x="107" y="9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41"/>
              <p:cNvSpPr>
                <a:spLocks/>
              </p:cNvSpPr>
              <p:nvPr/>
            </p:nvSpPr>
            <p:spPr bwMode="auto">
              <a:xfrm>
                <a:off x="2837822" y="2320790"/>
                <a:ext cx="159402" cy="104934"/>
              </a:xfrm>
              <a:custGeom>
                <a:avLst/>
                <a:gdLst>
                  <a:gd name="T0" fmla="*/ 177 w 178"/>
                  <a:gd name="T1" fmla="*/ 107 h 117"/>
                  <a:gd name="T2" fmla="*/ 158 w 178"/>
                  <a:gd name="T3" fmla="*/ 115 h 117"/>
                  <a:gd name="T4" fmla="*/ 108 w 178"/>
                  <a:gd name="T5" fmla="*/ 78 h 117"/>
                  <a:gd name="T6" fmla="*/ 97 w 178"/>
                  <a:gd name="T7" fmla="*/ 72 h 117"/>
                  <a:gd name="T8" fmla="*/ 30 w 178"/>
                  <a:gd name="T9" fmla="*/ 49 h 117"/>
                  <a:gd name="T10" fmla="*/ 9 w 178"/>
                  <a:gd name="T11" fmla="*/ 34 h 117"/>
                  <a:gd name="T12" fmla="*/ 1 w 178"/>
                  <a:gd name="T13" fmla="*/ 18 h 117"/>
                  <a:gd name="T14" fmla="*/ 15 w 178"/>
                  <a:gd name="T15" fmla="*/ 7 h 117"/>
                  <a:gd name="T16" fmla="*/ 88 w 178"/>
                  <a:gd name="T17" fmla="*/ 39 h 117"/>
                  <a:gd name="T18" fmla="*/ 135 w 178"/>
                  <a:gd name="T19" fmla="*/ 63 h 117"/>
                  <a:gd name="T20" fmla="*/ 178 w 178"/>
                  <a:gd name="T21" fmla="*/ 99 h 117"/>
                  <a:gd name="T22" fmla="*/ 177 w 178"/>
                  <a:gd name="T23"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117">
                    <a:moveTo>
                      <a:pt x="177" y="107"/>
                    </a:moveTo>
                    <a:cubicBezTo>
                      <a:pt x="170" y="110"/>
                      <a:pt x="162" y="117"/>
                      <a:pt x="158" y="115"/>
                    </a:cubicBezTo>
                    <a:cubicBezTo>
                      <a:pt x="139" y="107"/>
                      <a:pt x="111" y="110"/>
                      <a:pt x="108" y="78"/>
                    </a:cubicBezTo>
                    <a:cubicBezTo>
                      <a:pt x="108" y="76"/>
                      <a:pt x="100" y="72"/>
                      <a:pt x="97" y="72"/>
                    </a:cubicBezTo>
                    <a:cubicBezTo>
                      <a:pt x="69" y="77"/>
                      <a:pt x="49" y="67"/>
                      <a:pt x="30" y="49"/>
                    </a:cubicBezTo>
                    <a:cubicBezTo>
                      <a:pt x="24" y="43"/>
                      <a:pt x="15" y="40"/>
                      <a:pt x="9" y="34"/>
                    </a:cubicBezTo>
                    <a:cubicBezTo>
                      <a:pt x="5" y="30"/>
                      <a:pt x="0" y="23"/>
                      <a:pt x="1" y="18"/>
                    </a:cubicBezTo>
                    <a:cubicBezTo>
                      <a:pt x="3" y="14"/>
                      <a:pt x="10" y="8"/>
                      <a:pt x="15" y="7"/>
                    </a:cubicBezTo>
                    <a:cubicBezTo>
                      <a:pt x="44" y="0"/>
                      <a:pt x="68" y="15"/>
                      <a:pt x="88" y="39"/>
                    </a:cubicBezTo>
                    <a:cubicBezTo>
                      <a:pt x="98" y="51"/>
                      <a:pt x="121" y="53"/>
                      <a:pt x="135" y="63"/>
                    </a:cubicBezTo>
                    <a:cubicBezTo>
                      <a:pt x="151" y="73"/>
                      <a:pt x="164" y="87"/>
                      <a:pt x="178" y="99"/>
                    </a:cubicBezTo>
                    <a:cubicBezTo>
                      <a:pt x="178" y="102"/>
                      <a:pt x="177" y="105"/>
                      <a:pt x="177" y="1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45"/>
              <p:cNvSpPr>
                <a:spLocks/>
              </p:cNvSpPr>
              <p:nvPr/>
            </p:nvSpPr>
            <p:spPr bwMode="auto">
              <a:xfrm>
                <a:off x="2888287" y="1899456"/>
                <a:ext cx="99326" cy="79302"/>
              </a:xfrm>
              <a:custGeom>
                <a:avLst/>
                <a:gdLst>
                  <a:gd name="T0" fmla="*/ 111 w 111"/>
                  <a:gd name="T1" fmla="*/ 55 h 88"/>
                  <a:gd name="T2" fmla="*/ 101 w 111"/>
                  <a:gd name="T3" fmla="*/ 68 h 88"/>
                  <a:gd name="T4" fmla="*/ 37 w 111"/>
                  <a:gd name="T5" fmla="*/ 69 h 88"/>
                  <a:gd name="T6" fmla="*/ 20 w 111"/>
                  <a:gd name="T7" fmla="*/ 66 h 88"/>
                  <a:gd name="T8" fmla="*/ 1 w 111"/>
                  <a:gd name="T9" fmla="*/ 44 h 88"/>
                  <a:gd name="T10" fmla="*/ 17 w 111"/>
                  <a:gd name="T11" fmla="*/ 22 h 88"/>
                  <a:gd name="T12" fmla="*/ 38 w 111"/>
                  <a:gd name="T13" fmla="*/ 10 h 88"/>
                  <a:gd name="T14" fmla="*/ 40 w 111"/>
                  <a:gd name="T15" fmla="*/ 9 h 88"/>
                  <a:gd name="T16" fmla="*/ 111 w 111"/>
                  <a:gd name="T17" fmla="*/ 5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8">
                    <a:moveTo>
                      <a:pt x="111" y="55"/>
                    </a:moveTo>
                    <a:cubicBezTo>
                      <a:pt x="109" y="58"/>
                      <a:pt x="104" y="68"/>
                      <a:pt x="101" y="68"/>
                    </a:cubicBezTo>
                    <a:cubicBezTo>
                      <a:pt x="80" y="63"/>
                      <a:pt x="59" y="88"/>
                      <a:pt x="37" y="69"/>
                    </a:cubicBezTo>
                    <a:cubicBezTo>
                      <a:pt x="33" y="66"/>
                      <a:pt x="24" y="69"/>
                      <a:pt x="20" y="66"/>
                    </a:cubicBezTo>
                    <a:cubicBezTo>
                      <a:pt x="12" y="60"/>
                      <a:pt x="3" y="52"/>
                      <a:pt x="1" y="44"/>
                    </a:cubicBezTo>
                    <a:cubicBezTo>
                      <a:pt x="0" y="37"/>
                      <a:pt x="10" y="28"/>
                      <a:pt x="17" y="22"/>
                    </a:cubicBezTo>
                    <a:cubicBezTo>
                      <a:pt x="23" y="17"/>
                      <a:pt x="31" y="14"/>
                      <a:pt x="38" y="10"/>
                    </a:cubicBezTo>
                    <a:cubicBezTo>
                      <a:pt x="39" y="10"/>
                      <a:pt x="39" y="9"/>
                      <a:pt x="40" y="9"/>
                    </a:cubicBezTo>
                    <a:cubicBezTo>
                      <a:pt x="56" y="0"/>
                      <a:pt x="111" y="32"/>
                      <a:pt x="111" y="5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1" name="文本框 40"/>
          <p:cNvSpPr txBox="1"/>
          <p:nvPr/>
        </p:nvSpPr>
        <p:spPr>
          <a:xfrm>
            <a:off x="825340" y="456482"/>
            <a:ext cx="3839359" cy="584775"/>
          </a:xfrm>
          <a:prstGeom prst="rect">
            <a:avLst/>
          </a:prstGeom>
          <a:noFill/>
        </p:spPr>
        <p:txBody>
          <a:bodyPr wrap="square" rtlCol="0">
            <a:spAutoFit/>
          </a:bodyPr>
          <a:lstStyle/>
          <a:p>
            <a:pPr algn="ctr"/>
            <a:r>
              <a:rPr lang="zh-CN" altLang="en-US" sz="3200" dirty="0">
                <a:latin typeface="华文行楷" panose="02010800040101010101" pitchFamily="2" charset="-122"/>
                <a:ea typeface="华文行楷" panose="02010800040101010101" pitchFamily="2" charset="-122"/>
              </a:rPr>
              <a:t>序厅</a:t>
            </a:r>
          </a:p>
        </p:txBody>
      </p:sp>
      <p:sp>
        <p:nvSpPr>
          <p:cNvPr id="4" name="Rectangle 2">
            <a:extLst>
              <a:ext uri="{FF2B5EF4-FFF2-40B4-BE49-F238E27FC236}">
                <a16:creationId xmlns:a16="http://schemas.microsoft.com/office/drawing/2014/main" id="{56F60721-FCCB-41C2-9E49-A69EB6175586}"/>
              </a:ext>
            </a:extLst>
          </p:cNvPr>
          <p:cNvSpPr>
            <a:spLocks noChangeArrowheads="1"/>
          </p:cNvSpPr>
          <p:nvPr/>
        </p:nvSpPr>
        <p:spPr bwMode="auto">
          <a:xfrm>
            <a:off x="0" y="18080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5" descr="微信图片_20230525174258">
            <a:extLst>
              <a:ext uri="{FF2B5EF4-FFF2-40B4-BE49-F238E27FC236}">
                <a16:creationId xmlns:a16="http://schemas.microsoft.com/office/drawing/2014/main" id="{92F61AB9-9820-4E45-BD82-C4A9E4D0FE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34" y="1296851"/>
            <a:ext cx="3730881" cy="29383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B81D4DA4-6759-498B-8005-4F308944210A}"/>
              </a:ext>
            </a:extLst>
          </p:cNvPr>
          <p:cNvSpPr>
            <a:spLocks noChangeArrowheads="1"/>
          </p:cNvSpPr>
          <p:nvPr/>
        </p:nvSpPr>
        <p:spPr bwMode="auto">
          <a:xfrm flipV="1">
            <a:off x="0" y="1896678"/>
            <a:ext cx="6985208" cy="85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53" name="图片 4" descr="微信图片_20230525173626">
            <a:extLst>
              <a:ext uri="{FF2B5EF4-FFF2-40B4-BE49-F238E27FC236}">
                <a16:creationId xmlns:a16="http://schemas.microsoft.com/office/drawing/2014/main" id="{67AEA032-D82F-48ED-AC00-9EECE7F093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702" y="4588019"/>
            <a:ext cx="3054350" cy="222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94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invX="1"/>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22" presetClass="entr" presetSubtype="8" fill="hold" grpId="0" nodeType="withEffect">
                                  <p:stCondLst>
                                    <p:cond delay="30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1000"/>
                                        <p:tgtEl>
                                          <p:spTgt spid="41"/>
                                        </p:tgtEl>
                                      </p:cBhvr>
                                    </p:animEffect>
                                  </p:childTnLst>
                                </p:cTn>
                              </p:par>
                              <p:par>
                                <p:cTn id="11" presetID="22" presetClass="entr" presetSubtype="1" fill="hold" nodeType="withEffect">
                                  <p:stCondLst>
                                    <p:cond delay="130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1000"/>
                                        <p:tgtEl>
                                          <p:spTgt spid="2"/>
                                        </p:tgtEl>
                                      </p:cBhvr>
                                    </p:animEffect>
                                  </p:childTnLst>
                                </p:cTn>
                              </p:par>
                            </p:childTnLst>
                          </p:cTn>
                        </p:par>
                        <p:par>
                          <p:cTn id="14" fill="hold">
                            <p:stCondLst>
                              <p:cond delay="2300"/>
                            </p:stCondLst>
                            <p:childTnLst>
                              <p:par>
                                <p:cTn id="15" presetID="14" presetClass="entr" presetSubtype="10" fill="hold" nodeType="after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randombar(horizontal)">
                                      <p:cBhvr>
                                        <p:cTn id="17" dur="500"/>
                                        <p:tgtEl>
                                          <p:spTgt spid="2053"/>
                                        </p:tgtEl>
                                      </p:cBhvr>
                                    </p:animEffect>
                                  </p:childTnLst>
                                </p:cTn>
                              </p:par>
                            </p:childTnLst>
                          </p:cTn>
                        </p:par>
                        <p:par>
                          <p:cTn id="18" fill="hold">
                            <p:stCondLst>
                              <p:cond delay="2800"/>
                            </p:stCondLst>
                            <p:childTnLst>
                              <p:par>
                                <p:cTn id="19" presetID="14" presetClass="entr" presetSubtype="10" fill="hold" nodeType="afterEffect">
                                  <p:stCondLst>
                                    <p:cond delay="0"/>
                                  </p:stCondLst>
                                  <p:childTnLst>
                                    <p:set>
                                      <p:cBhvr>
                                        <p:cTn id="20" dur="1" fill="hold">
                                          <p:stCondLst>
                                            <p:cond delay="0"/>
                                          </p:stCondLst>
                                        </p:cTn>
                                        <p:tgtEl>
                                          <p:spTgt spid="2049"/>
                                        </p:tgtEl>
                                        <p:attrNameLst>
                                          <p:attrName>style.visibility</p:attrName>
                                        </p:attrNameLst>
                                      </p:cBhvr>
                                      <p:to>
                                        <p:strVal val="visible"/>
                                      </p:to>
                                    </p:set>
                                    <p:animEffect transition="in" filter="randombar(horizontal)">
                                      <p:cBhvr>
                                        <p:cTn id="21"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p:cNvSpPr>
            <a:spLocks noEditPoints="1"/>
          </p:cNvSpPr>
          <p:nvPr/>
        </p:nvSpPr>
        <p:spPr bwMode="auto">
          <a:xfrm>
            <a:off x="-74879" y="4940700"/>
            <a:ext cx="1340816" cy="1917300"/>
          </a:xfrm>
          <a:custGeom>
            <a:avLst/>
            <a:gdLst>
              <a:gd name="T0" fmla="*/ 433 w 905"/>
              <a:gd name="T1" fmla="*/ 889 h 1294"/>
              <a:gd name="T2" fmla="*/ 360 w 905"/>
              <a:gd name="T3" fmla="*/ 896 h 1294"/>
              <a:gd name="T4" fmla="*/ 78 w 905"/>
              <a:gd name="T5" fmla="*/ 887 h 1294"/>
              <a:gd name="T6" fmla="*/ 68 w 905"/>
              <a:gd name="T7" fmla="*/ 793 h 1294"/>
              <a:gd name="T8" fmla="*/ 70 w 905"/>
              <a:gd name="T9" fmla="*/ 668 h 1294"/>
              <a:gd name="T10" fmla="*/ 231 w 905"/>
              <a:gd name="T11" fmla="*/ 468 h 1294"/>
              <a:gd name="T12" fmla="*/ 297 w 905"/>
              <a:gd name="T13" fmla="*/ 599 h 1294"/>
              <a:gd name="T14" fmla="*/ 368 w 905"/>
              <a:gd name="T15" fmla="*/ 606 h 1294"/>
              <a:gd name="T16" fmla="*/ 465 w 905"/>
              <a:gd name="T17" fmla="*/ 442 h 1294"/>
              <a:gd name="T18" fmla="*/ 417 w 905"/>
              <a:gd name="T19" fmla="*/ 162 h 1294"/>
              <a:gd name="T20" fmla="*/ 790 w 905"/>
              <a:gd name="T21" fmla="*/ 129 h 1294"/>
              <a:gd name="T22" fmla="*/ 827 w 905"/>
              <a:gd name="T23" fmla="*/ 277 h 1294"/>
              <a:gd name="T24" fmla="*/ 838 w 905"/>
              <a:gd name="T25" fmla="*/ 493 h 1294"/>
              <a:gd name="T26" fmla="*/ 742 w 905"/>
              <a:gd name="T27" fmla="*/ 538 h 1294"/>
              <a:gd name="T28" fmla="*/ 662 w 905"/>
              <a:gd name="T29" fmla="*/ 810 h 1294"/>
              <a:gd name="T30" fmla="*/ 615 w 905"/>
              <a:gd name="T31" fmla="*/ 949 h 1294"/>
              <a:gd name="T32" fmla="*/ 585 w 905"/>
              <a:gd name="T33" fmla="*/ 1119 h 1294"/>
              <a:gd name="T34" fmla="*/ 405 w 905"/>
              <a:gd name="T35" fmla="*/ 1064 h 1294"/>
              <a:gd name="T36" fmla="*/ 632 w 905"/>
              <a:gd name="T37" fmla="*/ 1029 h 1294"/>
              <a:gd name="T38" fmla="*/ 448 w 905"/>
              <a:gd name="T39" fmla="*/ 995 h 1294"/>
              <a:gd name="T40" fmla="*/ 453 w 905"/>
              <a:gd name="T41" fmla="*/ 973 h 1294"/>
              <a:gd name="T42" fmla="*/ 438 w 905"/>
              <a:gd name="T43" fmla="*/ 917 h 1294"/>
              <a:gd name="T44" fmla="*/ 497 w 905"/>
              <a:gd name="T45" fmla="*/ 892 h 1294"/>
              <a:gd name="T46" fmla="*/ 235 w 905"/>
              <a:gd name="T47" fmla="*/ 879 h 1294"/>
              <a:gd name="T48" fmla="*/ 361 w 905"/>
              <a:gd name="T49" fmla="*/ 869 h 1294"/>
              <a:gd name="T50" fmla="*/ 671 w 905"/>
              <a:gd name="T51" fmla="*/ 848 h 1294"/>
              <a:gd name="T52" fmla="*/ 104 w 905"/>
              <a:gd name="T53" fmla="*/ 823 h 1294"/>
              <a:gd name="T54" fmla="*/ 578 w 905"/>
              <a:gd name="T55" fmla="*/ 594 h 1294"/>
              <a:gd name="T56" fmla="*/ 691 w 905"/>
              <a:gd name="T57" fmla="*/ 697 h 1294"/>
              <a:gd name="T58" fmla="*/ 632 w 905"/>
              <a:gd name="T59" fmla="*/ 713 h 1294"/>
              <a:gd name="T60" fmla="*/ 80 w 905"/>
              <a:gd name="T61" fmla="*/ 802 h 1294"/>
              <a:gd name="T62" fmla="*/ 65 w 905"/>
              <a:gd name="T63" fmla="*/ 778 h 1294"/>
              <a:gd name="T64" fmla="*/ 76 w 905"/>
              <a:gd name="T65" fmla="*/ 768 h 1294"/>
              <a:gd name="T66" fmla="*/ 54 w 905"/>
              <a:gd name="T67" fmla="*/ 743 h 1294"/>
              <a:gd name="T68" fmla="*/ 671 w 905"/>
              <a:gd name="T69" fmla="*/ 724 h 1294"/>
              <a:gd name="T70" fmla="*/ 648 w 905"/>
              <a:gd name="T71" fmla="*/ 697 h 1294"/>
              <a:gd name="T72" fmla="*/ 584 w 905"/>
              <a:gd name="T73" fmla="*/ 684 h 1294"/>
              <a:gd name="T74" fmla="*/ 647 w 905"/>
              <a:gd name="T75" fmla="*/ 677 h 1294"/>
              <a:gd name="T76" fmla="*/ 638 w 905"/>
              <a:gd name="T77" fmla="*/ 659 h 1294"/>
              <a:gd name="T78" fmla="*/ 505 w 905"/>
              <a:gd name="T79" fmla="*/ 638 h 1294"/>
              <a:gd name="T80" fmla="*/ 316 w 905"/>
              <a:gd name="T81" fmla="*/ 620 h 1294"/>
              <a:gd name="T82" fmla="*/ 587 w 905"/>
              <a:gd name="T83" fmla="*/ 609 h 1294"/>
              <a:gd name="T84" fmla="*/ 673 w 905"/>
              <a:gd name="T85" fmla="*/ 597 h 1294"/>
              <a:gd name="T86" fmla="*/ 548 w 905"/>
              <a:gd name="T87" fmla="*/ 584 h 1294"/>
              <a:gd name="T88" fmla="*/ 275 w 905"/>
              <a:gd name="T89" fmla="*/ 577 h 1294"/>
              <a:gd name="T90" fmla="*/ 593 w 905"/>
              <a:gd name="T91" fmla="*/ 561 h 1294"/>
              <a:gd name="T92" fmla="*/ 548 w 905"/>
              <a:gd name="T93" fmla="*/ 542 h 1294"/>
              <a:gd name="T94" fmla="*/ 848 w 905"/>
              <a:gd name="T95" fmla="*/ 534 h 1294"/>
              <a:gd name="T96" fmla="*/ 405 w 905"/>
              <a:gd name="T97" fmla="*/ 524 h 1294"/>
              <a:gd name="T98" fmla="*/ 753 w 905"/>
              <a:gd name="T99" fmla="*/ 510 h 1294"/>
              <a:gd name="T100" fmla="*/ 398 w 905"/>
              <a:gd name="T101" fmla="*/ 497 h 1294"/>
              <a:gd name="T102" fmla="*/ 206 w 905"/>
              <a:gd name="T103" fmla="*/ 475 h 1294"/>
              <a:gd name="T104" fmla="*/ 845 w 905"/>
              <a:gd name="T105" fmla="*/ 455 h 1294"/>
              <a:gd name="T106" fmla="*/ 560 w 905"/>
              <a:gd name="T107" fmla="*/ 351 h 1294"/>
              <a:gd name="T108" fmla="*/ 836 w 905"/>
              <a:gd name="T109" fmla="*/ 242 h 1294"/>
              <a:gd name="T110" fmla="*/ 858 w 905"/>
              <a:gd name="T111" fmla="*/ 219 h 1294"/>
              <a:gd name="T112" fmla="*/ 781 w 905"/>
              <a:gd name="T113" fmla="*/ 163 h 1294"/>
              <a:gd name="T114" fmla="*/ 741 w 905"/>
              <a:gd name="T115" fmla="*/ 125 h 1294"/>
              <a:gd name="T116" fmla="*/ 737 w 905"/>
              <a:gd name="T117" fmla="*/ 118 h 1294"/>
              <a:gd name="T118" fmla="*/ 639 w 905"/>
              <a:gd name="T119" fmla="*/ 89 h 1294"/>
              <a:gd name="T120" fmla="*/ 677 w 905"/>
              <a:gd name="T121" fmla="*/ 14 h 1294"/>
              <a:gd name="T122" fmla="*/ 530 w 905"/>
              <a:gd name="T123" fmla="*/ 78 h 1294"/>
              <a:gd name="T124" fmla="*/ 656 w 905"/>
              <a:gd name="T125" fmla="*/ 27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5" h="1294">
                <a:moveTo>
                  <a:pt x="532" y="1292"/>
                </a:moveTo>
                <a:cubicBezTo>
                  <a:pt x="531" y="1292"/>
                  <a:pt x="527" y="1282"/>
                  <a:pt x="526" y="1288"/>
                </a:cubicBezTo>
                <a:cubicBezTo>
                  <a:pt x="527" y="1288"/>
                  <a:pt x="527" y="1294"/>
                  <a:pt x="522" y="1285"/>
                </a:cubicBezTo>
                <a:cubicBezTo>
                  <a:pt x="517" y="1282"/>
                  <a:pt x="512" y="1268"/>
                  <a:pt x="512" y="1268"/>
                </a:cubicBezTo>
                <a:cubicBezTo>
                  <a:pt x="508" y="1264"/>
                  <a:pt x="511" y="1264"/>
                  <a:pt x="512" y="1260"/>
                </a:cubicBezTo>
                <a:cubicBezTo>
                  <a:pt x="509" y="1257"/>
                  <a:pt x="506" y="1255"/>
                  <a:pt x="511" y="1252"/>
                </a:cubicBezTo>
                <a:cubicBezTo>
                  <a:pt x="511" y="1249"/>
                  <a:pt x="508" y="1244"/>
                  <a:pt x="508" y="1239"/>
                </a:cubicBezTo>
                <a:cubicBezTo>
                  <a:pt x="509" y="1238"/>
                  <a:pt x="510" y="1237"/>
                  <a:pt x="510" y="1236"/>
                </a:cubicBezTo>
                <a:cubicBezTo>
                  <a:pt x="504" y="1232"/>
                  <a:pt x="505" y="1229"/>
                  <a:pt x="505" y="1224"/>
                </a:cubicBezTo>
                <a:cubicBezTo>
                  <a:pt x="503" y="1194"/>
                  <a:pt x="504" y="1162"/>
                  <a:pt x="504" y="1132"/>
                </a:cubicBezTo>
                <a:cubicBezTo>
                  <a:pt x="503" y="1130"/>
                  <a:pt x="505" y="1126"/>
                  <a:pt x="505" y="1125"/>
                </a:cubicBezTo>
                <a:cubicBezTo>
                  <a:pt x="494" y="1116"/>
                  <a:pt x="492" y="1092"/>
                  <a:pt x="492" y="1080"/>
                </a:cubicBezTo>
                <a:cubicBezTo>
                  <a:pt x="488" y="1070"/>
                  <a:pt x="486" y="1064"/>
                  <a:pt x="487" y="1053"/>
                </a:cubicBezTo>
                <a:cubicBezTo>
                  <a:pt x="492" y="1048"/>
                  <a:pt x="490" y="1045"/>
                  <a:pt x="491" y="1040"/>
                </a:cubicBezTo>
                <a:cubicBezTo>
                  <a:pt x="491" y="1031"/>
                  <a:pt x="489" y="986"/>
                  <a:pt x="491" y="984"/>
                </a:cubicBezTo>
                <a:cubicBezTo>
                  <a:pt x="490" y="979"/>
                  <a:pt x="487" y="971"/>
                  <a:pt x="489" y="965"/>
                </a:cubicBezTo>
                <a:cubicBezTo>
                  <a:pt x="489" y="956"/>
                  <a:pt x="487" y="946"/>
                  <a:pt x="486" y="937"/>
                </a:cubicBezTo>
                <a:cubicBezTo>
                  <a:pt x="481" y="933"/>
                  <a:pt x="481" y="921"/>
                  <a:pt x="479" y="914"/>
                </a:cubicBezTo>
                <a:cubicBezTo>
                  <a:pt x="476" y="914"/>
                  <a:pt x="476" y="918"/>
                  <a:pt x="476" y="920"/>
                </a:cubicBezTo>
                <a:cubicBezTo>
                  <a:pt x="471" y="920"/>
                  <a:pt x="470" y="951"/>
                  <a:pt x="470" y="954"/>
                </a:cubicBezTo>
                <a:cubicBezTo>
                  <a:pt x="467" y="956"/>
                  <a:pt x="468" y="979"/>
                  <a:pt x="467" y="984"/>
                </a:cubicBezTo>
                <a:cubicBezTo>
                  <a:pt x="462" y="984"/>
                  <a:pt x="466" y="994"/>
                  <a:pt x="464" y="998"/>
                </a:cubicBezTo>
                <a:cubicBezTo>
                  <a:pt x="459" y="997"/>
                  <a:pt x="462" y="993"/>
                  <a:pt x="462" y="990"/>
                </a:cubicBezTo>
                <a:cubicBezTo>
                  <a:pt x="457" y="987"/>
                  <a:pt x="465" y="985"/>
                  <a:pt x="461" y="983"/>
                </a:cubicBezTo>
                <a:cubicBezTo>
                  <a:pt x="462" y="980"/>
                  <a:pt x="463" y="978"/>
                  <a:pt x="464" y="976"/>
                </a:cubicBezTo>
                <a:cubicBezTo>
                  <a:pt x="462" y="975"/>
                  <a:pt x="463" y="960"/>
                  <a:pt x="464" y="958"/>
                </a:cubicBezTo>
                <a:cubicBezTo>
                  <a:pt x="464" y="955"/>
                  <a:pt x="458" y="950"/>
                  <a:pt x="466" y="950"/>
                </a:cubicBezTo>
                <a:cubicBezTo>
                  <a:pt x="469" y="941"/>
                  <a:pt x="469" y="946"/>
                  <a:pt x="462" y="945"/>
                </a:cubicBezTo>
                <a:cubicBezTo>
                  <a:pt x="463" y="940"/>
                  <a:pt x="463" y="940"/>
                  <a:pt x="463" y="940"/>
                </a:cubicBezTo>
                <a:cubicBezTo>
                  <a:pt x="459" y="932"/>
                  <a:pt x="466" y="934"/>
                  <a:pt x="467" y="928"/>
                </a:cubicBezTo>
                <a:cubicBezTo>
                  <a:pt x="477" y="925"/>
                  <a:pt x="461" y="903"/>
                  <a:pt x="475" y="906"/>
                </a:cubicBezTo>
                <a:cubicBezTo>
                  <a:pt x="480" y="919"/>
                  <a:pt x="479" y="903"/>
                  <a:pt x="478" y="902"/>
                </a:cubicBezTo>
                <a:cubicBezTo>
                  <a:pt x="472" y="901"/>
                  <a:pt x="477" y="891"/>
                  <a:pt x="471" y="899"/>
                </a:cubicBezTo>
                <a:cubicBezTo>
                  <a:pt x="467" y="899"/>
                  <a:pt x="468" y="895"/>
                  <a:pt x="469" y="893"/>
                </a:cubicBezTo>
                <a:cubicBezTo>
                  <a:pt x="474" y="893"/>
                  <a:pt x="466" y="890"/>
                  <a:pt x="465" y="890"/>
                </a:cubicBezTo>
                <a:cubicBezTo>
                  <a:pt x="463" y="896"/>
                  <a:pt x="464" y="904"/>
                  <a:pt x="459" y="909"/>
                </a:cubicBezTo>
                <a:cubicBezTo>
                  <a:pt x="458" y="913"/>
                  <a:pt x="449" y="930"/>
                  <a:pt x="449" y="916"/>
                </a:cubicBezTo>
                <a:cubicBezTo>
                  <a:pt x="446" y="914"/>
                  <a:pt x="445" y="912"/>
                  <a:pt x="445" y="918"/>
                </a:cubicBezTo>
                <a:cubicBezTo>
                  <a:pt x="439" y="918"/>
                  <a:pt x="438" y="921"/>
                  <a:pt x="438" y="927"/>
                </a:cubicBezTo>
                <a:cubicBezTo>
                  <a:pt x="437" y="934"/>
                  <a:pt x="443" y="931"/>
                  <a:pt x="444" y="939"/>
                </a:cubicBezTo>
                <a:cubicBezTo>
                  <a:pt x="438" y="942"/>
                  <a:pt x="440" y="938"/>
                  <a:pt x="440" y="937"/>
                </a:cubicBezTo>
                <a:cubicBezTo>
                  <a:pt x="440" y="937"/>
                  <a:pt x="430" y="936"/>
                  <a:pt x="435" y="937"/>
                </a:cubicBezTo>
                <a:cubicBezTo>
                  <a:pt x="435" y="941"/>
                  <a:pt x="433" y="941"/>
                  <a:pt x="432" y="938"/>
                </a:cubicBezTo>
                <a:cubicBezTo>
                  <a:pt x="426" y="937"/>
                  <a:pt x="426" y="927"/>
                  <a:pt x="431" y="930"/>
                </a:cubicBezTo>
                <a:cubicBezTo>
                  <a:pt x="430" y="940"/>
                  <a:pt x="438" y="930"/>
                  <a:pt x="432" y="928"/>
                </a:cubicBezTo>
                <a:cubicBezTo>
                  <a:pt x="432" y="926"/>
                  <a:pt x="428" y="920"/>
                  <a:pt x="432" y="920"/>
                </a:cubicBezTo>
                <a:cubicBezTo>
                  <a:pt x="439" y="915"/>
                  <a:pt x="427" y="917"/>
                  <a:pt x="433" y="910"/>
                </a:cubicBezTo>
                <a:cubicBezTo>
                  <a:pt x="433" y="902"/>
                  <a:pt x="437" y="898"/>
                  <a:pt x="433" y="889"/>
                </a:cubicBezTo>
                <a:cubicBezTo>
                  <a:pt x="433" y="880"/>
                  <a:pt x="429" y="874"/>
                  <a:pt x="437" y="867"/>
                </a:cubicBezTo>
                <a:cubicBezTo>
                  <a:pt x="439" y="863"/>
                  <a:pt x="442" y="858"/>
                  <a:pt x="444" y="854"/>
                </a:cubicBezTo>
                <a:cubicBezTo>
                  <a:pt x="444" y="853"/>
                  <a:pt x="448" y="837"/>
                  <a:pt x="448" y="835"/>
                </a:cubicBezTo>
                <a:cubicBezTo>
                  <a:pt x="442" y="829"/>
                  <a:pt x="455" y="824"/>
                  <a:pt x="448" y="820"/>
                </a:cubicBezTo>
                <a:cubicBezTo>
                  <a:pt x="444" y="823"/>
                  <a:pt x="441" y="821"/>
                  <a:pt x="447" y="818"/>
                </a:cubicBezTo>
                <a:cubicBezTo>
                  <a:pt x="447" y="815"/>
                  <a:pt x="432" y="815"/>
                  <a:pt x="430" y="815"/>
                </a:cubicBezTo>
                <a:cubicBezTo>
                  <a:pt x="429" y="812"/>
                  <a:pt x="419" y="812"/>
                  <a:pt x="416" y="812"/>
                </a:cubicBezTo>
                <a:cubicBezTo>
                  <a:pt x="416" y="811"/>
                  <a:pt x="417" y="810"/>
                  <a:pt x="418" y="808"/>
                </a:cubicBezTo>
                <a:cubicBezTo>
                  <a:pt x="411" y="808"/>
                  <a:pt x="392" y="814"/>
                  <a:pt x="390" y="808"/>
                </a:cubicBezTo>
                <a:cubicBezTo>
                  <a:pt x="386" y="808"/>
                  <a:pt x="381" y="808"/>
                  <a:pt x="388" y="812"/>
                </a:cubicBezTo>
                <a:cubicBezTo>
                  <a:pt x="385" y="818"/>
                  <a:pt x="395" y="816"/>
                  <a:pt x="400" y="816"/>
                </a:cubicBezTo>
                <a:cubicBezTo>
                  <a:pt x="402" y="817"/>
                  <a:pt x="404" y="818"/>
                  <a:pt x="406" y="819"/>
                </a:cubicBezTo>
                <a:cubicBezTo>
                  <a:pt x="406" y="828"/>
                  <a:pt x="406" y="851"/>
                  <a:pt x="409" y="857"/>
                </a:cubicBezTo>
                <a:cubicBezTo>
                  <a:pt x="409" y="868"/>
                  <a:pt x="407" y="871"/>
                  <a:pt x="415" y="878"/>
                </a:cubicBezTo>
                <a:cubicBezTo>
                  <a:pt x="427" y="883"/>
                  <a:pt x="416" y="911"/>
                  <a:pt x="419" y="923"/>
                </a:cubicBezTo>
                <a:cubicBezTo>
                  <a:pt x="413" y="930"/>
                  <a:pt x="405" y="938"/>
                  <a:pt x="410" y="949"/>
                </a:cubicBezTo>
                <a:cubicBezTo>
                  <a:pt x="410" y="963"/>
                  <a:pt x="414" y="976"/>
                  <a:pt x="414" y="989"/>
                </a:cubicBezTo>
                <a:cubicBezTo>
                  <a:pt x="416" y="993"/>
                  <a:pt x="419" y="999"/>
                  <a:pt x="416" y="1003"/>
                </a:cubicBezTo>
                <a:cubicBezTo>
                  <a:pt x="416" y="1005"/>
                  <a:pt x="418" y="1005"/>
                  <a:pt x="418" y="1008"/>
                </a:cubicBezTo>
                <a:cubicBezTo>
                  <a:pt x="415" y="1012"/>
                  <a:pt x="417" y="1012"/>
                  <a:pt x="418" y="1016"/>
                </a:cubicBezTo>
                <a:cubicBezTo>
                  <a:pt x="416" y="1018"/>
                  <a:pt x="417" y="1019"/>
                  <a:pt x="417" y="1022"/>
                </a:cubicBezTo>
                <a:cubicBezTo>
                  <a:pt x="414" y="1022"/>
                  <a:pt x="413" y="1023"/>
                  <a:pt x="412" y="1025"/>
                </a:cubicBezTo>
                <a:cubicBezTo>
                  <a:pt x="414" y="1025"/>
                  <a:pt x="421" y="1027"/>
                  <a:pt x="415" y="1029"/>
                </a:cubicBezTo>
                <a:cubicBezTo>
                  <a:pt x="415" y="1031"/>
                  <a:pt x="419" y="1028"/>
                  <a:pt x="418" y="1035"/>
                </a:cubicBezTo>
                <a:cubicBezTo>
                  <a:pt x="424" y="1043"/>
                  <a:pt x="420" y="1053"/>
                  <a:pt x="424" y="1061"/>
                </a:cubicBezTo>
                <a:cubicBezTo>
                  <a:pt x="425" y="1069"/>
                  <a:pt x="426" y="1077"/>
                  <a:pt x="428" y="1085"/>
                </a:cubicBezTo>
                <a:cubicBezTo>
                  <a:pt x="428" y="1093"/>
                  <a:pt x="442" y="1106"/>
                  <a:pt x="435" y="1112"/>
                </a:cubicBezTo>
                <a:cubicBezTo>
                  <a:pt x="429" y="1114"/>
                  <a:pt x="424" y="1111"/>
                  <a:pt x="421" y="1119"/>
                </a:cubicBezTo>
                <a:cubicBezTo>
                  <a:pt x="417" y="1117"/>
                  <a:pt x="417" y="1118"/>
                  <a:pt x="417" y="1122"/>
                </a:cubicBezTo>
                <a:cubicBezTo>
                  <a:pt x="412" y="1124"/>
                  <a:pt x="402" y="1123"/>
                  <a:pt x="407" y="1116"/>
                </a:cubicBezTo>
                <a:cubicBezTo>
                  <a:pt x="407" y="1115"/>
                  <a:pt x="407" y="1115"/>
                  <a:pt x="407" y="1115"/>
                </a:cubicBezTo>
                <a:cubicBezTo>
                  <a:pt x="399" y="1115"/>
                  <a:pt x="411" y="1124"/>
                  <a:pt x="398" y="1121"/>
                </a:cubicBezTo>
                <a:cubicBezTo>
                  <a:pt x="394" y="1115"/>
                  <a:pt x="388" y="1118"/>
                  <a:pt x="392" y="1114"/>
                </a:cubicBezTo>
                <a:cubicBezTo>
                  <a:pt x="391" y="1111"/>
                  <a:pt x="388" y="1112"/>
                  <a:pt x="388" y="1110"/>
                </a:cubicBezTo>
                <a:cubicBezTo>
                  <a:pt x="393" y="1109"/>
                  <a:pt x="394" y="1115"/>
                  <a:pt x="394" y="1106"/>
                </a:cubicBezTo>
                <a:cubicBezTo>
                  <a:pt x="392" y="1105"/>
                  <a:pt x="387" y="1104"/>
                  <a:pt x="388" y="1103"/>
                </a:cubicBezTo>
                <a:cubicBezTo>
                  <a:pt x="403" y="1098"/>
                  <a:pt x="370" y="1096"/>
                  <a:pt x="388" y="1091"/>
                </a:cubicBezTo>
                <a:cubicBezTo>
                  <a:pt x="390" y="1086"/>
                  <a:pt x="384" y="1082"/>
                  <a:pt x="387" y="1078"/>
                </a:cubicBezTo>
                <a:cubicBezTo>
                  <a:pt x="386" y="1075"/>
                  <a:pt x="386" y="1073"/>
                  <a:pt x="386" y="1071"/>
                </a:cubicBezTo>
                <a:cubicBezTo>
                  <a:pt x="393" y="1060"/>
                  <a:pt x="385" y="1031"/>
                  <a:pt x="391" y="1027"/>
                </a:cubicBezTo>
                <a:cubicBezTo>
                  <a:pt x="391" y="1020"/>
                  <a:pt x="389" y="1026"/>
                  <a:pt x="392" y="1022"/>
                </a:cubicBezTo>
                <a:cubicBezTo>
                  <a:pt x="392" y="1020"/>
                  <a:pt x="391" y="1012"/>
                  <a:pt x="392" y="1011"/>
                </a:cubicBezTo>
                <a:cubicBezTo>
                  <a:pt x="392" y="1008"/>
                  <a:pt x="387" y="1002"/>
                  <a:pt x="387" y="998"/>
                </a:cubicBezTo>
                <a:cubicBezTo>
                  <a:pt x="387" y="994"/>
                  <a:pt x="385" y="988"/>
                  <a:pt x="387" y="985"/>
                </a:cubicBezTo>
                <a:cubicBezTo>
                  <a:pt x="385" y="985"/>
                  <a:pt x="384" y="978"/>
                  <a:pt x="384" y="976"/>
                </a:cubicBezTo>
                <a:cubicBezTo>
                  <a:pt x="386" y="970"/>
                  <a:pt x="383" y="951"/>
                  <a:pt x="377" y="948"/>
                </a:cubicBezTo>
                <a:cubicBezTo>
                  <a:pt x="374" y="948"/>
                  <a:pt x="368" y="939"/>
                  <a:pt x="368" y="935"/>
                </a:cubicBezTo>
                <a:cubicBezTo>
                  <a:pt x="374" y="923"/>
                  <a:pt x="363" y="908"/>
                  <a:pt x="360" y="896"/>
                </a:cubicBezTo>
                <a:cubicBezTo>
                  <a:pt x="352" y="886"/>
                  <a:pt x="355" y="883"/>
                  <a:pt x="362" y="874"/>
                </a:cubicBezTo>
                <a:cubicBezTo>
                  <a:pt x="371" y="871"/>
                  <a:pt x="370" y="856"/>
                  <a:pt x="370" y="849"/>
                </a:cubicBezTo>
                <a:cubicBezTo>
                  <a:pt x="371" y="844"/>
                  <a:pt x="361" y="824"/>
                  <a:pt x="358" y="821"/>
                </a:cubicBezTo>
                <a:cubicBezTo>
                  <a:pt x="358" y="811"/>
                  <a:pt x="347" y="802"/>
                  <a:pt x="362" y="802"/>
                </a:cubicBezTo>
                <a:cubicBezTo>
                  <a:pt x="368" y="798"/>
                  <a:pt x="359" y="801"/>
                  <a:pt x="356" y="795"/>
                </a:cubicBezTo>
                <a:cubicBezTo>
                  <a:pt x="352" y="790"/>
                  <a:pt x="352" y="790"/>
                  <a:pt x="347" y="790"/>
                </a:cubicBezTo>
                <a:cubicBezTo>
                  <a:pt x="343" y="788"/>
                  <a:pt x="326" y="771"/>
                  <a:pt x="323" y="780"/>
                </a:cubicBezTo>
                <a:cubicBezTo>
                  <a:pt x="319" y="780"/>
                  <a:pt x="321" y="765"/>
                  <a:pt x="313" y="764"/>
                </a:cubicBezTo>
                <a:cubicBezTo>
                  <a:pt x="312" y="762"/>
                  <a:pt x="296" y="742"/>
                  <a:pt x="295" y="742"/>
                </a:cubicBezTo>
                <a:cubicBezTo>
                  <a:pt x="294" y="726"/>
                  <a:pt x="288" y="751"/>
                  <a:pt x="296" y="751"/>
                </a:cubicBezTo>
                <a:cubicBezTo>
                  <a:pt x="296" y="757"/>
                  <a:pt x="294" y="757"/>
                  <a:pt x="298" y="764"/>
                </a:cubicBezTo>
                <a:cubicBezTo>
                  <a:pt x="298" y="771"/>
                  <a:pt x="292" y="783"/>
                  <a:pt x="295" y="788"/>
                </a:cubicBezTo>
                <a:cubicBezTo>
                  <a:pt x="293" y="789"/>
                  <a:pt x="292" y="792"/>
                  <a:pt x="290" y="793"/>
                </a:cubicBezTo>
                <a:cubicBezTo>
                  <a:pt x="293" y="797"/>
                  <a:pt x="287" y="805"/>
                  <a:pt x="287" y="811"/>
                </a:cubicBezTo>
                <a:cubicBezTo>
                  <a:pt x="284" y="815"/>
                  <a:pt x="288" y="818"/>
                  <a:pt x="283" y="820"/>
                </a:cubicBezTo>
                <a:cubicBezTo>
                  <a:pt x="277" y="824"/>
                  <a:pt x="289" y="820"/>
                  <a:pt x="289" y="824"/>
                </a:cubicBezTo>
                <a:cubicBezTo>
                  <a:pt x="283" y="825"/>
                  <a:pt x="282" y="836"/>
                  <a:pt x="279" y="831"/>
                </a:cubicBezTo>
                <a:cubicBezTo>
                  <a:pt x="277" y="834"/>
                  <a:pt x="279" y="837"/>
                  <a:pt x="276" y="839"/>
                </a:cubicBezTo>
                <a:cubicBezTo>
                  <a:pt x="276" y="841"/>
                  <a:pt x="277" y="840"/>
                  <a:pt x="277" y="843"/>
                </a:cubicBezTo>
                <a:cubicBezTo>
                  <a:pt x="273" y="843"/>
                  <a:pt x="270" y="842"/>
                  <a:pt x="267" y="843"/>
                </a:cubicBezTo>
                <a:cubicBezTo>
                  <a:pt x="268" y="843"/>
                  <a:pt x="269" y="845"/>
                  <a:pt x="268" y="847"/>
                </a:cubicBezTo>
                <a:cubicBezTo>
                  <a:pt x="265" y="844"/>
                  <a:pt x="261" y="848"/>
                  <a:pt x="268" y="851"/>
                </a:cubicBezTo>
                <a:cubicBezTo>
                  <a:pt x="268" y="851"/>
                  <a:pt x="268" y="851"/>
                  <a:pt x="268" y="851"/>
                </a:cubicBezTo>
                <a:cubicBezTo>
                  <a:pt x="260" y="851"/>
                  <a:pt x="263" y="852"/>
                  <a:pt x="258" y="853"/>
                </a:cubicBezTo>
                <a:cubicBezTo>
                  <a:pt x="256" y="847"/>
                  <a:pt x="247" y="858"/>
                  <a:pt x="242" y="857"/>
                </a:cubicBezTo>
                <a:cubicBezTo>
                  <a:pt x="241" y="853"/>
                  <a:pt x="227" y="853"/>
                  <a:pt x="233" y="857"/>
                </a:cubicBezTo>
                <a:cubicBezTo>
                  <a:pt x="228" y="858"/>
                  <a:pt x="219" y="864"/>
                  <a:pt x="217" y="863"/>
                </a:cubicBezTo>
                <a:cubicBezTo>
                  <a:pt x="216" y="860"/>
                  <a:pt x="207" y="863"/>
                  <a:pt x="215" y="865"/>
                </a:cubicBezTo>
                <a:cubicBezTo>
                  <a:pt x="214" y="867"/>
                  <a:pt x="209" y="870"/>
                  <a:pt x="211" y="865"/>
                </a:cubicBezTo>
                <a:cubicBezTo>
                  <a:pt x="210" y="861"/>
                  <a:pt x="208" y="864"/>
                  <a:pt x="207" y="859"/>
                </a:cubicBezTo>
                <a:cubicBezTo>
                  <a:pt x="204" y="859"/>
                  <a:pt x="202" y="860"/>
                  <a:pt x="200" y="862"/>
                </a:cubicBezTo>
                <a:cubicBezTo>
                  <a:pt x="198" y="861"/>
                  <a:pt x="184" y="855"/>
                  <a:pt x="183" y="859"/>
                </a:cubicBezTo>
                <a:cubicBezTo>
                  <a:pt x="196" y="864"/>
                  <a:pt x="179" y="864"/>
                  <a:pt x="179" y="859"/>
                </a:cubicBezTo>
                <a:cubicBezTo>
                  <a:pt x="171" y="859"/>
                  <a:pt x="172" y="864"/>
                  <a:pt x="179" y="866"/>
                </a:cubicBezTo>
                <a:cubicBezTo>
                  <a:pt x="184" y="862"/>
                  <a:pt x="182" y="869"/>
                  <a:pt x="186" y="866"/>
                </a:cubicBezTo>
                <a:cubicBezTo>
                  <a:pt x="187" y="870"/>
                  <a:pt x="175" y="862"/>
                  <a:pt x="180" y="871"/>
                </a:cubicBezTo>
                <a:cubicBezTo>
                  <a:pt x="180" y="871"/>
                  <a:pt x="181" y="871"/>
                  <a:pt x="182" y="871"/>
                </a:cubicBezTo>
                <a:cubicBezTo>
                  <a:pt x="182" y="875"/>
                  <a:pt x="168" y="869"/>
                  <a:pt x="166" y="869"/>
                </a:cubicBezTo>
                <a:cubicBezTo>
                  <a:pt x="166" y="866"/>
                  <a:pt x="161" y="867"/>
                  <a:pt x="161" y="870"/>
                </a:cubicBezTo>
                <a:cubicBezTo>
                  <a:pt x="149" y="878"/>
                  <a:pt x="169" y="871"/>
                  <a:pt x="169" y="874"/>
                </a:cubicBezTo>
                <a:cubicBezTo>
                  <a:pt x="164" y="875"/>
                  <a:pt x="159" y="881"/>
                  <a:pt x="156" y="876"/>
                </a:cubicBezTo>
                <a:cubicBezTo>
                  <a:pt x="153" y="875"/>
                  <a:pt x="145" y="876"/>
                  <a:pt x="143" y="879"/>
                </a:cubicBezTo>
                <a:cubicBezTo>
                  <a:pt x="147" y="884"/>
                  <a:pt x="143" y="881"/>
                  <a:pt x="139" y="881"/>
                </a:cubicBezTo>
                <a:cubicBezTo>
                  <a:pt x="138" y="882"/>
                  <a:pt x="138" y="883"/>
                  <a:pt x="139" y="885"/>
                </a:cubicBezTo>
                <a:cubicBezTo>
                  <a:pt x="135" y="887"/>
                  <a:pt x="131" y="884"/>
                  <a:pt x="126" y="884"/>
                </a:cubicBezTo>
                <a:cubicBezTo>
                  <a:pt x="121" y="887"/>
                  <a:pt x="114" y="891"/>
                  <a:pt x="108" y="890"/>
                </a:cubicBezTo>
                <a:cubicBezTo>
                  <a:pt x="101" y="892"/>
                  <a:pt x="89" y="897"/>
                  <a:pt x="89" y="887"/>
                </a:cubicBezTo>
                <a:cubicBezTo>
                  <a:pt x="87" y="887"/>
                  <a:pt x="80" y="884"/>
                  <a:pt x="78" y="887"/>
                </a:cubicBezTo>
                <a:cubicBezTo>
                  <a:pt x="79" y="888"/>
                  <a:pt x="80" y="888"/>
                  <a:pt x="82" y="890"/>
                </a:cubicBezTo>
                <a:cubicBezTo>
                  <a:pt x="78" y="890"/>
                  <a:pt x="70" y="887"/>
                  <a:pt x="65" y="886"/>
                </a:cubicBezTo>
                <a:cubicBezTo>
                  <a:pt x="68" y="879"/>
                  <a:pt x="59" y="882"/>
                  <a:pt x="59" y="874"/>
                </a:cubicBezTo>
                <a:cubicBezTo>
                  <a:pt x="62" y="874"/>
                  <a:pt x="72" y="885"/>
                  <a:pt x="81" y="882"/>
                </a:cubicBezTo>
                <a:cubicBezTo>
                  <a:pt x="82" y="882"/>
                  <a:pt x="104" y="878"/>
                  <a:pt x="104" y="881"/>
                </a:cubicBezTo>
                <a:cubicBezTo>
                  <a:pt x="99" y="881"/>
                  <a:pt x="96" y="879"/>
                  <a:pt x="96" y="885"/>
                </a:cubicBezTo>
                <a:cubicBezTo>
                  <a:pt x="91" y="887"/>
                  <a:pt x="93" y="887"/>
                  <a:pt x="95" y="890"/>
                </a:cubicBezTo>
                <a:cubicBezTo>
                  <a:pt x="102" y="888"/>
                  <a:pt x="107" y="891"/>
                  <a:pt x="112" y="887"/>
                </a:cubicBezTo>
                <a:cubicBezTo>
                  <a:pt x="116" y="886"/>
                  <a:pt x="123" y="883"/>
                  <a:pt x="127" y="881"/>
                </a:cubicBezTo>
                <a:cubicBezTo>
                  <a:pt x="124" y="878"/>
                  <a:pt x="109" y="880"/>
                  <a:pt x="109" y="876"/>
                </a:cubicBezTo>
                <a:cubicBezTo>
                  <a:pt x="113" y="875"/>
                  <a:pt x="125" y="877"/>
                  <a:pt x="129" y="877"/>
                </a:cubicBezTo>
                <a:cubicBezTo>
                  <a:pt x="130" y="876"/>
                  <a:pt x="130" y="874"/>
                  <a:pt x="130" y="873"/>
                </a:cubicBezTo>
                <a:cubicBezTo>
                  <a:pt x="135" y="872"/>
                  <a:pt x="138" y="878"/>
                  <a:pt x="138" y="872"/>
                </a:cubicBezTo>
                <a:cubicBezTo>
                  <a:pt x="140" y="870"/>
                  <a:pt x="141" y="872"/>
                  <a:pt x="143" y="869"/>
                </a:cubicBezTo>
                <a:cubicBezTo>
                  <a:pt x="144" y="869"/>
                  <a:pt x="147" y="872"/>
                  <a:pt x="147" y="868"/>
                </a:cubicBezTo>
                <a:cubicBezTo>
                  <a:pt x="143" y="866"/>
                  <a:pt x="129" y="864"/>
                  <a:pt x="126" y="868"/>
                </a:cubicBezTo>
                <a:cubicBezTo>
                  <a:pt x="121" y="868"/>
                  <a:pt x="143" y="857"/>
                  <a:pt x="146" y="856"/>
                </a:cubicBezTo>
                <a:cubicBezTo>
                  <a:pt x="147" y="849"/>
                  <a:pt x="133" y="859"/>
                  <a:pt x="135" y="852"/>
                </a:cubicBezTo>
                <a:cubicBezTo>
                  <a:pt x="136" y="851"/>
                  <a:pt x="147" y="850"/>
                  <a:pt x="148" y="851"/>
                </a:cubicBezTo>
                <a:cubicBezTo>
                  <a:pt x="146" y="857"/>
                  <a:pt x="156" y="852"/>
                  <a:pt x="158" y="852"/>
                </a:cubicBezTo>
                <a:cubicBezTo>
                  <a:pt x="159" y="856"/>
                  <a:pt x="162" y="855"/>
                  <a:pt x="166" y="855"/>
                </a:cubicBezTo>
                <a:cubicBezTo>
                  <a:pt x="166" y="865"/>
                  <a:pt x="175" y="853"/>
                  <a:pt x="176" y="852"/>
                </a:cubicBezTo>
                <a:cubicBezTo>
                  <a:pt x="181" y="851"/>
                  <a:pt x="181" y="851"/>
                  <a:pt x="181" y="845"/>
                </a:cubicBezTo>
                <a:cubicBezTo>
                  <a:pt x="177" y="845"/>
                  <a:pt x="177" y="845"/>
                  <a:pt x="175" y="842"/>
                </a:cubicBezTo>
                <a:cubicBezTo>
                  <a:pt x="170" y="843"/>
                  <a:pt x="165" y="848"/>
                  <a:pt x="160" y="850"/>
                </a:cubicBezTo>
                <a:cubicBezTo>
                  <a:pt x="160" y="844"/>
                  <a:pt x="168" y="847"/>
                  <a:pt x="169" y="840"/>
                </a:cubicBezTo>
                <a:cubicBezTo>
                  <a:pt x="178" y="837"/>
                  <a:pt x="182" y="826"/>
                  <a:pt x="190" y="826"/>
                </a:cubicBezTo>
                <a:cubicBezTo>
                  <a:pt x="195" y="821"/>
                  <a:pt x="201" y="814"/>
                  <a:pt x="201" y="807"/>
                </a:cubicBezTo>
                <a:cubicBezTo>
                  <a:pt x="202" y="805"/>
                  <a:pt x="204" y="804"/>
                  <a:pt x="205" y="802"/>
                </a:cubicBezTo>
                <a:cubicBezTo>
                  <a:pt x="211" y="783"/>
                  <a:pt x="206" y="800"/>
                  <a:pt x="197" y="801"/>
                </a:cubicBezTo>
                <a:cubicBezTo>
                  <a:pt x="197" y="798"/>
                  <a:pt x="199" y="796"/>
                  <a:pt x="199" y="793"/>
                </a:cubicBezTo>
                <a:cubicBezTo>
                  <a:pt x="191" y="789"/>
                  <a:pt x="184" y="799"/>
                  <a:pt x="174" y="799"/>
                </a:cubicBezTo>
                <a:cubicBezTo>
                  <a:pt x="172" y="806"/>
                  <a:pt x="167" y="802"/>
                  <a:pt x="166" y="807"/>
                </a:cubicBezTo>
                <a:cubicBezTo>
                  <a:pt x="163" y="808"/>
                  <a:pt x="157" y="809"/>
                  <a:pt x="158" y="814"/>
                </a:cubicBezTo>
                <a:cubicBezTo>
                  <a:pt x="152" y="813"/>
                  <a:pt x="133" y="809"/>
                  <a:pt x="142" y="823"/>
                </a:cubicBezTo>
                <a:cubicBezTo>
                  <a:pt x="146" y="821"/>
                  <a:pt x="145" y="826"/>
                  <a:pt x="149" y="822"/>
                </a:cubicBezTo>
                <a:cubicBezTo>
                  <a:pt x="155" y="822"/>
                  <a:pt x="144" y="828"/>
                  <a:pt x="142" y="825"/>
                </a:cubicBezTo>
                <a:cubicBezTo>
                  <a:pt x="136" y="825"/>
                  <a:pt x="145" y="818"/>
                  <a:pt x="131" y="822"/>
                </a:cubicBezTo>
                <a:cubicBezTo>
                  <a:pt x="127" y="821"/>
                  <a:pt x="128" y="820"/>
                  <a:pt x="125" y="824"/>
                </a:cubicBezTo>
                <a:cubicBezTo>
                  <a:pt x="123" y="822"/>
                  <a:pt x="118" y="818"/>
                  <a:pt x="116" y="821"/>
                </a:cubicBezTo>
                <a:cubicBezTo>
                  <a:pt x="121" y="825"/>
                  <a:pt x="114" y="829"/>
                  <a:pt x="115" y="818"/>
                </a:cubicBezTo>
                <a:cubicBezTo>
                  <a:pt x="117" y="816"/>
                  <a:pt x="116" y="813"/>
                  <a:pt x="116" y="811"/>
                </a:cubicBezTo>
                <a:cubicBezTo>
                  <a:pt x="119" y="810"/>
                  <a:pt x="134" y="807"/>
                  <a:pt x="123" y="807"/>
                </a:cubicBezTo>
                <a:cubicBezTo>
                  <a:pt x="116" y="804"/>
                  <a:pt x="111" y="811"/>
                  <a:pt x="102" y="806"/>
                </a:cubicBezTo>
                <a:cubicBezTo>
                  <a:pt x="90" y="806"/>
                  <a:pt x="87" y="805"/>
                  <a:pt x="100" y="805"/>
                </a:cubicBezTo>
                <a:cubicBezTo>
                  <a:pt x="103" y="804"/>
                  <a:pt x="105" y="803"/>
                  <a:pt x="107" y="802"/>
                </a:cubicBezTo>
                <a:cubicBezTo>
                  <a:pt x="107" y="795"/>
                  <a:pt x="89" y="807"/>
                  <a:pt x="83" y="798"/>
                </a:cubicBezTo>
                <a:cubicBezTo>
                  <a:pt x="83" y="798"/>
                  <a:pt x="58" y="797"/>
                  <a:pt x="68" y="793"/>
                </a:cubicBezTo>
                <a:cubicBezTo>
                  <a:pt x="68" y="791"/>
                  <a:pt x="56" y="785"/>
                  <a:pt x="56" y="789"/>
                </a:cubicBezTo>
                <a:cubicBezTo>
                  <a:pt x="59" y="790"/>
                  <a:pt x="57" y="798"/>
                  <a:pt x="55" y="796"/>
                </a:cubicBezTo>
                <a:cubicBezTo>
                  <a:pt x="54" y="792"/>
                  <a:pt x="47" y="791"/>
                  <a:pt x="46" y="790"/>
                </a:cubicBezTo>
                <a:cubicBezTo>
                  <a:pt x="52" y="785"/>
                  <a:pt x="41" y="783"/>
                  <a:pt x="38" y="782"/>
                </a:cubicBezTo>
                <a:cubicBezTo>
                  <a:pt x="36" y="778"/>
                  <a:pt x="32" y="776"/>
                  <a:pt x="30" y="774"/>
                </a:cubicBezTo>
                <a:cubicBezTo>
                  <a:pt x="31" y="773"/>
                  <a:pt x="29" y="768"/>
                  <a:pt x="28" y="768"/>
                </a:cubicBezTo>
                <a:cubicBezTo>
                  <a:pt x="23" y="773"/>
                  <a:pt x="16" y="762"/>
                  <a:pt x="19" y="759"/>
                </a:cubicBezTo>
                <a:cubicBezTo>
                  <a:pt x="14" y="754"/>
                  <a:pt x="10" y="757"/>
                  <a:pt x="19" y="753"/>
                </a:cubicBezTo>
                <a:cubicBezTo>
                  <a:pt x="19" y="757"/>
                  <a:pt x="39" y="756"/>
                  <a:pt x="40" y="760"/>
                </a:cubicBezTo>
                <a:cubicBezTo>
                  <a:pt x="36" y="764"/>
                  <a:pt x="42" y="763"/>
                  <a:pt x="39" y="763"/>
                </a:cubicBezTo>
                <a:cubicBezTo>
                  <a:pt x="38" y="767"/>
                  <a:pt x="40" y="767"/>
                  <a:pt x="44" y="768"/>
                </a:cubicBezTo>
                <a:cubicBezTo>
                  <a:pt x="52" y="767"/>
                  <a:pt x="60" y="770"/>
                  <a:pt x="69" y="771"/>
                </a:cubicBezTo>
                <a:cubicBezTo>
                  <a:pt x="78" y="777"/>
                  <a:pt x="83" y="773"/>
                  <a:pt x="92" y="768"/>
                </a:cubicBezTo>
                <a:cubicBezTo>
                  <a:pt x="89" y="767"/>
                  <a:pt x="86" y="769"/>
                  <a:pt x="87" y="765"/>
                </a:cubicBezTo>
                <a:cubicBezTo>
                  <a:pt x="83" y="762"/>
                  <a:pt x="71" y="767"/>
                  <a:pt x="64" y="763"/>
                </a:cubicBezTo>
                <a:cubicBezTo>
                  <a:pt x="61" y="764"/>
                  <a:pt x="60" y="765"/>
                  <a:pt x="58" y="765"/>
                </a:cubicBezTo>
                <a:cubicBezTo>
                  <a:pt x="56" y="759"/>
                  <a:pt x="51" y="762"/>
                  <a:pt x="47" y="762"/>
                </a:cubicBezTo>
                <a:cubicBezTo>
                  <a:pt x="47" y="757"/>
                  <a:pt x="62" y="759"/>
                  <a:pt x="50" y="756"/>
                </a:cubicBezTo>
                <a:cubicBezTo>
                  <a:pt x="40" y="756"/>
                  <a:pt x="39" y="748"/>
                  <a:pt x="29" y="748"/>
                </a:cubicBezTo>
                <a:cubicBezTo>
                  <a:pt x="26" y="747"/>
                  <a:pt x="24" y="745"/>
                  <a:pt x="21" y="743"/>
                </a:cubicBezTo>
                <a:cubicBezTo>
                  <a:pt x="22" y="738"/>
                  <a:pt x="0" y="728"/>
                  <a:pt x="1" y="724"/>
                </a:cubicBezTo>
                <a:cubicBezTo>
                  <a:pt x="2" y="724"/>
                  <a:pt x="12" y="727"/>
                  <a:pt x="16" y="727"/>
                </a:cubicBezTo>
                <a:cubicBezTo>
                  <a:pt x="17" y="724"/>
                  <a:pt x="17" y="724"/>
                  <a:pt x="20" y="724"/>
                </a:cubicBezTo>
                <a:cubicBezTo>
                  <a:pt x="25" y="729"/>
                  <a:pt x="35" y="733"/>
                  <a:pt x="42" y="737"/>
                </a:cubicBezTo>
                <a:cubicBezTo>
                  <a:pt x="50" y="748"/>
                  <a:pt x="59" y="745"/>
                  <a:pt x="71" y="748"/>
                </a:cubicBezTo>
                <a:cubicBezTo>
                  <a:pt x="71" y="749"/>
                  <a:pt x="68" y="749"/>
                  <a:pt x="67" y="749"/>
                </a:cubicBezTo>
                <a:cubicBezTo>
                  <a:pt x="71" y="752"/>
                  <a:pt x="71" y="752"/>
                  <a:pt x="73" y="748"/>
                </a:cubicBezTo>
                <a:cubicBezTo>
                  <a:pt x="80" y="747"/>
                  <a:pt x="84" y="748"/>
                  <a:pt x="89" y="741"/>
                </a:cubicBezTo>
                <a:cubicBezTo>
                  <a:pt x="94" y="739"/>
                  <a:pt x="101" y="740"/>
                  <a:pt x="104" y="736"/>
                </a:cubicBezTo>
                <a:cubicBezTo>
                  <a:pt x="112" y="734"/>
                  <a:pt x="116" y="729"/>
                  <a:pt x="125" y="728"/>
                </a:cubicBezTo>
                <a:cubicBezTo>
                  <a:pt x="124" y="725"/>
                  <a:pt x="113" y="721"/>
                  <a:pt x="109" y="721"/>
                </a:cubicBezTo>
                <a:cubicBezTo>
                  <a:pt x="109" y="716"/>
                  <a:pt x="125" y="725"/>
                  <a:pt x="130" y="721"/>
                </a:cubicBezTo>
                <a:cubicBezTo>
                  <a:pt x="133" y="721"/>
                  <a:pt x="133" y="721"/>
                  <a:pt x="133" y="721"/>
                </a:cubicBezTo>
                <a:cubicBezTo>
                  <a:pt x="131" y="713"/>
                  <a:pt x="108" y="717"/>
                  <a:pt x="108" y="715"/>
                </a:cubicBezTo>
                <a:cubicBezTo>
                  <a:pt x="110" y="715"/>
                  <a:pt x="111" y="713"/>
                  <a:pt x="114" y="714"/>
                </a:cubicBezTo>
                <a:cubicBezTo>
                  <a:pt x="118" y="713"/>
                  <a:pt x="143" y="712"/>
                  <a:pt x="145" y="710"/>
                </a:cubicBezTo>
                <a:cubicBezTo>
                  <a:pt x="143" y="705"/>
                  <a:pt x="148" y="709"/>
                  <a:pt x="150" y="709"/>
                </a:cubicBezTo>
                <a:cubicBezTo>
                  <a:pt x="150" y="702"/>
                  <a:pt x="165" y="696"/>
                  <a:pt x="171" y="697"/>
                </a:cubicBezTo>
                <a:cubicBezTo>
                  <a:pt x="172" y="696"/>
                  <a:pt x="172" y="694"/>
                  <a:pt x="172" y="693"/>
                </a:cubicBezTo>
                <a:cubicBezTo>
                  <a:pt x="173" y="695"/>
                  <a:pt x="180" y="695"/>
                  <a:pt x="180" y="692"/>
                </a:cubicBezTo>
                <a:cubicBezTo>
                  <a:pt x="179" y="691"/>
                  <a:pt x="181" y="690"/>
                  <a:pt x="181" y="690"/>
                </a:cubicBezTo>
                <a:cubicBezTo>
                  <a:pt x="178" y="687"/>
                  <a:pt x="176" y="679"/>
                  <a:pt x="183" y="683"/>
                </a:cubicBezTo>
                <a:cubicBezTo>
                  <a:pt x="196" y="678"/>
                  <a:pt x="176" y="676"/>
                  <a:pt x="175" y="681"/>
                </a:cubicBezTo>
                <a:cubicBezTo>
                  <a:pt x="168" y="681"/>
                  <a:pt x="151" y="681"/>
                  <a:pt x="144" y="677"/>
                </a:cubicBezTo>
                <a:cubicBezTo>
                  <a:pt x="139" y="669"/>
                  <a:pt x="131" y="680"/>
                  <a:pt x="128" y="672"/>
                </a:cubicBezTo>
                <a:cubicBezTo>
                  <a:pt x="126" y="672"/>
                  <a:pt x="102" y="670"/>
                  <a:pt x="102" y="673"/>
                </a:cubicBezTo>
                <a:cubicBezTo>
                  <a:pt x="99" y="673"/>
                  <a:pt x="97" y="674"/>
                  <a:pt x="95" y="674"/>
                </a:cubicBezTo>
                <a:cubicBezTo>
                  <a:pt x="92" y="667"/>
                  <a:pt x="76" y="668"/>
                  <a:pt x="70" y="668"/>
                </a:cubicBezTo>
                <a:cubicBezTo>
                  <a:pt x="70" y="658"/>
                  <a:pt x="89" y="671"/>
                  <a:pt x="92" y="665"/>
                </a:cubicBezTo>
                <a:cubicBezTo>
                  <a:pt x="100" y="662"/>
                  <a:pt x="128" y="666"/>
                  <a:pt x="128" y="660"/>
                </a:cubicBezTo>
                <a:cubicBezTo>
                  <a:pt x="137" y="655"/>
                  <a:pt x="145" y="658"/>
                  <a:pt x="154" y="656"/>
                </a:cubicBezTo>
                <a:cubicBezTo>
                  <a:pt x="158" y="652"/>
                  <a:pt x="148" y="654"/>
                  <a:pt x="147" y="654"/>
                </a:cubicBezTo>
                <a:cubicBezTo>
                  <a:pt x="147" y="651"/>
                  <a:pt x="166" y="646"/>
                  <a:pt x="169" y="640"/>
                </a:cubicBezTo>
                <a:cubicBezTo>
                  <a:pt x="169" y="639"/>
                  <a:pt x="168" y="620"/>
                  <a:pt x="171" y="628"/>
                </a:cubicBezTo>
                <a:cubicBezTo>
                  <a:pt x="172" y="644"/>
                  <a:pt x="186" y="624"/>
                  <a:pt x="194" y="621"/>
                </a:cubicBezTo>
                <a:cubicBezTo>
                  <a:pt x="193" y="616"/>
                  <a:pt x="196" y="618"/>
                  <a:pt x="199" y="616"/>
                </a:cubicBezTo>
                <a:cubicBezTo>
                  <a:pt x="199" y="615"/>
                  <a:pt x="195" y="611"/>
                  <a:pt x="197" y="611"/>
                </a:cubicBezTo>
                <a:cubicBezTo>
                  <a:pt x="198" y="614"/>
                  <a:pt x="204" y="610"/>
                  <a:pt x="204" y="608"/>
                </a:cubicBezTo>
                <a:cubicBezTo>
                  <a:pt x="199" y="605"/>
                  <a:pt x="210" y="598"/>
                  <a:pt x="210" y="597"/>
                </a:cubicBezTo>
                <a:cubicBezTo>
                  <a:pt x="201" y="593"/>
                  <a:pt x="180" y="605"/>
                  <a:pt x="175" y="612"/>
                </a:cubicBezTo>
                <a:cubicBezTo>
                  <a:pt x="170" y="613"/>
                  <a:pt x="178" y="615"/>
                  <a:pt x="174" y="617"/>
                </a:cubicBezTo>
                <a:cubicBezTo>
                  <a:pt x="168" y="614"/>
                  <a:pt x="176" y="607"/>
                  <a:pt x="164" y="611"/>
                </a:cubicBezTo>
                <a:cubicBezTo>
                  <a:pt x="158" y="617"/>
                  <a:pt x="153" y="607"/>
                  <a:pt x="150" y="614"/>
                </a:cubicBezTo>
                <a:cubicBezTo>
                  <a:pt x="147" y="615"/>
                  <a:pt x="145" y="616"/>
                  <a:pt x="142" y="614"/>
                </a:cubicBezTo>
                <a:cubicBezTo>
                  <a:pt x="135" y="615"/>
                  <a:pt x="135" y="624"/>
                  <a:pt x="131" y="624"/>
                </a:cubicBezTo>
                <a:cubicBezTo>
                  <a:pt x="126" y="620"/>
                  <a:pt x="116" y="632"/>
                  <a:pt x="111" y="632"/>
                </a:cubicBezTo>
                <a:cubicBezTo>
                  <a:pt x="111" y="627"/>
                  <a:pt x="118" y="616"/>
                  <a:pt x="118" y="624"/>
                </a:cubicBezTo>
                <a:cubicBezTo>
                  <a:pt x="120" y="625"/>
                  <a:pt x="132" y="612"/>
                  <a:pt x="131" y="611"/>
                </a:cubicBezTo>
                <a:cubicBezTo>
                  <a:pt x="128" y="611"/>
                  <a:pt x="123" y="620"/>
                  <a:pt x="123" y="611"/>
                </a:cubicBezTo>
                <a:cubicBezTo>
                  <a:pt x="124" y="610"/>
                  <a:pt x="125" y="609"/>
                  <a:pt x="127" y="609"/>
                </a:cubicBezTo>
                <a:cubicBezTo>
                  <a:pt x="127" y="601"/>
                  <a:pt x="142" y="603"/>
                  <a:pt x="139" y="597"/>
                </a:cubicBezTo>
                <a:cubicBezTo>
                  <a:pt x="137" y="597"/>
                  <a:pt x="136" y="598"/>
                  <a:pt x="134" y="598"/>
                </a:cubicBezTo>
                <a:cubicBezTo>
                  <a:pt x="133" y="595"/>
                  <a:pt x="148" y="588"/>
                  <a:pt x="151" y="586"/>
                </a:cubicBezTo>
                <a:cubicBezTo>
                  <a:pt x="160" y="577"/>
                  <a:pt x="169" y="580"/>
                  <a:pt x="175" y="569"/>
                </a:cubicBezTo>
                <a:cubicBezTo>
                  <a:pt x="180" y="566"/>
                  <a:pt x="184" y="559"/>
                  <a:pt x="187" y="555"/>
                </a:cubicBezTo>
                <a:cubicBezTo>
                  <a:pt x="194" y="552"/>
                  <a:pt x="195" y="545"/>
                  <a:pt x="202" y="544"/>
                </a:cubicBezTo>
                <a:cubicBezTo>
                  <a:pt x="211" y="540"/>
                  <a:pt x="215" y="528"/>
                  <a:pt x="203" y="537"/>
                </a:cubicBezTo>
                <a:cubicBezTo>
                  <a:pt x="202" y="537"/>
                  <a:pt x="193" y="541"/>
                  <a:pt x="194" y="539"/>
                </a:cubicBezTo>
                <a:cubicBezTo>
                  <a:pt x="198" y="538"/>
                  <a:pt x="199" y="534"/>
                  <a:pt x="204" y="531"/>
                </a:cubicBezTo>
                <a:cubicBezTo>
                  <a:pt x="206" y="528"/>
                  <a:pt x="206" y="525"/>
                  <a:pt x="206" y="522"/>
                </a:cubicBezTo>
                <a:cubicBezTo>
                  <a:pt x="220" y="511"/>
                  <a:pt x="206" y="509"/>
                  <a:pt x="205" y="516"/>
                </a:cubicBezTo>
                <a:cubicBezTo>
                  <a:pt x="203" y="517"/>
                  <a:pt x="203" y="518"/>
                  <a:pt x="202" y="520"/>
                </a:cubicBezTo>
                <a:cubicBezTo>
                  <a:pt x="197" y="519"/>
                  <a:pt x="210" y="514"/>
                  <a:pt x="201" y="511"/>
                </a:cubicBezTo>
                <a:cubicBezTo>
                  <a:pt x="202" y="511"/>
                  <a:pt x="202" y="511"/>
                  <a:pt x="205" y="510"/>
                </a:cubicBezTo>
                <a:cubicBezTo>
                  <a:pt x="207" y="508"/>
                  <a:pt x="224" y="492"/>
                  <a:pt x="215" y="503"/>
                </a:cubicBezTo>
                <a:cubicBezTo>
                  <a:pt x="216" y="505"/>
                  <a:pt x="228" y="500"/>
                  <a:pt x="221" y="497"/>
                </a:cubicBezTo>
                <a:cubicBezTo>
                  <a:pt x="217" y="500"/>
                  <a:pt x="223" y="488"/>
                  <a:pt x="227" y="486"/>
                </a:cubicBezTo>
                <a:cubicBezTo>
                  <a:pt x="229" y="482"/>
                  <a:pt x="248" y="474"/>
                  <a:pt x="244" y="471"/>
                </a:cubicBezTo>
                <a:cubicBezTo>
                  <a:pt x="238" y="472"/>
                  <a:pt x="235" y="476"/>
                  <a:pt x="228" y="477"/>
                </a:cubicBezTo>
                <a:cubicBezTo>
                  <a:pt x="224" y="480"/>
                  <a:pt x="219" y="484"/>
                  <a:pt x="213" y="484"/>
                </a:cubicBezTo>
                <a:cubicBezTo>
                  <a:pt x="213" y="474"/>
                  <a:pt x="207" y="481"/>
                  <a:pt x="207" y="478"/>
                </a:cubicBezTo>
                <a:cubicBezTo>
                  <a:pt x="218" y="477"/>
                  <a:pt x="208" y="470"/>
                  <a:pt x="213" y="471"/>
                </a:cubicBezTo>
                <a:cubicBezTo>
                  <a:pt x="214" y="476"/>
                  <a:pt x="219" y="472"/>
                  <a:pt x="223" y="472"/>
                </a:cubicBezTo>
                <a:cubicBezTo>
                  <a:pt x="222" y="469"/>
                  <a:pt x="212" y="470"/>
                  <a:pt x="224" y="466"/>
                </a:cubicBezTo>
                <a:cubicBezTo>
                  <a:pt x="227" y="463"/>
                  <a:pt x="230" y="458"/>
                  <a:pt x="235" y="462"/>
                </a:cubicBezTo>
                <a:cubicBezTo>
                  <a:pt x="233" y="464"/>
                  <a:pt x="218" y="471"/>
                  <a:pt x="231" y="468"/>
                </a:cubicBezTo>
                <a:cubicBezTo>
                  <a:pt x="233" y="465"/>
                  <a:pt x="234" y="465"/>
                  <a:pt x="238" y="464"/>
                </a:cubicBezTo>
                <a:cubicBezTo>
                  <a:pt x="237" y="458"/>
                  <a:pt x="240" y="459"/>
                  <a:pt x="238" y="463"/>
                </a:cubicBezTo>
                <a:cubicBezTo>
                  <a:pt x="245" y="465"/>
                  <a:pt x="242" y="460"/>
                  <a:pt x="242" y="458"/>
                </a:cubicBezTo>
                <a:cubicBezTo>
                  <a:pt x="248" y="457"/>
                  <a:pt x="263" y="451"/>
                  <a:pt x="251" y="449"/>
                </a:cubicBezTo>
                <a:cubicBezTo>
                  <a:pt x="248" y="447"/>
                  <a:pt x="245" y="448"/>
                  <a:pt x="247" y="451"/>
                </a:cubicBezTo>
                <a:cubicBezTo>
                  <a:pt x="247" y="454"/>
                  <a:pt x="239" y="451"/>
                  <a:pt x="235" y="455"/>
                </a:cubicBezTo>
                <a:cubicBezTo>
                  <a:pt x="231" y="457"/>
                  <a:pt x="225" y="456"/>
                  <a:pt x="223" y="460"/>
                </a:cubicBezTo>
                <a:cubicBezTo>
                  <a:pt x="215" y="459"/>
                  <a:pt x="227" y="454"/>
                  <a:pt x="229" y="453"/>
                </a:cubicBezTo>
                <a:cubicBezTo>
                  <a:pt x="232" y="447"/>
                  <a:pt x="253" y="445"/>
                  <a:pt x="254" y="442"/>
                </a:cubicBezTo>
                <a:cubicBezTo>
                  <a:pt x="253" y="442"/>
                  <a:pt x="252" y="441"/>
                  <a:pt x="252" y="440"/>
                </a:cubicBezTo>
                <a:cubicBezTo>
                  <a:pt x="258" y="440"/>
                  <a:pt x="262" y="441"/>
                  <a:pt x="268" y="439"/>
                </a:cubicBezTo>
                <a:cubicBezTo>
                  <a:pt x="268" y="440"/>
                  <a:pt x="272" y="442"/>
                  <a:pt x="274" y="441"/>
                </a:cubicBezTo>
                <a:cubicBezTo>
                  <a:pt x="275" y="440"/>
                  <a:pt x="275" y="440"/>
                  <a:pt x="277" y="439"/>
                </a:cubicBezTo>
                <a:cubicBezTo>
                  <a:pt x="287" y="438"/>
                  <a:pt x="299" y="439"/>
                  <a:pt x="308" y="441"/>
                </a:cubicBezTo>
                <a:cubicBezTo>
                  <a:pt x="315" y="432"/>
                  <a:pt x="335" y="423"/>
                  <a:pt x="346" y="420"/>
                </a:cubicBezTo>
                <a:cubicBezTo>
                  <a:pt x="355" y="413"/>
                  <a:pt x="375" y="417"/>
                  <a:pt x="385" y="410"/>
                </a:cubicBezTo>
                <a:cubicBezTo>
                  <a:pt x="389" y="410"/>
                  <a:pt x="390" y="412"/>
                  <a:pt x="391" y="408"/>
                </a:cubicBezTo>
                <a:cubicBezTo>
                  <a:pt x="395" y="405"/>
                  <a:pt x="412" y="393"/>
                  <a:pt x="416" y="396"/>
                </a:cubicBezTo>
                <a:cubicBezTo>
                  <a:pt x="418" y="396"/>
                  <a:pt x="420" y="394"/>
                  <a:pt x="422" y="393"/>
                </a:cubicBezTo>
                <a:cubicBezTo>
                  <a:pt x="424" y="393"/>
                  <a:pt x="425" y="393"/>
                  <a:pt x="428" y="392"/>
                </a:cubicBezTo>
                <a:cubicBezTo>
                  <a:pt x="430" y="384"/>
                  <a:pt x="457" y="383"/>
                  <a:pt x="463" y="386"/>
                </a:cubicBezTo>
                <a:cubicBezTo>
                  <a:pt x="466" y="386"/>
                  <a:pt x="470" y="387"/>
                  <a:pt x="475" y="385"/>
                </a:cubicBezTo>
                <a:cubicBezTo>
                  <a:pt x="479" y="386"/>
                  <a:pt x="507" y="393"/>
                  <a:pt x="498" y="400"/>
                </a:cubicBezTo>
                <a:cubicBezTo>
                  <a:pt x="493" y="401"/>
                  <a:pt x="495" y="402"/>
                  <a:pt x="499" y="405"/>
                </a:cubicBezTo>
                <a:cubicBezTo>
                  <a:pt x="501" y="415"/>
                  <a:pt x="470" y="403"/>
                  <a:pt x="484" y="412"/>
                </a:cubicBezTo>
                <a:cubicBezTo>
                  <a:pt x="490" y="420"/>
                  <a:pt x="475" y="410"/>
                  <a:pt x="472" y="409"/>
                </a:cubicBezTo>
                <a:cubicBezTo>
                  <a:pt x="464" y="409"/>
                  <a:pt x="458" y="411"/>
                  <a:pt x="452" y="412"/>
                </a:cubicBezTo>
                <a:cubicBezTo>
                  <a:pt x="449" y="411"/>
                  <a:pt x="438" y="410"/>
                  <a:pt x="436" y="412"/>
                </a:cubicBezTo>
                <a:cubicBezTo>
                  <a:pt x="426" y="412"/>
                  <a:pt x="417" y="414"/>
                  <a:pt x="407" y="414"/>
                </a:cubicBezTo>
                <a:cubicBezTo>
                  <a:pt x="406" y="407"/>
                  <a:pt x="399" y="413"/>
                  <a:pt x="399" y="414"/>
                </a:cubicBezTo>
                <a:cubicBezTo>
                  <a:pt x="404" y="414"/>
                  <a:pt x="394" y="422"/>
                  <a:pt x="393" y="423"/>
                </a:cubicBezTo>
                <a:cubicBezTo>
                  <a:pt x="389" y="429"/>
                  <a:pt x="381" y="422"/>
                  <a:pt x="377" y="423"/>
                </a:cubicBezTo>
                <a:cubicBezTo>
                  <a:pt x="375" y="425"/>
                  <a:pt x="385" y="427"/>
                  <a:pt x="372" y="427"/>
                </a:cubicBezTo>
                <a:cubicBezTo>
                  <a:pt x="367" y="424"/>
                  <a:pt x="367" y="426"/>
                  <a:pt x="364" y="429"/>
                </a:cubicBezTo>
                <a:cubicBezTo>
                  <a:pt x="352" y="429"/>
                  <a:pt x="349" y="432"/>
                  <a:pt x="339" y="440"/>
                </a:cubicBezTo>
                <a:cubicBezTo>
                  <a:pt x="336" y="440"/>
                  <a:pt x="336" y="439"/>
                  <a:pt x="337" y="442"/>
                </a:cubicBezTo>
                <a:cubicBezTo>
                  <a:pt x="330" y="445"/>
                  <a:pt x="322" y="450"/>
                  <a:pt x="316" y="453"/>
                </a:cubicBezTo>
                <a:cubicBezTo>
                  <a:pt x="315" y="455"/>
                  <a:pt x="311" y="458"/>
                  <a:pt x="309" y="459"/>
                </a:cubicBezTo>
                <a:cubicBezTo>
                  <a:pt x="308" y="470"/>
                  <a:pt x="305" y="481"/>
                  <a:pt x="306" y="492"/>
                </a:cubicBezTo>
                <a:cubicBezTo>
                  <a:pt x="306" y="494"/>
                  <a:pt x="307" y="499"/>
                  <a:pt x="307" y="500"/>
                </a:cubicBezTo>
                <a:cubicBezTo>
                  <a:pt x="306" y="502"/>
                  <a:pt x="312" y="516"/>
                  <a:pt x="316" y="518"/>
                </a:cubicBezTo>
                <a:cubicBezTo>
                  <a:pt x="317" y="521"/>
                  <a:pt x="318" y="524"/>
                  <a:pt x="318" y="526"/>
                </a:cubicBezTo>
                <a:cubicBezTo>
                  <a:pt x="317" y="527"/>
                  <a:pt x="316" y="527"/>
                  <a:pt x="315" y="529"/>
                </a:cubicBezTo>
                <a:cubicBezTo>
                  <a:pt x="321" y="531"/>
                  <a:pt x="315" y="541"/>
                  <a:pt x="310" y="543"/>
                </a:cubicBezTo>
                <a:cubicBezTo>
                  <a:pt x="307" y="548"/>
                  <a:pt x="306" y="554"/>
                  <a:pt x="309" y="559"/>
                </a:cubicBezTo>
                <a:cubicBezTo>
                  <a:pt x="309" y="563"/>
                  <a:pt x="306" y="563"/>
                  <a:pt x="313" y="564"/>
                </a:cubicBezTo>
                <a:cubicBezTo>
                  <a:pt x="314" y="565"/>
                  <a:pt x="303" y="569"/>
                  <a:pt x="302" y="576"/>
                </a:cubicBezTo>
                <a:cubicBezTo>
                  <a:pt x="299" y="578"/>
                  <a:pt x="301" y="594"/>
                  <a:pt x="297" y="599"/>
                </a:cubicBezTo>
                <a:cubicBezTo>
                  <a:pt x="299" y="603"/>
                  <a:pt x="296" y="611"/>
                  <a:pt x="296" y="615"/>
                </a:cubicBezTo>
                <a:cubicBezTo>
                  <a:pt x="291" y="622"/>
                  <a:pt x="297" y="623"/>
                  <a:pt x="298" y="627"/>
                </a:cubicBezTo>
                <a:cubicBezTo>
                  <a:pt x="287" y="633"/>
                  <a:pt x="293" y="635"/>
                  <a:pt x="299" y="637"/>
                </a:cubicBezTo>
                <a:cubicBezTo>
                  <a:pt x="301" y="639"/>
                  <a:pt x="298" y="643"/>
                  <a:pt x="304" y="640"/>
                </a:cubicBezTo>
                <a:cubicBezTo>
                  <a:pt x="304" y="640"/>
                  <a:pt x="300" y="629"/>
                  <a:pt x="305" y="633"/>
                </a:cubicBezTo>
                <a:cubicBezTo>
                  <a:pt x="302" y="636"/>
                  <a:pt x="306" y="637"/>
                  <a:pt x="308" y="637"/>
                </a:cubicBezTo>
                <a:cubicBezTo>
                  <a:pt x="309" y="636"/>
                  <a:pt x="309" y="635"/>
                  <a:pt x="312" y="635"/>
                </a:cubicBezTo>
                <a:cubicBezTo>
                  <a:pt x="313" y="640"/>
                  <a:pt x="318" y="636"/>
                  <a:pt x="317" y="634"/>
                </a:cubicBezTo>
                <a:cubicBezTo>
                  <a:pt x="312" y="631"/>
                  <a:pt x="319" y="630"/>
                  <a:pt x="320" y="629"/>
                </a:cubicBezTo>
                <a:cubicBezTo>
                  <a:pt x="318" y="626"/>
                  <a:pt x="318" y="626"/>
                  <a:pt x="321" y="625"/>
                </a:cubicBezTo>
                <a:cubicBezTo>
                  <a:pt x="323" y="633"/>
                  <a:pt x="326" y="627"/>
                  <a:pt x="328" y="627"/>
                </a:cubicBezTo>
                <a:cubicBezTo>
                  <a:pt x="328" y="630"/>
                  <a:pt x="333" y="639"/>
                  <a:pt x="336" y="636"/>
                </a:cubicBezTo>
                <a:cubicBezTo>
                  <a:pt x="334" y="625"/>
                  <a:pt x="338" y="633"/>
                  <a:pt x="348" y="631"/>
                </a:cubicBezTo>
                <a:cubicBezTo>
                  <a:pt x="348" y="629"/>
                  <a:pt x="344" y="626"/>
                  <a:pt x="343" y="629"/>
                </a:cubicBezTo>
                <a:cubicBezTo>
                  <a:pt x="340" y="625"/>
                  <a:pt x="344" y="625"/>
                  <a:pt x="346" y="623"/>
                </a:cubicBezTo>
                <a:cubicBezTo>
                  <a:pt x="346" y="617"/>
                  <a:pt x="350" y="615"/>
                  <a:pt x="350" y="619"/>
                </a:cubicBezTo>
                <a:cubicBezTo>
                  <a:pt x="348" y="621"/>
                  <a:pt x="348" y="621"/>
                  <a:pt x="348" y="624"/>
                </a:cubicBezTo>
                <a:cubicBezTo>
                  <a:pt x="356" y="631"/>
                  <a:pt x="339" y="636"/>
                  <a:pt x="348" y="638"/>
                </a:cubicBezTo>
                <a:cubicBezTo>
                  <a:pt x="347" y="647"/>
                  <a:pt x="344" y="637"/>
                  <a:pt x="344" y="637"/>
                </a:cubicBezTo>
                <a:cubicBezTo>
                  <a:pt x="342" y="640"/>
                  <a:pt x="342" y="641"/>
                  <a:pt x="341" y="644"/>
                </a:cubicBezTo>
                <a:cubicBezTo>
                  <a:pt x="348" y="648"/>
                  <a:pt x="334" y="648"/>
                  <a:pt x="346" y="652"/>
                </a:cubicBezTo>
                <a:cubicBezTo>
                  <a:pt x="350" y="646"/>
                  <a:pt x="349" y="658"/>
                  <a:pt x="346" y="653"/>
                </a:cubicBezTo>
                <a:cubicBezTo>
                  <a:pt x="343" y="653"/>
                  <a:pt x="349" y="658"/>
                  <a:pt x="346" y="658"/>
                </a:cubicBezTo>
                <a:cubicBezTo>
                  <a:pt x="344" y="653"/>
                  <a:pt x="337" y="659"/>
                  <a:pt x="347" y="659"/>
                </a:cubicBezTo>
                <a:cubicBezTo>
                  <a:pt x="348" y="661"/>
                  <a:pt x="346" y="667"/>
                  <a:pt x="344" y="668"/>
                </a:cubicBezTo>
                <a:cubicBezTo>
                  <a:pt x="342" y="673"/>
                  <a:pt x="352" y="665"/>
                  <a:pt x="351" y="674"/>
                </a:cubicBezTo>
                <a:cubicBezTo>
                  <a:pt x="354" y="675"/>
                  <a:pt x="354" y="672"/>
                  <a:pt x="354" y="669"/>
                </a:cubicBezTo>
                <a:cubicBezTo>
                  <a:pt x="344" y="661"/>
                  <a:pt x="356" y="669"/>
                  <a:pt x="357" y="661"/>
                </a:cubicBezTo>
                <a:cubicBezTo>
                  <a:pt x="355" y="655"/>
                  <a:pt x="360" y="658"/>
                  <a:pt x="362" y="660"/>
                </a:cubicBezTo>
                <a:cubicBezTo>
                  <a:pt x="358" y="666"/>
                  <a:pt x="368" y="662"/>
                  <a:pt x="370" y="662"/>
                </a:cubicBezTo>
                <a:cubicBezTo>
                  <a:pt x="370" y="661"/>
                  <a:pt x="363" y="650"/>
                  <a:pt x="373" y="659"/>
                </a:cubicBezTo>
                <a:cubicBezTo>
                  <a:pt x="378" y="659"/>
                  <a:pt x="376" y="651"/>
                  <a:pt x="377" y="646"/>
                </a:cubicBezTo>
                <a:cubicBezTo>
                  <a:pt x="377" y="645"/>
                  <a:pt x="367" y="642"/>
                  <a:pt x="373" y="642"/>
                </a:cubicBezTo>
                <a:cubicBezTo>
                  <a:pt x="375" y="637"/>
                  <a:pt x="370" y="640"/>
                  <a:pt x="370" y="636"/>
                </a:cubicBezTo>
                <a:cubicBezTo>
                  <a:pt x="379" y="635"/>
                  <a:pt x="371" y="629"/>
                  <a:pt x="366" y="632"/>
                </a:cubicBezTo>
                <a:cubicBezTo>
                  <a:pt x="364" y="629"/>
                  <a:pt x="374" y="625"/>
                  <a:pt x="375" y="632"/>
                </a:cubicBezTo>
                <a:cubicBezTo>
                  <a:pt x="377" y="632"/>
                  <a:pt x="376" y="629"/>
                  <a:pt x="378" y="627"/>
                </a:cubicBezTo>
                <a:cubicBezTo>
                  <a:pt x="386" y="624"/>
                  <a:pt x="372" y="624"/>
                  <a:pt x="371" y="624"/>
                </a:cubicBezTo>
                <a:cubicBezTo>
                  <a:pt x="369" y="622"/>
                  <a:pt x="368" y="623"/>
                  <a:pt x="366" y="622"/>
                </a:cubicBezTo>
                <a:cubicBezTo>
                  <a:pt x="362" y="619"/>
                  <a:pt x="376" y="621"/>
                  <a:pt x="378" y="618"/>
                </a:cubicBezTo>
                <a:cubicBezTo>
                  <a:pt x="375" y="616"/>
                  <a:pt x="375" y="609"/>
                  <a:pt x="379" y="615"/>
                </a:cubicBezTo>
                <a:cubicBezTo>
                  <a:pt x="380" y="609"/>
                  <a:pt x="375" y="613"/>
                  <a:pt x="375" y="608"/>
                </a:cubicBezTo>
                <a:cubicBezTo>
                  <a:pt x="376" y="608"/>
                  <a:pt x="378" y="608"/>
                  <a:pt x="379" y="607"/>
                </a:cubicBezTo>
                <a:cubicBezTo>
                  <a:pt x="378" y="606"/>
                  <a:pt x="378" y="606"/>
                  <a:pt x="377" y="606"/>
                </a:cubicBezTo>
                <a:cubicBezTo>
                  <a:pt x="364" y="606"/>
                  <a:pt x="384" y="597"/>
                  <a:pt x="386" y="592"/>
                </a:cubicBezTo>
                <a:cubicBezTo>
                  <a:pt x="381" y="592"/>
                  <a:pt x="379" y="601"/>
                  <a:pt x="380" y="593"/>
                </a:cubicBezTo>
                <a:cubicBezTo>
                  <a:pt x="371" y="591"/>
                  <a:pt x="378" y="597"/>
                  <a:pt x="374" y="598"/>
                </a:cubicBezTo>
                <a:cubicBezTo>
                  <a:pt x="370" y="591"/>
                  <a:pt x="370" y="603"/>
                  <a:pt x="368" y="606"/>
                </a:cubicBezTo>
                <a:cubicBezTo>
                  <a:pt x="365" y="606"/>
                  <a:pt x="364" y="606"/>
                  <a:pt x="362" y="608"/>
                </a:cubicBezTo>
                <a:cubicBezTo>
                  <a:pt x="352" y="611"/>
                  <a:pt x="364" y="615"/>
                  <a:pt x="357" y="621"/>
                </a:cubicBezTo>
                <a:cubicBezTo>
                  <a:pt x="348" y="616"/>
                  <a:pt x="362" y="615"/>
                  <a:pt x="353" y="613"/>
                </a:cubicBezTo>
                <a:cubicBezTo>
                  <a:pt x="353" y="609"/>
                  <a:pt x="355" y="613"/>
                  <a:pt x="356" y="612"/>
                </a:cubicBezTo>
                <a:cubicBezTo>
                  <a:pt x="355" y="607"/>
                  <a:pt x="358" y="606"/>
                  <a:pt x="352" y="606"/>
                </a:cubicBezTo>
                <a:cubicBezTo>
                  <a:pt x="351" y="603"/>
                  <a:pt x="361" y="608"/>
                  <a:pt x="356" y="601"/>
                </a:cubicBezTo>
                <a:cubicBezTo>
                  <a:pt x="352" y="601"/>
                  <a:pt x="351" y="606"/>
                  <a:pt x="352" y="597"/>
                </a:cubicBezTo>
                <a:cubicBezTo>
                  <a:pt x="346" y="592"/>
                  <a:pt x="352" y="593"/>
                  <a:pt x="354" y="593"/>
                </a:cubicBezTo>
                <a:cubicBezTo>
                  <a:pt x="359" y="587"/>
                  <a:pt x="341" y="585"/>
                  <a:pt x="359" y="587"/>
                </a:cubicBezTo>
                <a:cubicBezTo>
                  <a:pt x="360" y="589"/>
                  <a:pt x="360" y="591"/>
                  <a:pt x="363" y="589"/>
                </a:cubicBezTo>
                <a:cubicBezTo>
                  <a:pt x="360" y="587"/>
                  <a:pt x="365" y="583"/>
                  <a:pt x="363" y="583"/>
                </a:cubicBezTo>
                <a:cubicBezTo>
                  <a:pt x="362" y="574"/>
                  <a:pt x="371" y="586"/>
                  <a:pt x="373" y="580"/>
                </a:cubicBezTo>
                <a:cubicBezTo>
                  <a:pt x="377" y="578"/>
                  <a:pt x="376" y="578"/>
                  <a:pt x="375" y="581"/>
                </a:cubicBezTo>
                <a:cubicBezTo>
                  <a:pt x="375" y="590"/>
                  <a:pt x="379" y="582"/>
                  <a:pt x="381" y="583"/>
                </a:cubicBezTo>
                <a:cubicBezTo>
                  <a:pt x="381" y="589"/>
                  <a:pt x="384" y="580"/>
                  <a:pt x="384" y="579"/>
                </a:cubicBezTo>
                <a:cubicBezTo>
                  <a:pt x="381" y="574"/>
                  <a:pt x="394" y="576"/>
                  <a:pt x="389" y="575"/>
                </a:cubicBezTo>
                <a:cubicBezTo>
                  <a:pt x="389" y="567"/>
                  <a:pt x="381" y="575"/>
                  <a:pt x="377" y="575"/>
                </a:cubicBezTo>
                <a:cubicBezTo>
                  <a:pt x="374" y="581"/>
                  <a:pt x="361" y="579"/>
                  <a:pt x="364" y="570"/>
                </a:cubicBezTo>
                <a:cubicBezTo>
                  <a:pt x="367" y="569"/>
                  <a:pt x="372" y="569"/>
                  <a:pt x="374" y="567"/>
                </a:cubicBezTo>
                <a:cubicBezTo>
                  <a:pt x="372" y="565"/>
                  <a:pt x="362" y="566"/>
                  <a:pt x="361" y="566"/>
                </a:cubicBezTo>
                <a:cubicBezTo>
                  <a:pt x="361" y="565"/>
                  <a:pt x="365" y="552"/>
                  <a:pt x="368" y="557"/>
                </a:cubicBezTo>
                <a:cubicBezTo>
                  <a:pt x="374" y="554"/>
                  <a:pt x="372" y="568"/>
                  <a:pt x="375" y="562"/>
                </a:cubicBezTo>
                <a:cubicBezTo>
                  <a:pt x="381" y="562"/>
                  <a:pt x="382" y="561"/>
                  <a:pt x="385" y="568"/>
                </a:cubicBezTo>
                <a:cubicBezTo>
                  <a:pt x="392" y="567"/>
                  <a:pt x="390" y="568"/>
                  <a:pt x="392" y="564"/>
                </a:cubicBezTo>
                <a:cubicBezTo>
                  <a:pt x="391" y="563"/>
                  <a:pt x="380" y="558"/>
                  <a:pt x="389" y="560"/>
                </a:cubicBezTo>
                <a:cubicBezTo>
                  <a:pt x="390" y="564"/>
                  <a:pt x="396" y="560"/>
                  <a:pt x="394" y="564"/>
                </a:cubicBezTo>
                <a:cubicBezTo>
                  <a:pt x="406" y="566"/>
                  <a:pt x="396" y="563"/>
                  <a:pt x="394" y="560"/>
                </a:cubicBezTo>
                <a:cubicBezTo>
                  <a:pt x="395" y="558"/>
                  <a:pt x="404" y="560"/>
                  <a:pt x="399" y="555"/>
                </a:cubicBezTo>
                <a:cubicBezTo>
                  <a:pt x="402" y="547"/>
                  <a:pt x="403" y="556"/>
                  <a:pt x="406" y="555"/>
                </a:cubicBezTo>
                <a:cubicBezTo>
                  <a:pt x="403" y="550"/>
                  <a:pt x="401" y="553"/>
                  <a:pt x="401" y="546"/>
                </a:cubicBezTo>
                <a:cubicBezTo>
                  <a:pt x="399" y="545"/>
                  <a:pt x="409" y="538"/>
                  <a:pt x="411" y="542"/>
                </a:cubicBezTo>
                <a:cubicBezTo>
                  <a:pt x="415" y="542"/>
                  <a:pt x="424" y="534"/>
                  <a:pt x="414" y="534"/>
                </a:cubicBezTo>
                <a:cubicBezTo>
                  <a:pt x="407" y="528"/>
                  <a:pt x="405" y="540"/>
                  <a:pt x="401" y="542"/>
                </a:cubicBezTo>
                <a:cubicBezTo>
                  <a:pt x="400" y="541"/>
                  <a:pt x="406" y="525"/>
                  <a:pt x="409" y="525"/>
                </a:cubicBezTo>
                <a:cubicBezTo>
                  <a:pt x="410" y="523"/>
                  <a:pt x="414" y="526"/>
                  <a:pt x="410" y="530"/>
                </a:cubicBezTo>
                <a:cubicBezTo>
                  <a:pt x="411" y="531"/>
                  <a:pt x="417" y="530"/>
                  <a:pt x="420" y="531"/>
                </a:cubicBezTo>
                <a:cubicBezTo>
                  <a:pt x="418" y="538"/>
                  <a:pt x="428" y="528"/>
                  <a:pt x="416" y="527"/>
                </a:cubicBezTo>
                <a:cubicBezTo>
                  <a:pt x="416" y="522"/>
                  <a:pt x="410" y="521"/>
                  <a:pt x="411" y="520"/>
                </a:cubicBezTo>
                <a:cubicBezTo>
                  <a:pt x="420" y="520"/>
                  <a:pt x="420" y="520"/>
                  <a:pt x="425" y="512"/>
                </a:cubicBezTo>
                <a:cubicBezTo>
                  <a:pt x="427" y="512"/>
                  <a:pt x="427" y="511"/>
                  <a:pt x="429" y="513"/>
                </a:cubicBezTo>
                <a:cubicBezTo>
                  <a:pt x="432" y="513"/>
                  <a:pt x="432" y="509"/>
                  <a:pt x="430" y="507"/>
                </a:cubicBezTo>
                <a:cubicBezTo>
                  <a:pt x="430" y="503"/>
                  <a:pt x="436" y="500"/>
                  <a:pt x="435" y="495"/>
                </a:cubicBezTo>
                <a:cubicBezTo>
                  <a:pt x="426" y="490"/>
                  <a:pt x="442" y="487"/>
                  <a:pt x="441" y="480"/>
                </a:cubicBezTo>
                <a:cubicBezTo>
                  <a:pt x="444" y="478"/>
                  <a:pt x="443" y="476"/>
                  <a:pt x="444" y="475"/>
                </a:cubicBezTo>
                <a:cubicBezTo>
                  <a:pt x="449" y="472"/>
                  <a:pt x="450" y="471"/>
                  <a:pt x="454" y="467"/>
                </a:cubicBezTo>
                <a:cubicBezTo>
                  <a:pt x="454" y="467"/>
                  <a:pt x="447" y="458"/>
                  <a:pt x="446" y="456"/>
                </a:cubicBezTo>
                <a:cubicBezTo>
                  <a:pt x="446" y="449"/>
                  <a:pt x="451" y="455"/>
                  <a:pt x="452" y="451"/>
                </a:cubicBezTo>
                <a:cubicBezTo>
                  <a:pt x="450" y="446"/>
                  <a:pt x="462" y="447"/>
                  <a:pt x="465" y="442"/>
                </a:cubicBezTo>
                <a:cubicBezTo>
                  <a:pt x="461" y="435"/>
                  <a:pt x="476" y="439"/>
                  <a:pt x="476" y="431"/>
                </a:cubicBezTo>
                <a:cubicBezTo>
                  <a:pt x="481" y="428"/>
                  <a:pt x="484" y="431"/>
                  <a:pt x="488" y="424"/>
                </a:cubicBezTo>
                <a:cubicBezTo>
                  <a:pt x="491" y="424"/>
                  <a:pt x="495" y="424"/>
                  <a:pt x="498" y="424"/>
                </a:cubicBezTo>
                <a:cubicBezTo>
                  <a:pt x="500" y="420"/>
                  <a:pt x="510" y="426"/>
                  <a:pt x="510" y="412"/>
                </a:cubicBezTo>
                <a:cubicBezTo>
                  <a:pt x="514" y="408"/>
                  <a:pt x="513" y="403"/>
                  <a:pt x="521" y="403"/>
                </a:cubicBezTo>
                <a:cubicBezTo>
                  <a:pt x="521" y="397"/>
                  <a:pt x="540" y="396"/>
                  <a:pt x="541" y="384"/>
                </a:cubicBezTo>
                <a:cubicBezTo>
                  <a:pt x="545" y="380"/>
                  <a:pt x="547" y="375"/>
                  <a:pt x="551" y="371"/>
                </a:cubicBezTo>
                <a:cubicBezTo>
                  <a:pt x="561" y="370"/>
                  <a:pt x="555" y="355"/>
                  <a:pt x="560" y="353"/>
                </a:cubicBezTo>
                <a:cubicBezTo>
                  <a:pt x="565" y="353"/>
                  <a:pt x="568" y="329"/>
                  <a:pt x="570" y="329"/>
                </a:cubicBezTo>
                <a:cubicBezTo>
                  <a:pt x="573" y="335"/>
                  <a:pt x="574" y="327"/>
                  <a:pt x="574" y="324"/>
                </a:cubicBezTo>
                <a:cubicBezTo>
                  <a:pt x="576" y="324"/>
                  <a:pt x="574" y="335"/>
                  <a:pt x="574" y="337"/>
                </a:cubicBezTo>
                <a:cubicBezTo>
                  <a:pt x="581" y="334"/>
                  <a:pt x="576" y="341"/>
                  <a:pt x="576" y="346"/>
                </a:cubicBezTo>
                <a:cubicBezTo>
                  <a:pt x="576" y="347"/>
                  <a:pt x="576" y="347"/>
                  <a:pt x="576" y="353"/>
                </a:cubicBezTo>
                <a:cubicBezTo>
                  <a:pt x="580" y="359"/>
                  <a:pt x="583" y="362"/>
                  <a:pt x="583" y="369"/>
                </a:cubicBezTo>
                <a:cubicBezTo>
                  <a:pt x="581" y="371"/>
                  <a:pt x="580" y="372"/>
                  <a:pt x="583" y="373"/>
                </a:cubicBezTo>
                <a:cubicBezTo>
                  <a:pt x="583" y="376"/>
                  <a:pt x="580" y="380"/>
                  <a:pt x="587" y="380"/>
                </a:cubicBezTo>
                <a:cubicBezTo>
                  <a:pt x="589" y="382"/>
                  <a:pt x="591" y="397"/>
                  <a:pt x="592" y="401"/>
                </a:cubicBezTo>
                <a:cubicBezTo>
                  <a:pt x="599" y="398"/>
                  <a:pt x="590" y="380"/>
                  <a:pt x="589" y="375"/>
                </a:cubicBezTo>
                <a:cubicBezTo>
                  <a:pt x="584" y="372"/>
                  <a:pt x="591" y="374"/>
                  <a:pt x="591" y="368"/>
                </a:cubicBezTo>
                <a:cubicBezTo>
                  <a:pt x="588" y="364"/>
                  <a:pt x="588" y="352"/>
                  <a:pt x="588" y="346"/>
                </a:cubicBezTo>
                <a:cubicBezTo>
                  <a:pt x="591" y="341"/>
                  <a:pt x="587" y="323"/>
                  <a:pt x="586" y="316"/>
                </a:cubicBezTo>
                <a:cubicBezTo>
                  <a:pt x="584" y="312"/>
                  <a:pt x="582" y="306"/>
                  <a:pt x="582" y="302"/>
                </a:cubicBezTo>
                <a:cubicBezTo>
                  <a:pt x="574" y="293"/>
                  <a:pt x="578" y="275"/>
                  <a:pt x="573" y="264"/>
                </a:cubicBezTo>
                <a:cubicBezTo>
                  <a:pt x="572" y="259"/>
                  <a:pt x="572" y="253"/>
                  <a:pt x="568" y="253"/>
                </a:cubicBezTo>
                <a:cubicBezTo>
                  <a:pt x="562" y="245"/>
                  <a:pt x="562" y="241"/>
                  <a:pt x="571" y="235"/>
                </a:cubicBezTo>
                <a:cubicBezTo>
                  <a:pt x="581" y="235"/>
                  <a:pt x="572" y="226"/>
                  <a:pt x="587" y="224"/>
                </a:cubicBezTo>
                <a:cubicBezTo>
                  <a:pt x="592" y="221"/>
                  <a:pt x="592" y="222"/>
                  <a:pt x="586" y="218"/>
                </a:cubicBezTo>
                <a:cubicBezTo>
                  <a:pt x="584" y="215"/>
                  <a:pt x="583" y="214"/>
                  <a:pt x="581" y="217"/>
                </a:cubicBezTo>
                <a:cubicBezTo>
                  <a:pt x="573" y="219"/>
                  <a:pt x="570" y="228"/>
                  <a:pt x="565" y="230"/>
                </a:cubicBezTo>
                <a:cubicBezTo>
                  <a:pt x="565" y="232"/>
                  <a:pt x="563" y="233"/>
                  <a:pt x="562" y="233"/>
                </a:cubicBezTo>
                <a:cubicBezTo>
                  <a:pt x="558" y="226"/>
                  <a:pt x="556" y="232"/>
                  <a:pt x="552" y="232"/>
                </a:cubicBezTo>
                <a:cubicBezTo>
                  <a:pt x="550" y="230"/>
                  <a:pt x="548" y="233"/>
                  <a:pt x="546" y="234"/>
                </a:cubicBezTo>
                <a:cubicBezTo>
                  <a:pt x="544" y="230"/>
                  <a:pt x="543" y="233"/>
                  <a:pt x="540" y="233"/>
                </a:cubicBezTo>
                <a:cubicBezTo>
                  <a:pt x="534" y="229"/>
                  <a:pt x="527" y="230"/>
                  <a:pt x="521" y="230"/>
                </a:cubicBezTo>
                <a:cubicBezTo>
                  <a:pt x="512" y="225"/>
                  <a:pt x="508" y="234"/>
                  <a:pt x="501" y="238"/>
                </a:cubicBezTo>
                <a:cubicBezTo>
                  <a:pt x="498" y="241"/>
                  <a:pt x="474" y="250"/>
                  <a:pt x="470" y="246"/>
                </a:cubicBezTo>
                <a:cubicBezTo>
                  <a:pt x="468" y="248"/>
                  <a:pt x="467" y="249"/>
                  <a:pt x="469" y="252"/>
                </a:cubicBezTo>
                <a:cubicBezTo>
                  <a:pt x="469" y="255"/>
                  <a:pt x="464" y="264"/>
                  <a:pt x="462" y="265"/>
                </a:cubicBezTo>
                <a:cubicBezTo>
                  <a:pt x="460" y="267"/>
                  <a:pt x="433" y="292"/>
                  <a:pt x="433" y="284"/>
                </a:cubicBezTo>
                <a:cubicBezTo>
                  <a:pt x="441" y="280"/>
                  <a:pt x="424" y="283"/>
                  <a:pt x="422" y="284"/>
                </a:cubicBezTo>
                <a:cubicBezTo>
                  <a:pt x="409" y="278"/>
                  <a:pt x="426" y="265"/>
                  <a:pt x="431" y="260"/>
                </a:cubicBezTo>
                <a:cubicBezTo>
                  <a:pt x="433" y="254"/>
                  <a:pt x="434" y="246"/>
                  <a:pt x="428" y="255"/>
                </a:cubicBezTo>
                <a:cubicBezTo>
                  <a:pt x="412" y="255"/>
                  <a:pt x="408" y="270"/>
                  <a:pt x="390" y="264"/>
                </a:cubicBezTo>
                <a:cubicBezTo>
                  <a:pt x="386" y="259"/>
                  <a:pt x="371" y="244"/>
                  <a:pt x="371" y="236"/>
                </a:cubicBezTo>
                <a:cubicBezTo>
                  <a:pt x="374" y="230"/>
                  <a:pt x="377" y="228"/>
                  <a:pt x="377" y="221"/>
                </a:cubicBezTo>
                <a:cubicBezTo>
                  <a:pt x="378" y="220"/>
                  <a:pt x="385" y="209"/>
                  <a:pt x="385" y="209"/>
                </a:cubicBezTo>
                <a:cubicBezTo>
                  <a:pt x="378" y="206"/>
                  <a:pt x="387" y="205"/>
                  <a:pt x="387" y="204"/>
                </a:cubicBezTo>
                <a:cubicBezTo>
                  <a:pt x="370" y="204"/>
                  <a:pt x="412" y="166"/>
                  <a:pt x="417" y="162"/>
                </a:cubicBezTo>
                <a:cubicBezTo>
                  <a:pt x="430" y="146"/>
                  <a:pt x="452" y="137"/>
                  <a:pt x="467" y="122"/>
                </a:cubicBezTo>
                <a:cubicBezTo>
                  <a:pt x="468" y="121"/>
                  <a:pt x="469" y="121"/>
                  <a:pt x="470" y="121"/>
                </a:cubicBezTo>
                <a:cubicBezTo>
                  <a:pt x="473" y="122"/>
                  <a:pt x="431" y="152"/>
                  <a:pt x="430" y="156"/>
                </a:cubicBezTo>
                <a:cubicBezTo>
                  <a:pt x="426" y="158"/>
                  <a:pt x="413" y="170"/>
                  <a:pt x="411" y="175"/>
                </a:cubicBezTo>
                <a:cubicBezTo>
                  <a:pt x="412" y="175"/>
                  <a:pt x="431" y="157"/>
                  <a:pt x="435" y="155"/>
                </a:cubicBezTo>
                <a:cubicBezTo>
                  <a:pt x="443" y="154"/>
                  <a:pt x="445" y="147"/>
                  <a:pt x="452" y="144"/>
                </a:cubicBezTo>
                <a:cubicBezTo>
                  <a:pt x="459" y="134"/>
                  <a:pt x="478" y="127"/>
                  <a:pt x="488" y="120"/>
                </a:cubicBezTo>
                <a:cubicBezTo>
                  <a:pt x="489" y="120"/>
                  <a:pt x="492" y="119"/>
                  <a:pt x="494" y="118"/>
                </a:cubicBezTo>
                <a:cubicBezTo>
                  <a:pt x="495" y="115"/>
                  <a:pt x="515" y="103"/>
                  <a:pt x="518" y="107"/>
                </a:cubicBezTo>
                <a:cubicBezTo>
                  <a:pt x="520" y="107"/>
                  <a:pt x="519" y="105"/>
                  <a:pt x="519" y="104"/>
                </a:cubicBezTo>
                <a:cubicBezTo>
                  <a:pt x="523" y="100"/>
                  <a:pt x="531" y="99"/>
                  <a:pt x="536" y="96"/>
                </a:cubicBezTo>
                <a:cubicBezTo>
                  <a:pt x="539" y="91"/>
                  <a:pt x="543" y="93"/>
                  <a:pt x="544" y="88"/>
                </a:cubicBezTo>
                <a:cubicBezTo>
                  <a:pt x="548" y="88"/>
                  <a:pt x="550" y="85"/>
                  <a:pt x="554" y="87"/>
                </a:cubicBezTo>
                <a:cubicBezTo>
                  <a:pt x="563" y="86"/>
                  <a:pt x="559" y="81"/>
                  <a:pt x="568" y="85"/>
                </a:cubicBezTo>
                <a:cubicBezTo>
                  <a:pt x="573" y="80"/>
                  <a:pt x="571" y="80"/>
                  <a:pt x="576" y="84"/>
                </a:cubicBezTo>
                <a:cubicBezTo>
                  <a:pt x="585" y="84"/>
                  <a:pt x="589" y="97"/>
                  <a:pt x="598" y="97"/>
                </a:cubicBezTo>
                <a:cubicBezTo>
                  <a:pt x="599" y="96"/>
                  <a:pt x="598" y="96"/>
                  <a:pt x="598" y="94"/>
                </a:cubicBezTo>
                <a:cubicBezTo>
                  <a:pt x="605" y="89"/>
                  <a:pt x="613" y="102"/>
                  <a:pt x="619" y="98"/>
                </a:cubicBezTo>
                <a:cubicBezTo>
                  <a:pt x="611" y="89"/>
                  <a:pt x="627" y="97"/>
                  <a:pt x="630" y="97"/>
                </a:cubicBezTo>
                <a:cubicBezTo>
                  <a:pt x="634" y="94"/>
                  <a:pt x="638" y="100"/>
                  <a:pt x="638" y="94"/>
                </a:cubicBezTo>
                <a:cubicBezTo>
                  <a:pt x="634" y="92"/>
                  <a:pt x="638" y="85"/>
                  <a:pt x="629" y="85"/>
                </a:cubicBezTo>
                <a:cubicBezTo>
                  <a:pt x="625" y="83"/>
                  <a:pt x="638" y="82"/>
                  <a:pt x="629" y="79"/>
                </a:cubicBezTo>
                <a:cubicBezTo>
                  <a:pt x="628" y="77"/>
                  <a:pt x="644" y="85"/>
                  <a:pt x="646" y="86"/>
                </a:cubicBezTo>
                <a:cubicBezTo>
                  <a:pt x="649" y="86"/>
                  <a:pt x="664" y="84"/>
                  <a:pt x="664" y="84"/>
                </a:cubicBezTo>
                <a:cubicBezTo>
                  <a:pt x="663" y="89"/>
                  <a:pt x="680" y="84"/>
                  <a:pt x="669" y="88"/>
                </a:cubicBezTo>
                <a:cubicBezTo>
                  <a:pt x="674" y="88"/>
                  <a:pt x="679" y="89"/>
                  <a:pt x="684" y="84"/>
                </a:cubicBezTo>
                <a:cubicBezTo>
                  <a:pt x="685" y="85"/>
                  <a:pt x="691" y="86"/>
                  <a:pt x="693" y="84"/>
                </a:cubicBezTo>
                <a:cubicBezTo>
                  <a:pt x="696" y="83"/>
                  <a:pt x="705" y="87"/>
                  <a:pt x="703" y="82"/>
                </a:cubicBezTo>
                <a:cubicBezTo>
                  <a:pt x="704" y="81"/>
                  <a:pt x="729" y="81"/>
                  <a:pt x="730" y="82"/>
                </a:cubicBezTo>
                <a:cubicBezTo>
                  <a:pt x="725" y="84"/>
                  <a:pt x="719" y="86"/>
                  <a:pt x="714" y="88"/>
                </a:cubicBezTo>
                <a:cubicBezTo>
                  <a:pt x="715" y="90"/>
                  <a:pt x="733" y="89"/>
                  <a:pt x="720" y="92"/>
                </a:cubicBezTo>
                <a:cubicBezTo>
                  <a:pt x="718" y="94"/>
                  <a:pt x="716" y="95"/>
                  <a:pt x="714" y="97"/>
                </a:cubicBezTo>
                <a:cubicBezTo>
                  <a:pt x="713" y="104"/>
                  <a:pt x="697" y="98"/>
                  <a:pt x="698" y="104"/>
                </a:cubicBezTo>
                <a:cubicBezTo>
                  <a:pt x="705" y="105"/>
                  <a:pt x="688" y="111"/>
                  <a:pt x="697" y="111"/>
                </a:cubicBezTo>
                <a:cubicBezTo>
                  <a:pt x="698" y="109"/>
                  <a:pt x="698" y="109"/>
                  <a:pt x="701" y="110"/>
                </a:cubicBezTo>
                <a:cubicBezTo>
                  <a:pt x="709" y="111"/>
                  <a:pt x="719" y="110"/>
                  <a:pt x="727" y="106"/>
                </a:cubicBezTo>
                <a:cubicBezTo>
                  <a:pt x="736" y="93"/>
                  <a:pt x="729" y="110"/>
                  <a:pt x="729" y="111"/>
                </a:cubicBezTo>
                <a:cubicBezTo>
                  <a:pt x="731" y="111"/>
                  <a:pt x="735" y="110"/>
                  <a:pt x="735" y="114"/>
                </a:cubicBezTo>
                <a:cubicBezTo>
                  <a:pt x="730" y="114"/>
                  <a:pt x="713" y="120"/>
                  <a:pt x="727" y="121"/>
                </a:cubicBezTo>
                <a:cubicBezTo>
                  <a:pt x="727" y="122"/>
                  <a:pt x="721" y="120"/>
                  <a:pt x="725" y="126"/>
                </a:cubicBezTo>
                <a:cubicBezTo>
                  <a:pt x="729" y="126"/>
                  <a:pt x="729" y="121"/>
                  <a:pt x="733" y="124"/>
                </a:cubicBezTo>
                <a:cubicBezTo>
                  <a:pt x="734" y="123"/>
                  <a:pt x="742" y="121"/>
                  <a:pt x="743" y="121"/>
                </a:cubicBezTo>
                <a:cubicBezTo>
                  <a:pt x="743" y="125"/>
                  <a:pt x="742" y="125"/>
                  <a:pt x="745" y="125"/>
                </a:cubicBezTo>
                <a:cubicBezTo>
                  <a:pt x="747" y="117"/>
                  <a:pt x="773" y="121"/>
                  <a:pt x="779" y="121"/>
                </a:cubicBezTo>
                <a:cubicBezTo>
                  <a:pt x="781" y="119"/>
                  <a:pt x="804" y="112"/>
                  <a:pt x="802" y="118"/>
                </a:cubicBezTo>
                <a:cubicBezTo>
                  <a:pt x="793" y="119"/>
                  <a:pt x="801" y="123"/>
                  <a:pt x="801" y="123"/>
                </a:cubicBezTo>
                <a:cubicBezTo>
                  <a:pt x="797" y="124"/>
                  <a:pt x="798" y="124"/>
                  <a:pt x="797" y="128"/>
                </a:cubicBezTo>
                <a:cubicBezTo>
                  <a:pt x="794" y="129"/>
                  <a:pt x="791" y="127"/>
                  <a:pt x="790" y="129"/>
                </a:cubicBezTo>
                <a:cubicBezTo>
                  <a:pt x="797" y="133"/>
                  <a:pt x="802" y="133"/>
                  <a:pt x="809" y="135"/>
                </a:cubicBezTo>
                <a:cubicBezTo>
                  <a:pt x="809" y="137"/>
                  <a:pt x="778" y="149"/>
                  <a:pt x="793" y="151"/>
                </a:cubicBezTo>
                <a:cubicBezTo>
                  <a:pt x="801" y="138"/>
                  <a:pt x="797" y="149"/>
                  <a:pt x="800" y="154"/>
                </a:cubicBezTo>
                <a:cubicBezTo>
                  <a:pt x="798" y="162"/>
                  <a:pt x="792" y="161"/>
                  <a:pt x="788" y="167"/>
                </a:cubicBezTo>
                <a:cubicBezTo>
                  <a:pt x="783" y="169"/>
                  <a:pt x="789" y="173"/>
                  <a:pt x="786" y="173"/>
                </a:cubicBezTo>
                <a:cubicBezTo>
                  <a:pt x="782" y="170"/>
                  <a:pt x="778" y="177"/>
                  <a:pt x="775" y="178"/>
                </a:cubicBezTo>
                <a:cubicBezTo>
                  <a:pt x="773" y="181"/>
                  <a:pt x="774" y="182"/>
                  <a:pt x="774" y="186"/>
                </a:cubicBezTo>
                <a:cubicBezTo>
                  <a:pt x="765" y="191"/>
                  <a:pt x="795" y="187"/>
                  <a:pt x="779" y="190"/>
                </a:cubicBezTo>
                <a:cubicBezTo>
                  <a:pt x="778" y="195"/>
                  <a:pt x="783" y="189"/>
                  <a:pt x="787" y="189"/>
                </a:cubicBezTo>
                <a:cubicBezTo>
                  <a:pt x="785" y="188"/>
                  <a:pt x="785" y="188"/>
                  <a:pt x="784" y="188"/>
                </a:cubicBezTo>
                <a:cubicBezTo>
                  <a:pt x="784" y="181"/>
                  <a:pt x="799" y="187"/>
                  <a:pt x="802" y="188"/>
                </a:cubicBezTo>
                <a:cubicBezTo>
                  <a:pt x="802" y="192"/>
                  <a:pt x="787" y="192"/>
                  <a:pt x="783" y="193"/>
                </a:cubicBezTo>
                <a:cubicBezTo>
                  <a:pt x="780" y="197"/>
                  <a:pt x="754" y="194"/>
                  <a:pt x="761" y="200"/>
                </a:cubicBezTo>
                <a:cubicBezTo>
                  <a:pt x="766" y="200"/>
                  <a:pt x="767" y="199"/>
                  <a:pt x="769" y="203"/>
                </a:cubicBezTo>
                <a:cubicBezTo>
                  <a:pt x="772" y="203"/>
                  <a:pt x="776" y="201"/>
                  <a:pt x="780" y="203"/>
                </a:cubicBezTo>
                <a:cubicBezTo>
                  <a:pt x="777" y="204"/>
                  <a:pt x="776" y="204"/>
                  <a:pt x="775" y="208"/>
                </a:cubicBezTo>
                <a:cubicBezTo>
                  <a:pt x="763" y="210"/>
                  <a:pt x="764" y="216"/>
                  <a:pt x="775" y="220"/>
                </a:cubicBezTo>
                <a:cubicBezTo>
                  <a:pt x="784" y="227"/>
                  <a:pt x="807" y="223"/>
                  <a:pt x="814" y="215"/>
                </a:cubicBezTo>
                <a:cubicBezTo>
                  <a:pt x="817" y="213"/>
                  <a:pt x="815" y="216"/>
                  <a:pt x="815" y="219"/>
                </a:cubicBezTo>
                <a:cubicBezTo>
                  <a:pt x="820" y="220"/>
                  <a:pt x="835" y="209"/>
                  <a:pt x="835" y="217"/>
                </a:cubicBezTo>
                <a:cubicBezTo>
                  <a:pt x="834" y="217"/>
                  <a:pt x="822" y="230"/>
                  <a:pt x="822" y="230"/>
                </a:cubicBezTo>
                <a:cubicBezTo>
                  <a:pt x="837" y="232"/>
                  <a:pt x="808" y="236"/>
                  <a:pt x="817" y="237"/>
                </a:cubicBezTo>
                <a:cubicBezTo>
                  <a:pt x="820" y="245"/>
                  <a:pt x="840" y="233"/>
                  <a:pt x="846" y="239"/>
                </a:cubicBezTo>
                <a:cubicBezTo>
                  <a:pt x="845" y="241"/>
                  <a:pt x="836" y="240"/>
                  <a:pt x="837" y="244"/>
                </a:cubicBezTo>
                <a:cubicBezTo>
                  <a:pt x="842" y="245"/>
                  <a:pt x="838" y="241"/>
                  <a:pt x="843" y="241"/>
                </a:cubicBezTo>
                <a:cubicBezTo>
                  <a:pt x="849" y="244"/>
                  <a:pt x="848" y="239"/>
                  <a:pt x="854" y="239"/>
                </a:cubicBezTo>
                <a:cubicBezTo>
                  <a:pt x="854" y="239"/>
                  <a:pt x="854" y="240"/>
                  <a:pt x="855" y="240"/>
                </a:cubicBezTo>
                <a:cubicBezTo>
                  <a:pt x="856" y="235"/>
                  <a:pt x="860" y="239"/>
                  <a:pt x="862" y="237"/>
                </a:cubicBezTo>
                <a:cubicBezTo>
                  <a:pt x="861" y="231"/>
                  <a:pt x="871" y="236"/>
                  <a:pt x="874" y="237"/>
                </a:cubicBezTo>
                <a:cubicBezTo>
                  <a:pt x="873" y="239"/>
                  <a:pt x="862" y="251"/>
                  <a:pt x="861" y="246"/>
                </a:cubicBezTo>
                <a:cubicBezTo>
                  <a:pt x="860" y="252"/>
                  <a:pt x="852" y="254"/>
                  <a:pt x="847" y="254"/>
                </a:cubicBezTo>
                <a:cubicBezTo>
                  <a:pt x="844" y="247"/>
                  <a:pt x="840" y="257"/>
                  <a:pt x="839" y="251"/>
                </a:cubicBezTo>
                <a:cubicBezTo>
                  <a:pt x="839" y="254"/>
                  <a:pt x="827" y="255"/>
                  <a:pt x="824" y="252"/>
                </a:cubicBezTo>
                <a:cubicBezTo>
                  <a:pt x="811" y="253"/>
                  <a:pt x="819" y="253"/>
                  <a:pt x="822" y="250"/>
                </a:cubicBezTo>
                <a:cubicBezTo>
                  <a:pt x="818" y="250"/>
                  <a:pt x="820" y="252"/>
                  <a:pt x="816" y="249"/>
                </a:cubicBezTo>
                <a:cubicBezTo>
                  <a:pt x="810" y="253"/>
                  <a:pt x="803" y="251"/>
                  <a:pt x="799" y="254"/>
                </a:cubicBezTo>
                <a:cubicBezTo>
                  <a:pt x="797" y="260"/>
                  <a:pt x="821" y="256"/>
                  <a:pt x="810" y="260"/>
                </a:cubicBezTo>
                <a:cubicBezTo>
                  <a:pt x="804" y="260"/>
                  <a:pt x="780" y="254"/>
                  <a:pt x="780" y="258"/>
                </a:cubicBezTo>
                <a:cubicBezTo>
                  <a:pt x="784" y="260"/>
                  <a:pt x="789" y="260"/>
                  <a:pt x="793" y="261"/>
                </a:cubicBezTo>
                <a:cubicBezTo>
                  <a:pt x="794" y="264"/>
                  <a:pt x="784" y="264"/>
                  <a:pt x="783" y="264"/>
                </a:cubicBezTo>
                <a:cubicBezTo>
                  <a:pt x="782" y="260"/>
                  <a:pt x="759" y="261"/>
                  <a:pt x="767" y="267"/>
                </a:cubicBezTo>
                <a:cubicBezTo>
                  <a:pt x="767" y="268"/>
                  <a:pt x="767" y="268"/>
                  <a:pt x="766" y="269"/>
                </a:cubicBezTo>
                <a:cubicBezTo>
                  <a:pt x="767" y="273"/>
                  <a:pt x="787" y="277"/>
                  <a:pt x="790" y="282"/>
                </a:cubicBezTo>
                <a:cubicBezTo>
                  <a:pt x="794" y="283"/>
                  <a:pt x="798" y="282"/>
                  <a:pt x="799" y="286"/>
                </a:cubicBezTo>
                <a:cubicBezTo>
                  <a:pt x="804" y="284"/>
                  <a:pt x="806" y="289"/>
                  <a:pt x="810" y="286"/>
                </a:cubicBezTo>
                <a:cubicBezTo>
                  <a:pt x="810" y="283"/>
                  <a:pt x="824" y="271"/>
                  <a:pt x="828" y="270"/>
                </a:cubicBezTo>
                <a:cubicBezTo>
                  <a:pt x="829" y="267"/>
                  <a:pt x="829" y="268"/>
                  <a:pt x="831" y="266"/>
                </a:cubicBezTo>
                <a:cubicBezTo>
                  <a:pt x="831" y="271"/>
                  <a:pt x="828" y="272"/>
                  <a:pt x="827" y="277"/>
                </a:cubicBezTo>
                <a:cubicBezTo>
                  <a:pt x="824" y="277"/>
                  <a:pt x="812" y="286"/>
                  <a:pt x="811" y="289"/>
                </a:cubicBezTo>
                <a:cubicBezTo>
                  <a:pt x="815" y="289"/>
                  <a:pt x="818" y="290"/>
                  <a:pt x="821" y="290"/>
                </a:cubicBezTo>
                <a:cubicBezTo>
                  <a:pt x="825" y="294"/>
                  <a:pt x="840" y="292"/>
                  <a:pt x="846" y="290"/>
                </a:cubicBezTo>
                <a:cubicBezTo>
                  <a:pt x="848" y="288"/>
                  <a:pt x="852" y="285"/>
                  <a:pt x="856" y="287"/>
                </a:cubicBezTo>
                <a:cubicBezTo>
                  <a:pt x="856" y="296"/>
                  <a:pt x="859" y="289"/>
                  <a:pt x="866" y="292"/>
                </a:cubicBezTo>
                <a:cubicBezTo>
                  <a:pt x="869" y="293"/>
                  <a:pt x="869" y="292"/>
                  <a:pt x="869" y="295"/>
                </a:cubicBezTo>
                <a:cubicBezTo>
                  <a:pt x="866" y="295"/>
                  <a:pt x="856" y="293"/>
                  <a:pt x="855" y="297"/>
                </a:cubicBezTo>
                <a:cubicBezTo>
                  <a:pt x="866" y="299"/>
                  <a:pt x="861" y="299"/>
                  <a:pt x="860" y="305"/>
                </a:cubicBezTo>
                <a:cubicBezTo>
                  <a:pt x="853" y="303"/>
                  <a:pt x="853" y="302"/>
                  <a:pt x="855" y="308"/>
                </a:cubicBezTo>
                <a:cubicBezTo>
                  <a:pt x="852" y="308"/>
                  <a:pt x="844" y="310"/>
                  <a:pt x="845" y="314"/>
                </a:cubicBezTo>
                <a:cubicBezTo>
                  <a:pt x="840" y="314"/>
                  <a:pt x="839" y="311"/>
                  <a:pt x="836" y="317"/>
                </a:cubicBezTo>
                <a:cubicBezTo>
                  <a:pt x="825" y="311"/>
                  <a:pt x="825" y="323"/>
                  <a:pt x="818" y="321"/>
                </a:cubicBezTo>
                <a:cubicBezTo>
                  <a:pt x="817" y="323"/>
                  <a:pt x="817" y="324"/>
                  <a:pt x="816" y="325"/>
                </a:cubicBezTo>
                <a:cubicBezTo>
                  <a:pt x="809" y="325"/>
                  <a:pt x="809" y="329"/>
                  <a:pt x="803" y="329"/>
                </a:cubicBezTo>
                <a:cubicBezTo>
                  <a:pt x="803" y="330"/>
                  <a:pt x="804" y="330"/>
                  <a:pt x="804" y="331"/>
                </a:cubicBezTo>
                <a:cubicBezTo>
                  <a:pt x="795" y="345"/>
                  <a:pt x="825" y="341"/>
                  <a:pt x="833" y="340"/>
                </a:cubicBezTo>
                <a:cubicBezTo>
                  <a:pt x="837" y="339"/>
                  <a:pt x="844" y="335"/>
                  <a:pt x="848" y="335"/>
                </a:cubicBezTo>
                <a:cubicBezTo>
                  <a:pt x="846" y="339"/>
                  <a:pt x="834" y="341"/>
                  <a:pt x="834" y="345"/>
                </a:cubicBezTo>
                <a:cubicBezTo>
                  <a:pt x="845" y="343"/>
                  <a:pt x="831" y="351"/>
                  <a:pt x="841" y="351"/>
                </a:cubicBezTo>
                <a:cubicBezTo>
                  <a:pt x="841" y="353"/>
                  <a:pt x="825" y="355"/>
                  <a:pt x="841" y="357"/>
                </a:cubicBezTo>
                <a:cubicBezTo>
                  <a:pt x="841" y="363"/>
                  <a:pt x="827" y="356"/>
                  <a:pt x="825" y="361"/>
                </a:cubicBezTo>
                <a:cubicBezTo>
                  <a:pt x="834" y="363"/>
                  <a:pt x="825" y="368"/>
                  <a:pt x="832" y="369"/>
                </a:cubicBezTo>
                <a:cubicBezTo>
                  <a:pt x="834" y="375"/>
                  <a:pt x="838" y="371"/>
                  <a:pt x="835" y="371"/>
                </a:cubicBezTo>
                <a:cubicBezTo>
                  <a:pt x="835" y="362"/>
                  <a:pt x="852" y="371"/>
                  <a:pt x="858" y="370"/>
                </a:cubicBezTo>
                <a:cubicBezTo>
                  <a:pt x="870" y="373"/>
                  <a:pt x="878" y="361"/>
                  <a:pt x="877" y="376"/>
                </a:cubicBezTo>
                <a:cubicBezTo>
                  <a:pt x="874" y="378"/>
                  <a:pt x="877" y="382"/>
                  <a:pt x="872" y="384"/>
                </a:cubicBezTo>
                <a:cubicBezTo>
                  <a:pt x="872" y="385"/>
                  <a:pt x="872" y="387"/>
                  <a:pt x="872" y="388"/>
                </a:cubicBezTo>
                <a:cubicBezTo>
                  <a:pt x="860" y="394"/>
                  <a:pt x="887" y="392"/>
                  <a:pt x="889" y="392"/>
                </a:cubicBezTo>
                <a:cubicBezTo>
                  <a:pt x="889" y="399"/>
                  <a:pt x="890" y="402"/>
                  <a:pt x="882" y="405"/>
                </a:cubicBezTo>
                <a:cubicBezTo>
                  <a:pt x="867" y="407"/>
                  <a:pt x="875" y="425"/>
                  <a:pt x="855" y="421"/>
                </a:cubicBezTo>
                <a:cubicBezTo>
                  <a:pt x="849" y="423"/>
                  <a:pt x="851" y="424"/>
                  <a:pt x="845" y="421"/>
                </a:cubicBezTo>
                <a:cubicBezTo>
                  <a:pt x="837" y="426"/>
                  <a:pt x="839" y="413"/>
                  <a:pt x="829" y="417"/>
                </a:cubicBezTo>
                <a:cubicBezTo>
                  <a:pt x="823" y="413"/>
                  <a:pt x="806" y="409"/>
                  <a:pt x="805" y="419"/>
                </a:cubicBezTo>
                <a:cubicBezTo>
                  <a:pt x="817" y="426"/>
                  <a:pt x="822" y="418"/>
                  <a:pt x="808" y="423"/>
                </a:cubicBezTo>
                <a:cubicBezTo>
                  <a:pt x="808" y="424"/>
                  <a:pt x="808" y="424"/>
                  <a:pt x="808" y="424"/>
                </a:cubicBezTo>
                <a:cubicBezTo>
                  <a:pt x="818" y="429"/>
                  <a:pt x="828" y="437"/>
                  <a:pt x="838" y="440"/>
                </a:cubicBezTo>
                <a:cubicBezTo>
                  <a:pt x="841" y="438"/>
                  <a:pt x="841" y="442"/>
                  <a:pt x="839" y="443"/>
                </a:cubicBezTo>
                <a:cubicBezTo>
                  <a:pt x="823" y="440"/>
                  <a:pt x="832" y="444"/>
                  <a:pt x="831" y="448"/>
                </a:cubicBezTo>
                <a:cubicBezTo>
                  <a:pt x="832" y="449"/>
                  <a:pt x="836" y="449"/>
                  <a:pt x="838" y="449"/>
                </a:cubicBezTo>
                <a:cubicBezTo>
                  <a:pt x="838" y="450"/>
                  <a:pt x="841" y="451"/>
                  <a:pt x="843" y="453"/>
                </a:cubicBezTo>
                <a:cubicBezTo>
                  <a:pt x="843" y="456"/>
                  <a:pt x="821" y="451"/>
                  <a:pt x="836" y="459"/>
                </a:cubicBezTo>
                <a:cubicBezTo>
                  <a:pt x="836" y="464"/>
                  <a:pt x="830" y="460"/>
                  <a:pt x="830" y="467"/>
                </a:cubicBezTo>
                <a:cubicBezTo>
                  <a:pt x="824" y="468"/>
                  <a:pt x="830" y="474"/>
                  <a:pt x="833" y="475"/>
                </a:cubicBezTo>
                <a:cubicBezTo>
                  <a:pt x="832" y="480"/>
                  <a:pt x="828" y="473"/>
                  <a:pt x="824" y="473"/>
                </a:cubicBezTo>
                <a:cubicBezTo>
                  <a:pt x="828" y="480"/>
                  <a:pt x="838" y="484"/>
                  <a:pt x="839" y="490"/>
                </a:cubicBezTo>
                <a:cubicBezTo>
                  <a:pt x="842" y="490"/>
                  <a:pt x="850" y="487"/>
                  <a:pt x="851" y="489"/>
                </a:cubicBezTo>
                <a:cubicBezTo>
                  <a:pt x="847" y="492"/>
                  <a:pt x="850" y="492"/>
                  <a:pt x="851" y="494"/>
                </a:cubicBezTo>
                <a:cubicBezTo>
                  <a:pt x="846" y="496"/>
                  <a:pt x="842" y="493"/>
                  <a:pt x="838" y="493"/>
                </a:cubicBezTo>
                <a:cubicBezTo>
                  <a:pt x="837" y="494"/>
                  <a:pt x="834" y="498"/>
                  <a:pt x="836" y="501"/>
                </a:cubicBezTo>
                <a:cubicBezTo>
                  <a:pt x="840" y="500"/>
                  <a:pt x="838" y="496"/>
                  <a:pt x="843" y="497"/>
                </a:cubicBezTo>
                <a:cubicBezTo>
                  <a:pt x="848" y="502"/>
                  <a:pt x="851" y="496"/>
                  <a:pt x="859" y="498"/>
                </a:cubicBezTo>
                <a:cubicBezTo>
                  <a:pt x="867" y="498"/>
                  <a:pt x="869" y="498"/>
                  <a:pt x="859" y="503"/>
                </a:cubicBezTo>
                <a:cubicBezTo>
                  <a:pt x="859" y="507"/>
                  <a:pt x="871" y="502"/>
                  <a:pt x="872" y="502"/>
                </a:cubicBezTo>
                <a:cubicBezTo>
                  <a:pt x="871" y="510"/>
                  <a:pt x="866" y="502"/>
                  <a:pt x="866" y="510"/>
                </a:cubicBezTo>
                <a:cubicBezTo>
                  <a:pt x="867" y="509"/>
                  <a:pt x="868" y="510"/>
                  <a:pt x="871" y="510"/>
                </a:cubicBezTo>
                <a:cubicBezTo>
                  <a:pt x="874" y="506"/>
                  <a:pt x="877" y="503"/>
                  <a:pt x="882" y="503"/>
                </a:cubicBezTo>
                <a:cubicBezTo>
                  <a:pt x="882" y="507"/>
                  <a:pt x="873" y="507"/>
                  <a:pt x="873" y="515"/>
                </a:cubicBezTo>
                <a:cubicBezTo>
                  <a:pt x="868" y="519"/>
                  <a:pt x="871" y="515"/>
                  <a:pt x="872" y="518"/>
                </a:cubicBezTo>
                <a:cubicBezTo>
                  <a:pt x="863" y="518"/>
                  <a:pt x="865" y="521"/>
                  <a:pt x="858" y="522"/>
                </a:cubicBezTo>
                <a:cubicBezTo>
                  <a:pt x="851" y="529"/>
                  <a:pt x="856" y="519"/>
                  <a:pt x="850" y="521"/>
                </a:cubicBezTo>
                <a:cubicBezTo>
                  <a:pt x="849" y="520"/>
                  <a:pt x="851" y="516"/>
                  <a:pt x="852" y="516"/>
                </a:cubicBezTo>
                <a:cubicBezTo>
                  <a:pt x="855" y="522"/>
                  <a:pt x="865" y="512"/>
                  <a:pt x="847" y="511"/>
                </a:cubicBezTo>
                <a:cubicBezTo>
                  <a:pt x="844" y="508"/>
                  <a:pt x="842" y="509"/>
                  <a:pt x="839" y="510"/>
                </a:cubicBezTo>
                <a:cubicBezTo>
                  <a:pt x="835" y="506"/>
                  <a:pt x="829" y="513"/>
                  <a:pt x="827" y="508"/>
                </a:cubicBezTo>
                <a:cubicBezTo>
                  <a:pt x="836" y="503"/>
                  <a:pt x="819" y="502"/>
                  <a:pt x="821" y="507"/>
                </a:cubicBezTo>
                <a:cubicBezTo>
                  <a:pt x="818" y="507"/>
                  <a:pt x="816" y="503"/>
                  <a:pt x="815" y="505"/>
                </a:cubicBezTo>
                <a:cubicBezTo>
                  <a:pt x="811" y="506"/>
                  <a:pt x="809" y="509"/>
                  <a:pt x="806" y="510"/>
                </a:cubicBezTo>
                <a:cubicBezTo>
                  <a:pt x="805" y="506"/>
                  <a:pt x="802" y="502"/>
                  <a:pt x="799" y="501"/>
                </a:cubicBezTo>
                <a:cubicBezTo>
                  <a:pt x="792" y="501"/>
                  <a:pt x="796" y="513"/>
                  <a:pt x="796" y="517"/>
                </a:cubicBezTo>
                <a:cubicBezTo>
                  <a:pt x="791" y="518"/>
                  <a:pt x="789" y="496"/>
                  <a:pt x="786" y="510"/>
                </a:cubicBezTo>
                <a:cubicBezTo>
                  <a:pt x="785" y="510"/>
                  <a:pt x="784" y="514"/>
                  <a:pt x="784" y="516"/>
                </a:cubicBezTo>
                <a:cubicBezTo>
                  <a:pt x="788" y="517"/>
                  <a:pt x="790" y="522"/>
                  <a:pt x="793" y="522"/>
                </a:cubicBezTo>
                <a:cubicBezTo>
                  <a:pt x="795" y="520"/>
                  <a:pt x="796" y="521"/>
                  <a:pt x="799" y="523"/>
                </a:cubicBezTo>
                <a:cubicBezTo>
                  <a:pt x="800" y="529"/>
                  <a:pt x="810" y="528"/>
                  <a:pt x="815" y="530"/>
                </a:cubicBezTo>
                <a:cubicBezTo>
                  <a:pt x="816" y="535"/>
                  <a:pt x="807" y="527"/>
                  <a:pt x="812" y="538"/>
                </a:cubicBezTo>
                <a:cubicBezTo>
                  <a:pt x="815" y="538"/>
                  <a:pt x="806" y="540"/>
                  <a:pt x="806" y="541"/>
                </a:cubicBezTo>
                <a:cubicBezTo>
                  <a:pt x="810" y="542"/>
                  <a:pt x="815" y="553"/>
                  <a:pt x="817" y="553"/>
                </a:cubicBezTo>
                <a:cubicBezTo>
                  <a:pt x="818" y="553"/>
                  <a:pt x="819" y="554"/>
                  <a:pt x="819" y="555"/>
                </a:cubicBezTo>
                <a:cubicBezTo>
                  <a:pt x="816" y="556"/>
                  <a:pt x="810" y="561"/>
                  <a:pt x="805" y="562"/>
                </a:cubicBezTo>
                <a:cubicBezTo>
                  <a:pt x="802" y="559"/>
                  <a:pt x="797" y="553"/>
                  <a:pt x="798" y="562"/>
                </a:cubicBezTo>
                <a:cubicBezTo>
                  <a:pt x="795" y="564"/>
                  <a:pt x="794" y="558"/>
                  <a:pt x="792" y="563"/>
                </a:cubicBezTo>
                <a:cubicBezTo>
                  <a:pt x="787" y="565"/>
                  <a:pt x="768" y="557"/>
                  <a:pt x="767" y="550"/>
                </a:cubicBezTo>
                <a:cubicBezTo>
                  <a:pt x="761" y="548"/>
                  <a:pt x="756" y="536"/>
                  <a:pt x="763" y="532"/>
                </a:cubicBezTo>
                <a:cubicBezTo>
                  <a:pt x="763" y="528"/>
                  <a:pt x="760" y="530"/>
                  <a:pt x="757" y="530"/>
                </a:cubicBezTo>
                <a:cubicBezTo>
                  <a:pt x="756" y="525"/>
                  <a:pt x="752" y="521"/>
                  <a:pt x="749" y="518"/>
                </a:cubicBezTo>
                <a:cubicBezTo>
                  <a:pt x="756" y="517"/>
                  <a:pt x="756" y="522"/>
                  <a:pt x="751" y="514"/>
                </a:cubicBezTo>
                <a:cubicBezTo>
                  <a:pt x="746" y="519"/>
                  <a:pt x="747" y="513"/>
                  <a:pt x="751" y="513"/>
                </a:cubicBezTo>
                <a:cubicBezTo>
                  <a:pt x="751" y="508"/>
                  <a:pt x="748" y="503"/>
                  <a:pt x="748" y="497"/>
                </a:cubicBezTo>
                <a:cubicBezTo>
                  <a:pt x="738" y="496"/>
                  <a:pt x="739" y="482"/>
                  <a:pt x="731" y="483"/>
                </a:cubicBezTo>
                <a:cubicBezTo>
                  <a:pt x="731" y="484"/>
                  <a:pt x="729" y="487"/>
                  <a:pt x="729" y="489"/>
                </a:cubicBezTo>
                <a:cubicBezTo>
                  <a:pt x="729" y="493"/>
                  <a:pt x="727" y="500"/>
                  <a:pt x="728" y="502"/>
                </a:cubicBezTo>
                <a:cubicBezTo>
                  <a:pt x="741" y="502"/>
                  <a:pt x="721" y="511"/>
                  <a:pt x="731" y="515"/>
                </a:cubicBezTo>
                <a:cubicBezTo>
                  <a:pt x="733" y="521"/>
                  <a:pt x="734" y="515"/>
                  <a:pt x="737" y="518"/>
                </a:cubicBezTo>
                <a:cubicBezTo>
                  <a:pt x="730" y="523"/>
                  <a:pt x="739" y="529"/>
                  <a:pt x="735" y="529"/>
                </a:cubicBezTo>
                <a:cubicBezTo>
                  <a:pt x="734" y="525"/>
                  <a:pt x="729" y="529"/>
                  <a:pt x="734" y="533"/>
                </a:cubicBezTo>
                <a:cubicBezTo>
                  <a:pt x="734" y="538"/>
                  <a:pt x="738" y="529"/>
                  <a:pt x="742" y="538"/>
                </a:cubicBezTo>
                <a:cubicBezTo>
                  <a:pt x="739" y="541"/>
                  <a:pt x="748" y="563"/>
                  <a:pt x="751" y="566"/>
                </a:cubicBezTo>
                <a:cubicBezTo>
                  <a:pt x="754" y="573"/>
                  <a:pt x="757" y="582"/>
                  <a:pt x="760" y="591"/>
                </a:cubicBezTo>
                <a:cubicBezTo>
                  <a:pt x="766" y="603"/>
                  <a:pt x="778" y="617"/>
                  <a:pt x="774" y="631"/>
                </a:cubicBezTo>
                <a:cubicBezTo>
                  <a:pt x="773" y="631"/>
                  <a:pt x="771" y="637"/>
                  <a:pt x="771" y="638"/>
                </a:cubicBezTo>
                <a:cubicBezTo>
                  <a:pt x="763" y="641"/>
                  <a:pt x="764" y="648"/>
                  <a:pt x="761" y="649"/>
                </a:cubicBezTo>
                <a:cubicBezTo>
                  <a:pt x="756" y="647"/>
                  <a:pt x="754" y="649"/>
                  <a:pt x="758" y="653"/>
                </a:cubicBezTo>
                <a:cubicBezTo>
                  <a:pt x="758" y="662"/>
                  <a:pt x="755" y="671"/>
                  <a:pt x="753" y="679"/>
                </a:cubicBezTo>
                <a:cubicBezTo>
                  <a:pt x="749" y="683"/>
                  <a:pt x="747" y="687"/>
                  <a:pt x="746" y="693"/>
                </a:cubicBezTo>
                <a:cubicBezTo>
                  <a:pt x="749" y="695"/>
                  <a:pt x="743" y="716"/>
                  <a:pt x="743" y="721"/>
                </a:cubicBezTo>
                <a:cubicBezTo>
                  <a:pt x="745" y="723"/>
                  <a:pt x="746" y="724"/>
                  <a:pt x="747" y="726"/>
                </a:cubicBezTo>
                <a:cubicBezTo>
                  <a:pt x="742" y="734"/>
                  <a:pt x="741" y="739"/>
                  <a:pt x="741" y="748"/>
                </a:cubicBezTo>
                <a:cubicBezTo>
                  <a:pt x="741" y="751"/>
                  <a:pt x="739" y="754"/>
                  <a:pt x="738" y="760"/>
                </a:cubicBezTo>
                <a:cubicBezTo>
                  <a:pt x="735" y="765"/>
                  <a:pt x="731" y="769"/>
                  <a:pt x="728" y="773"/>
                </a:cubicBezTo>
                <a:cubicBezTo>
                  <a:pt x="725" y="777"/>
                  <a:pt x="721" y="784"/>
                  <a:pt x="716" y="782"/>
                </a:cubicBezTo>
                <a:cubicBezTo>
                  <a:pt x="711" y="774"/>
                  <a:pt x="713" y="785"/>
                  <a:pt x="712" y="786"/>
                </a:cubicBezTo>
                <a:cubicBezTo>
                  <a:pt x="708" y="782"/>
                  <a:pt x="705" y="784"/>
                  <a:pt x="700" y="782"/>
                </a:cubicBezTo>
                <a:cubicBezTo>
                  <a:pt x="698" y="783"/>
                  <a:pt x="699" y="785"/>
                  <a:pt x="699" y="787"/>
                </a:cubicBezTo>
                <a:cubicBezTo>
                  <a:pt x="696" y="789"/>
                  <a:pt x="691" y="783"/>
                  <a:pt x="691" y="780"/>
                </a:cubicBezTo>
                <a:cubicBezTo>
                  <a:pt x="693" y="778"/>
                  <a:pt x="691" y="769"/>
                  <a:pt x="689" y="767"/>
                </a:cubicBezTo>
                <a:cubicBezTo>
                  <a:pt x="684" y="767"/>
                  <a:pt x="683" y="767"/>
                  <a:pt x="683" y="764"/>
                </a:cubicBezTo>
                <a:cubicBezTo>
                  <a:pt x="671" y="763"/>
                  <a:pt x="678" y="765"/>
                  <a:pt x="679" y="760"/>
                </a:cubicBezTo>
                <a:cubicBezTo>
                  <a:pt x="672" y="753"/>
                  <a:pt x="681" y="751"/>
                  <a:pt x="680" y="760"/>
                </a:cubicBezTo>
                <a:cubicBezTo>
                  <a:pt x="691" y="760"/>
                  <a:pt x="676" y="749"/>
                  <a:pt x="676" y="749"/>
                </a:cubicBezTo>
                <a:cubicBezTo>
                  <a:pt x="690" y="748"/>
                  <a:pt x="669" y="744"/>
                  <a:pt x="681" y="742"/>
                </a:cubicBezTo>
                <a:cubicBezTo>
                  <a:pt x="682" y="736"/>
                  <a:pt x="685" y="735"/>
                  <a:pt x="683" y="729"/>
                </a:cubicBezTo>
                <a:cubicBezTo>
                  <a:pt x="688" y="721"/>
                  <a:pt x="685" y="715"/>
                  <a:pt x="678" y="723"/>
                </a:cubicBezTo>
                <a:cubicBezTo>
                  <a:pt x="686" y="727"/>
                  <a:pt x="674" y="733"/>
                  <a:pt x="670" y="727"/>
                </a:cubicBezTo>
                <a:cubicBezTo>
                  <a:pt x="667" y="736"/>
                  <a:pt x="670" y="729"/>
                  <a:pt x="666" y="728"/>
                </a:cubicBezTo>
                <a:cubicBezTo>
                  <a:pt x="666" y="726"/>
                  <a:pt x="666" y="725"/>
                  <a:pt x="666" y="723"/>
                </a:cubicBezTo>
                <a:cubicBezTo>
                  <a:pt x="657" y="723"/>
                  <a:pt x="664" y="720"/>
                  <a:pt x="666" y="718"/>
                </a:cubicBezTo>
                <a:cubicBezTo>
                  <a:pt x="666" y="714"/>
                  <a:pt x="668" y="708"/>
                  <a:pt x="662" y="711"/>
                </a:cubicBezTo>
                <a:cubicBezTo>
                  <a:pt x="662" y="719"/>
                  <a:pt x="656" y="716"/>
                  <a:pt x="660" y="712"/>
                </a:cubicBezTo>
                <a:cubicBezTo>
                  <a:pt x="657" y="709"/>
                  <a:pt x="657" y="716"/>
                  <a:pt x="657" y="718"/>
                </a:cubicBezTo>
                <a:cubicBezTo>
                  <a:pt x="657" y="719"/>
                  <a:pt x="658" y="719"/>
                  <a:pt x="660" y="721"/>
                </a:cubicBezTo>
                <a:cubicBezTo>
                  <a:pt x="656" y="725"/>
                  <a:pt x="659" y="728"/>
                  <a:pt x="654" y="729"/>
                </a:cubicBezTo>
                <a:cubicBezTo>
                  <a:pt x="650" y="735"/>
                  <a:pt x="653" y="735"/>
                  <a:pt x="654" y="741"/>
                </a:cubicBezTo>
                <a:cubicBezTo>
                  <a:pt x="650" y="741"/>
                  <a:pt x="654" y="744"/>
                  <a:pt x="654" y="746"/>
                </a:cubicBezTo>
                <a:cubicBezTo>
                  <a:pt x="650" y="746"/>
                  <a:pt x="652" y="748"/>
                  <a:pt x="652" y="752"/>
                </a:cubicBezTo>
                <a:cubicBezTo>
                  <a:pt x="645" y="755"/>
                  <a:pt x="654" y="756"/>
                  <a:pt x="648" y="756"/>
                </a:cubicBezTo>
                <a:cubicBezTo>
                  <a:pt x="646" y="751"/>
                  <a:pt x="640" y="758"/>
                  <a:pt x="648" y="758"/>
                </a:cubicBezTo>
                <a:cubicBezTo>
                  <a:pt x="648" y="760"/>
                  <a:pt x="648" y="760"/>
                  <a:pt x="648" y="760"/>
                </a:cubicBezTo>
                <a:cubicBezTo>
                  <a:pt x="640" y="766"/>
                  <a:pt x="648" y="777"/>
                  <a:pt x="638" y="779"/>
                </a:cubicBezTo>
                <a:cubicBezTo>
                  <a:pt x="639" y="786"/>
                  <a:pt x="636" y="783"/>
                  <a:pt x="637" y="787"/>
                </a:cubicBezTo>
                <a:cubicBezTo>
                  <a:pt x="638" y="788"/>
                  <a:pt x="639" y="789"/>
                  <a:pt x="640" y="792"/>
                </a:cubicBezTo>
                <a:cubicBezTo>
                  <a:pt x="633" y="793"/>
                  <a:pt x="638" y="809"/>
                  <a:pt x="631" y="812"/>
                </a:cubicBezTo>
                <a:cubicBezTo>
                  <a:pt x="631" y="817"/>
                  <a:pt x="633" y="815"/>
                  <a:pt x="630" y="821"/>
                </a:cubicBezTo>
                <a:cubicBezTo>
                  <a:pt x="631" y="831"/>
                  <a:pt x="636" y="816"/>
                  <a:pt x="642" y="823"/>
                </a:cubicBezTo>
                <a:cubicBezTo>
                  <a:pt x="652" y="825"/>
                  <a:pt x="656" y="817"/>
                  <a:pt x="662" y="810"/>
                </a:cubicBezTo>
                <a:cubicBezTo>
                  <a:pt x="662" y="805"/>
                  <a:pt x="662" y="802"/>
                  <a:pt x="667" y="801"/>
                </a:cubicBezTo>
                <a:cubicBezTo>
                  <a:pt x="667" y="800"/>
                  <a:pt x="663" y="801"/>
                  <a:pt x="664" y="797"/>
                </a:cubicBezTo>
                <a:cubicBezTo>
                  <a:pt x="673" y="795"/>
                  <a:pt x="659" y="788"/>
                  <a:pt x="670" y="787"/>
                </a:cubicBezTo>
                <a:cubicBezTo>
                  <a:pt x="669" y="784"/>
                  <a:pt x="667" y="783"/>
                  <a:pt x="671" y="782"/>
                </a:cubicBezTo>
                <a:cubicBezTo>
                  <a:pt x="671" y="776"/>
                  <a:pt x="678" y="776"/>
                  <a:pt x="671" y="774"/>
                </a:cubicBezTo>
                <a:cubicBezTo>
                  <a:pt x="671" y="770"/>
                  <a:pt x="679" y="772"/>
                  <a:pt x="679" y="766"/>
                </a:cubicBezTo>
                <a:cubicBezTo>
                  <a:pt x="682" y="766"/>
                  <a:pt x="681" y="775"/>
                  <a:pt x="677" y="775"/>
                </a:cubicBezTo>
                <a:cubicBezTo>
                  <a:pt x="677" y="779"/>
                  <a:pt x="678" y="777"/>
                  <a:pt x="680" y="777"/>
                </a:cubicBezTo>
                <a:cubicBezTo>
                  <a:pt x="682" y="781"/>
                  <a:pt x="680" y="782"/>
                  <a:pt x="686" y="782"/>
                </a:cubicBezTo>
                <a:cubicBezTo>
                  <a:pt x="680" y="788"/>
                  <a:pt x="691" y="794"/>
                  <a:pt x="695" y="789"/>
                </a:cubicBezTo>
                <a:cubicBezTo>
                  <a:pt x="696" y="789"/>
                  <a:pt x="692" y="799"/>
                  <a:pt x="691" y="799"/>
                </a:cubicBezTo>
                <a:cubicBezTo>
                  <a:pt x="691" y="798"/>
                  <a:pt x="690" y="792"/>
                  <a:pt x="690" y="797"/>
                </a:cubicBezTo>
                <a:cubicBezTo>
                  <a:pt x="686" y="797"/>
                  <a:pt x="685" y="814"/>
                  <a:pt x="683" y="818"/>
                </a:cubicBezTo>
                <a:cubicBezTo>
                  <a:pt x="686" y="822"/>
                  <a:pt x="697" y="815"/>
                  <a:pt x="692" y="813"/>
                </a:cubicBezTo>
                <a:cubicBezTo>
                  <a:pt x="693" y="813"/>
                  <a:pt x="695" y="811"/>
                  <a:pt x="697" y="811"/>
                </a:cubicBezTo>
                <a:cubicBezTo>
                  <a:pt x="698" y="816"/>
                  <a:pt x="698" y="823"/>
                  <a:pt x="705" y="820"/>
                </a:cubicBezTo>
                <a:cubicBezTo>
                  <a:pt x="705" y="822"/>
                  <a:pt x="708" y="826"/>
                  <a:pt x="709" y="827"/>
                </a:cubicBezTo>
                <a:cubicBezTo>
                  <a:pt x="712" y="837"/>
                  <a:pt x="705" y="845"/>
                  <a:pt x="705" y="856"/>
                </a:cubicBezTo>
                <a:cubicBezTo>
                  <a:pt x="704" y="858"/>
                  <a:pt x="703" y="860"/>
                  <a:pt x="702" y="863"/>
                </a:cubicBezTo>
                <a:cubicBezTo>
                  <a:pt x="700" y="863"/>
                  <a:pt x="696" y="902"/>
                  <a:pt x="695" y="906"/>
                </a:cubicBezTo>
                <a:cubicBezTo>
                  <a:pt x="693" y="911"/>
                  <a:pt x="687" y="927"/>
                  <a:pt x="690" y="931"/>
                </a:cubicBezTo>
                <a:cubicBezTo>
                  <a:pt x="687" y="942"/>
                  <a:pt x="677" y="963"/>
                  <a:pt x="669" y="971"/>
                </a:cubicBezTo>
                <a:cubicBezTo>
                  <a:pt x="660" y="988"/>
                  <a:pt x="652" y="1011"/>
                  <a:pt x="650" y="1030"/>
                </a:cubicBezTo>
                <a:cubicBezTo>
                  <a:pt x="637" y="1042"/>
                  <a:pt x="647" y="1059"/>
                  <a:pt x="640" y="1073"/>
                </a:cubicBezTo>
                <a:cubicBezTo>
                  <a:pt x="639" y="1076"/>
                  <a:pt x="638" y="1079"/>
                  <a:pt x="638" y="1083"/>
                </a:cubicBezTo>
                <a:cubicBezTo>
                  <a:pt x="629" y="1093"/>
                  <a:pt x="631" y="1110"/>
                  <a:pt x="624" y="1117"/>
                </a:cubicBezTo>
                <a:cubicBezTo>
                  <a:pt x="624" y="1119"/>
                  <a:pt x="624" y="1119"/>
                  <a:pt x="624" y="1119"/>
                </a:cubicBezTo>
                <a:cubicBezTo>
                  <a:pt x="630" y="1129"/>
                  <a:pt x="608" y="1141"/>
                  <a:pt x="613" y="1151"/>
                </a:cubicBezTo>
                <a:cubicBezTo>
                  <a:pt x="612" y="1151"/>
                  <a:pt x="612" y="1152"/>
                  <a:pt x="612" y="1152"/>
                </a:cubicBezTo>
                <a:cubicBezTo>
                  <a:pt x="604" y="1152"/>
                  <a:pt x="606" y="1173"/>
                  <a:pt x="602" y="1179"/>
                </a:cubicBezTo>
                <a:cubicBezTo>
                  <a:pt x="599" y="1193"/>
                  <a:pt x="600" y="1211"/>
                  <a:pt x="598" y="1225"/>
                </a:cubicBezTo>
                <a:cubicBezTo>
                  <a:pt x="600" y="1227"/>
                  <a:pt x="599" y="1230"/>
                  <a:pt x="599" y="1233"/>
                </a:cubicBezTo>
                <a:cubicBezTo>
                  <a:pt x="604" y="1243"/>
                  <a:pt x="593" y="1248"/>
                  <a:pt x="591" y="1241"/>
                </a:cubicBezTo>
                <a:cubicBezTo>
                  <a:pt x="591" y="1220"/>
                  <a:pt x="593" y="1196"/>
                  <a:pt x="599" y="1177"/>
                </a:cubicBezTo>
                <a:cubicBezTo>
                  <a:pt x="599" y="1172"/>
                  <a:pt x="598" y="1170"/>
                  <a:pt x="598" y="1167"/>
                </a:cubicBezTo>
                <a:cubicBezTo>
                  <a:pt x="598" y="1164"/>
                  <a:pt x="604" y="1148"/>
                  <a:pt x="595" y="1155"/>
                </a:cubicBezTo>
                <a:cubicBezTo>
                  <a:pt x="590" y="1146"/>
                  <a:pt x="591" y="1153"/>
                  <a:pt x="584" y="1151"/>
                </a:cubicBezTo>
                <a:cubicBezTo>
                  <a:pt x="580" y="1144"/>
                  <a:pt x="585" y="1152"/>
                  <a:pt x="581" y="1152"/>
                </a:cubicBezTo>
                <a:cubicBezTo>
                  <a:pt x="578" y="1166"/>
                  <a:pt x="576" y="1180"/>
                  <a:pt x="571" y="1194"/>
                </a:cubicBezTo>
                <a:cubicBezTo>
                  <a:pt x="568" y="1208"/>
                  <a:pt x="570" y="1202"/>
                  <a:pt x="562" y="1203"/>
                </a:cubicBezTo>
                <a:cubicBezTo>
                  <a:pt x="560" y="1199"/>
                  <a:pt x="567" y="1186"/>
                  <a:pt x="569" y="1181"/>
                </a:cubicBezTo>
                <a:cubicBezTo>
                  <a:pt x="571" y="1164"/>
                  <a:pt x="575" y="1148"/>
                  <a:pt x="575" y="1130"/>
                </a:cubicBezTo>
                <a:cubicBezTo>
                  <a:pt x="571" y="1125"/>
                  <a:pt x="572" y="1125"/>
                  <a:pt x="574" y="1119"/>
                </a:cubicBezTo>
                <a:cubicBezTo>
                  <a:pt x="581" y="1108"/>
                  <a:pt x="578" y="1087"/>
                  <a:pt x="578" y="1074"/>
                </a:cubicBezTo>
                <a:cubicBezTo>
                  <a:pt x="582" y="1064"/>
                  <a:pt x="583" y="1064"/>
                  <a:pt x="590" y="1056"/>
                </a:cubicBezTo>
                <a:cubicBezTo>
                  <a:pt x="596" y="1045"/>
                  <a:pt x="606" y="1015"/>
                  <a:pt x="604" y="1003"/>
                </a:cubicBezTo>
                <a:cubicBezTo>
                  <a:pt x="599" y="992"/>
                  <a:pt x="609" y="986"/>
                  <a:pt x="608" y="976"/>
                </a:cubicBezTo>
                <a:cubicBezTo>
                  <a:pt x="613" y="970"/>
                  <a:pt x="614" y="956"/>
                  <a:pt x="615" y="949"/>
                </a:cubicBezTo>
                <a:cubicBezTo>
                  <a:pt x="617" y="945"/>
                  <a:pt x="623" y="924"/>
                  <a:pt x="617" y="924"/>
                </a:cubicBezTo>
                <a:cubicBezTo>
                  <a:pt x="608" y="918"/>
                  <a:pt x="632" y="877"/>
                  <a:pt x="629" y="863"/>
                </a:cubicBezTo>
                <a:cubicBezTo>
                  <a:pt x="620" y="858"/>
                  <a:pt x="623" y="858"/>
                  <a:pt x="623" y="849"/>
                </a:cubicBezTo>
                <a:cubicBezTo>
                  <a:pt x="619" y="847"/>
                  <a:pt x="618" y="846"/>
                  <a:pt x="617" y="843"/>
                </a:cubicBezTo>
                <a:cubicBezTo>
                  <a:pt x="617" y="848"/>
                  <a:pt x="602" y="844"/>
                  <a:pt x="599" y="844"/>
                </a:cubicBezTo>
                <a:cubicBezTo>
                  <a:pt x="592" y="853"/>
                  <a:pt x="586" y="842"/>
                  <a:pt x="581" y="851"/>
                </a:cubicBezTo>
                <a:cubicBezTo>
                  <a:pt x="574" y="852"/>
                  <a:pt x="573" y="843"/>
                  <a:pt x="565" y="849"/>
                </a:cubicBezTo>
                <a:cubicBezTo>
                  <a:pt x="556" y="851"/>
                  <a:pt x="557" y="861"/>
                  <a:pt x="556" y="869"/>
                </a:cubicBezTo>
                <a:cubicBezTo>
                  <a:pt x="555" y="873"/>
                  <a:pt x="557" y="886"/>
                  <a:pt x="559" y="890"/>
                </a:cubicBezTo>
                <a:cubicBezTo>
                  <a:pt x="559" y="893"/>
                  <a:pt x="559" y="896"/>
                  <a:pt x="560" y="899"/>
                </a:cubicBezTo>
                <a:cubicBezTo>
                  <a:pt x="554" y="904"/>
                  <a:pt x="558" y="910"/>
                  <a:pt x="555" y="912"/>
                </a:cubicBezTo>
                <a:cubicBezTo>
                  <a:pt x="554" y="920"/>
                  <a:pt x="554" y="930"/>
                  <a:pt x="553" y="940"/>
                </a:cubicBezTo>
                <a:cubicBezTo>
                  <a:pt x="546" y="951"/>
                  <a:pt x="543" y="964"/>
                  <a:pt x="546" y="977"/>
                </a:cubicBezTo>
                <a:cubicBezTo>
                  <a:pt x="545" y="985"/>
                  <a:pt x="547" y="990"/>
                  <a:pt x="547" y="997"/>
                </a:cubicBezTo>
                <a:cubicBezTo>
                  <a:pt x="542" y="1008"/>
                  <a:pt x="550" y="1029"/>
                  <a:pt x="547" y="1041"/>
                </a:cubicBezTo>
                <a:cubicBezTo>
                  <a:pt x="543" y="1045"/>
                  <a:pt x="547" y="1049"/>
                  <a:pt x="551" y="1054"/>
                </a:cubicBezTo>
                <a:cubicBezTo>
                  <a:pt x="559" y="1059"/>
                  <a:pt x="557" y="1077"/>
                  <a:pt x="557" y="1086"/>
                </a:cubicBezTo>
                <a:cubicBezTo>
                  <a:pt x="552" y="1094"/>
                  <a:pt x="555" y="1109"/>
                  <a:pt x="556" y="1118"/>
                </a:cubicBezTo>
                <a:cubicBezTo>
                  <a:pt x="554" y="1121"/>
                  <a:pt x="553" y="1123"/>
                  <a:pt x="553" y="1127"/>
                </a:cubicBezTo>
                <a:cubicBezTo>
                  <a:pt x="548" y="1135"/>
                  <a:pt x="546" y="1169"/>
                  <a:pt x="549" y="1180"/>
                </a:cubicBezTo>
                <a:cubicBezTo>
                  <a:pt x="548" y="1187"/>
                  <a:pt x="551" y="1195"/>
                  <a:pt x="547" y="1201"/>
                </a:cubicBezTo>
                <a:cubicBezTo>
                  <a:pt x="547" y="1206"/>
                  <a:pt x="544" y="1203"/>
                  <a:pt x="544" y="1207"/>
                </a:cubicBezTo>
                <a:cubicBezTo>
                  <a:pt x="548" y="1210"/>
                  <a:pt x="542" y="1223"/>
                  <a:pt x="548" y="1227"/>
                </a:cubicBezTo>
                <a:cubicBezTo>
                  <a:pt x="548" y="1231"/>
                  <a:pt x="544" y="1241"/>
                  <a:pt x="549" y="1243"/>
                </a:cubicBezTo>
                <a:cubicBezTo>
                  <a:pt x="550" y="1251"/>
                  <a:pt x="547" y="1259"/>
                  <a:pt x="548" y="1267"/>
                </a:cubicBezTo>
                <a:cubicBezTo>
                  <a:pt x="538" y="1272"/>
                  <a:pt x="549" y="1280"/>
                  <a:pt x="539" y="1286"/>
                </a:cubicBezTo>
                <a:cubicBezTo>
                  <a:pt x="539" y="1287"/>
                  <a:pt x="541" y="1288"/>
                  <a:pt x="541" y="1290"/>
                </a:cubicBezTo>
                <a:cubicBezTo>
                  <a:pt x="537" y="1292"/>
                  <a:pt x="537" y="1292"/>
                  <a:pt x="532" y="1292"/>
                </a:cubicBezTo>
                <a:close/>
                <a:moveTo>
                  <a:pt x="524" y="1274"/>
                </a:moveTo>
                <a:cubicBezTo>
                  <a:pt x="524" y="1273"/>
                  <a:pt x="524" y="1271"/>
                  <a:pt x="524" y="1270"/>
                </a:cubicBezTo>
                <a:cubicBezTo>
                  <a:pt x="525" y="1270"/>
                  <a:pt x="525" y="1273"/>
                  <a:pt x="524" y="1274"/>
                </a:cubicBezTo>
                <a:close/>
                <a:moveTo>
                  <a:pt x="555" y="1241"/>
                </a:moveTo>
                <a:cubicBezTo>
                  <a:pt x="555" y="1236"/>
                  <a:pt x="555" y="1236"/>
                  <a:pt x="555" y="1236"/>
                </a:cubicBezTo>
                <a:cubicBezTo>
                  <a:pt x="557" y="1236"/>
                  <a:pt x="557" y="1241"/>
                  <a:pt x="555" y="1241"/>
                </a:cubicBezTo>
                <a:close/>
                <a:moveTo>
                  <a:pt x="596" y="1226"/>
                </a:moveTo>
                <a:cubicBezTo>
                  <a:pt x="595" y="1225"/>
                  <a:pt x="596" y="1224"/>
                  <a:pt x="598" y="1225"/>
                </a:cubicBezTo>
                <a:cubicBezTo>
                  <a:pt x="597" y="1226"/>
                  <a:pt x="597" y="1226"/>
                  <a:pt x="596" y="1226"/>
                </a:cubicBezTo>
                <a:close/>
                <a:moveTo>
                  <a:pt x="585" y="1155"/>
                </a:moveTo>
                <a:cubicBezTo>
                  <a:pt x="585" y="1153"/>
                  <a:pt x="584" y="1153"/>
                  <a:pt x="585" y="1152"/>
                </a:cubicBezTo>
                <a:cubicBezTo>
                  <a:pt x="588" y="1152"/>
                  <a:pt x="588" y="1153"/>
                  <a:pt x="585" y="1155"/>
                </a:cubicBezTo>
                <a:close/>
                <a:moveTo>
                  <a:pt x="419" y="1122"/>
                </a:moveTo>
                <a:cubicBezTo>
                  <a:pt x="419" y="1120"/>
                  <a:pt x="419" y="1119"/>
                  <a:pt x="421" y="1119"/>
                </a:cubicBezTo>
                <a:cubicBezTo>
                  <a:pt x="422" y="1121"/>
                  <a:pt x="421" y="1121"/>
                  <a:pt x="419" y="1122"/>
                </a:cubicBezTo>
                <a:close/>
                <a:moveTo>
                  <a:pt x="585" y="1119"/>
                </a:moveTo>
                <a:cubicBezTo>
                  <a:pt x="571" y="1114"/>
                  <a:pt x="601" y="1107"/>
                  <a:pt x="599" y="1110"/>
                </a:cubicBezTo>
                <a:cubicBezTo>
                  <a:pt x="601" y="1116"/>
                  <a:pt x="599" y="1115"/>
                  <a:pt x="594" y="1114"/>
                </a:cubicBezTo>
                <a:cubicBezTo>
                  <a:pt x="594" y="1119"/>
                  <a:pt x="589" y="1112"/>
                  <a:pt x="587" y="1119"/>
                </a:cubicBezTo>
                <a:cubicBezTo>
                  <a:pt x="587" y="1119"/>
                  <a:pt x="586" y="1119"/>
                  <a:pt x="585" y="1119"/>
                </a:cubicBezTo>
                <a:close/>
                <a:moveTo>
                  <a:pt x="610" y="1118"/>
                </a:moveTo>
                <a:cubicBezTo>
                  <a:pt x="606" y="1115"/>
                  <a:pt x="594" y="1111"/>
                  <a:pt x="609" y="1112"/>
                </a:cubicBezTo>
                <a:cubicBezTo>
                  <a:pt x="616" y="1106"/>
                  <a:pt x="615" y="1117"/>
                  <a:pt x="610" y="1118"/>
                </a:cubicBezTo>
                <a:close/>
                <a:moveTo>
                  <a:pt x="418" y="1112"/>
                </a:moveTo>
                <a:cubicBezTo>
                  <a:pt x="417" y="1110"/>
                  <a:pt x="421" y="1106"/>
                  <a:pt x="421" y="1111"/>
                </a:cubicBezTo>
                <a:cubicBezTo>
                  <a:pt x="420" y="1111"/>
                  <a:pt x="418" y="1112"/>
                  <a:pt x="418" y="1112"/>
                </a:cubicBezTo>
                <a:close/>
                <a:moveTo>
                  <a:pt x="419" y="1107"/>
                </a:moveTo>
                <a:cubicBezTo>
                  <a:pt x="417" y="1105"/>
                  <a:pt x="418" y="1091"/>
                  <a:pt x="421" y="1089"/>
                </a:cubicBezTo>
                <a:cubicBezTo>
                  <a:pt x="425" y="1091"/>
                  <a:pt x="423" y="1105"/>
                  <a:pt x="419" y="1107"/>
                </a:cubicBezTo>
                <a:close/>
                <a:moveTo>
                  <a:pt x="388" y="1095"/>
                </a:moveTo>
                <a:cubicBezTo>
                  <a:pt x="386" y="1094"/>
                  <a:pt x="386" y="1092"/>
                  <a:pt x="389" y="1093"/>
                </a:cubicBezTo>
                <a:cubicBezTo>
                  <a:pt x="389" y="1094"/>
                  <a:pt x="388" y="1095"/>
                  <a:pt x="388" y="1095"/>
                </a:cubicBezTo>
                <a:close/>
                <a:moveTo>
                  <a:pt x="451" y="1088"/>
                </a:moveTo>
                <a:cubicBezTo>
                  <a:pt x="451" y="1086"/>
                  <a:pt x="451" y="1086"/>
                  <a:pt x="451" y="1086"/>
                </a:cubicBezTo>
                <a:cubicBezTo>
                  <a:pt x="451" y="1086"/>
                  <a:pt x="451" y="1087"/>
                  <a:pt x="451" y="1088"/>
                </a:cubicBezTo>
                <a:close/>
                <a:moveTo>
                  <a:pt x="405" y="1085"/>
                </a:moveTo>
                <a:cubicBezTo>
                  <a:pt x="405" y="1081"/>
                  <a:pt x="405" y="1081"/>
                  <a:pt x="405" y="1081"/>
                </a:cubicBezTo>
                <a:cubicBezTo>
                  <a:pt x="406" y="1082"/>
                  <a:pt x="406" y="1084"/>
                  <a:pt x="405" y="1085"/>
                </a:cubicBezTo>
                <a:close/>
                <a:moveTo>
                  <a:pt x="418" y="1085"/>
                </a:moveTo>
                <a:cubicBezTo>
                  <a:pt x="417" y="1083"/>
                  <a:pt x="420" y="1084"/>
                  <a:pt x="420" y="1085"/>
                </a:cubicBezTo>
                <a:cubicBezTo>
                  <a:pt x="418" y="1085"/>
                  <a:pt x="418" y="1085"/>
                  <a:pt x="418" y="1085"/>
                </a:cubicBezTo>
                <a:close/>
                <a:moveTo>
                  <a:pt x="444" y="1084"/>
                </a:moveTo>
                <a:cubicBezTo>
                  <a:pt x="444" y="1083"/>
                  <a:pt x="444" y="1082"/>
                  <a:pt x="445" y="1082"/>
                </a:cubicBezTo>
                <a:cubicBezTo>
                  <a:pt x="446" y="1083"/>
                  <a:pt x="445" y="1083"/>
                  <a:pt x="444" y="1084"/>
                </a:cubicBezTo>
                <a:close/>
                <a:moveTo>
                  <a:pt x="449" y="1084"/>
                </a:moveTo>
                <a:cubicBezTo>
                  <a:pt x="446" y="1082"/>
                  <a:pt x="449" y="1082"/>
                  <a:pt x="451" y="1082"/>
                </a:cubicBezTo>
                <a:cubicBezTo>
                  <a:pt x="455" y="1078"/>
                  <a:pt x="453" y="1083"/>
                  <a:pt x="449" y="1084"/>
                </a:cubicBezTo>
                <a:close/>
                <a:moveTo>
                  <a:pt x="589" y="1079"/>
                </a:moveTo>
                <a:cubicBezTo>
                  <a:pt x="589" y="1079"/>
                  <a:pt x="589" y="1078"/>
                  <a:pt x="589" y="1078"/>
                </a:cubicBezTo>
                <a:cubicBezTo>
                  <a:pt x="596" y="1071"/>
                  <a:pt x="590" y="1071"/>
                  <a:pt x="599" y="1076"/>
                </a:cubicBezTo>
                <a:cubicBezTo>
                  <a:pt x="599" y="1077"/>
                  <a:pt x="594" y="1077"/>
                  <a:pt x="593" y="1077"/>
                </a:cubicBezTo>
                <a:cubicBezTo>
                  <a:pt x="592" y="1078"/>
                  <a:pt x="591" y="1079"/>
                  <a:pt x="589" y="1079"/>
                </a:cubicBezTo>
                <a:close/>
                <a:moveTo>
                  <a:pt x="407" y="1078"/>
                </a:moveTo>
                <a:cubicBezTo>
                  <a:pt x="406" y="1077"/>
                  <a:pt x="407" y="1076"/>
                  <a:pt x="407" y="1075"/>
                </a:cubicBezTo>
                <a:cubicBezTo>
                  <a:pt x="408" y="1076"/>
                  <a:pt x="407" y="1077"/>
                  <a:pt x="407" y="1078"/>
                </a:cubicBezTo>
                <a:close/>
                <a:moveTo>
                  <a:pt x="454" y="1075"/>
                </a:moveTo>
                <a:cubicBezTo>
                  <a:pt x="446" y="1067"/>
                  <a:pt x="459" y="1071"/>
                  <a:pt x="449" y="1074"/>
                </a:cubicBezTo>
                <a:cubicBezTo>
                  <a:pt x="447" y="1059"/>
                  <a:pt x="443" y="1074"/>
                  <a:pt x="450" y="1067"/>
                </a:cubicBezTo>
                <a:cubicBezTo>
                  <a:pt x="450" y="1062"/>
                  <a:pt x="440" y="1056"/>
                  <a:pt x="445" y="1056"/>
                </a:cubicBezTo>
                <a:cubicBezTo>
                  <a:pt x="446" y="1062"/>
                  <a:pt x="447" y="1053"/>
                  <a:pt x="451" y="1060"/>
                </a:cubicBezTo>
                <a:cubicBezTo>
                  <a:pt x="457" y="1060"/>
                  <a:pt x="457" y="1032"/>
                  <a:pt x="456" y="1029"/>
                </a:cubicBezTo>
                <a:cubicBezTo>
                  <a:pt x="453" y="1023"/>
                  <a:pt x="459" y="1025"/>
                  <a:pt x="460" y="1019"/>
                </a:cubicBezTo>
                <a:cubicBezTo>
                  <a:pt x="466" y="1018"/>
                  <a:pt x="463" y="1043"/>
                  <a:pt x="463" y="1047"/>
                </a:cubicBezTo>
                <a:cubicBezTo>
                  <a:pt x="463" y="1054"/>
                  <a:pt x="464" y="1061"/>
                  <a:pt x="464" y="1069"/>
                </a:cubicBezTo>
                <a:cubicBezTo>
                  <a:pt x="460" y="1073"/>
                  <a:pt x="459" y="1054"/>
                  <a:pt x="459" y="1053"/>
                </a:cubicBezTo>
                <a:cubicBezTo>
                  <a:pt x="455" y="1055"/>
                  <a:pt x="457" y="1070"/>
                  <a:pt x="454" y="1075"/>
                </a:cubicBezTo>
                <a:close/>
                <a:moveTo>
                  <a:pt x="408" y="1070"/>
                </a:moveTo>
                <a:cubicBezTo>
                  <a:pt x="407" y="1066"/>
                  <a:pt x="403" y="1067"/>
                  <a:pt x="405" y="1064"/>
                </a:cubicBezTo>
                <a:cubicBezTo>
                  <a:pt x="410" y="1064"/>
                  <a:pt x="410" y="1066"/>
                  <a:pt x="408" y="1070"/>
                </a:cubicBezTo>
                <a:close/>
                <a:moveTo>
                  <a:pt x="602" y="1069"/>
                </a:moveTo>
                <a:cubicBezTo>
                  <a:pt x="597" y="1064"/>
                  <a:pt x="604" y="1064"/>
                  <a:pt x="604" y="1069"/>
                </a:cubicBezTo>
                <a:cubicBezTo>
                  <a:pt x="603" y="1069"/>
                  <a:pt x="603" y="1069"/>
                  <a:pt x="602" y="1069"/>
                </a:cubicBezTo>
                <a:close/>
                <a:moveTo>
                  <a:pt x="414" y="1068"/>
                </a:moveTo>
                <a:cubicBezTo>
                  <a:pt x="412" y="1067"/>
                  <a:pt x="416" y="1053"/>
                  <a:pt x="418" y="1053"/>
                </a:cubicBezTo>
                <a:cubicBezTo>
                  <a:pt x="422" y="1062"/>
                  <a:pt x="420" y="1066"/>
                  <a:pt x="414" y="1068"/>
                </a:cubicBezTo>
                <a:close/>
                <a:moveTo>
                  <a:pt x="433" y="1065"/>
                </a:moveTo>
                <a:cubicBezTo>
                  <a:pt x="433" y="1063"/>
                  <a:pt x="432" y="1061"/>
                  <a:pt x="434" y="1061"/>
                </a:cubicBezTo>
                <a:cubicBezTo>
                  <a:pt x="434" y="1062"/>
                  <a:pt x="435" y="1065"/>
                  <a:pt x="433" y="1065"/>
                </a:cubicBezTo>
                <a:close/>
                <a:moveTo>
                  <a:pt x="596" y="1063"/>
                </a:moveTo>
                <a:cubicBezTo>
                  <a:pt x="596" y="1059"/>
                  <a:pt x="600" y="1058"/>
                  <a:pt x="600" y="1061"/>
                </a:cubicBezTo>
                <a:cubicBezTo>
                  <a:pt x="598" y="1062"/>
                  <a:pt x="598" y="1062"/>
                  <a:pt x="596" y="1063"/>
                </a:cubicBezTo>
                <a:close/>
                <a:moveTo>
                  <a:pt x="598" y="1057"/>
                </a:moveTo>
                <a:cubicBezTo>
                  <a:pt x="598" y="1056"/>
                  <a:pt x="597" y="1053"/>
                  <a:pt x="599" y="1054"/>
                </a:cubicBezTo>
                <a:cubicBezTo>
                  <a:pt x="599" y="1054"/>
                  <a:pt x="599" y="1057"/>
                  <a:pt x="598" y="1057"/>
                </a:cubicBezTo>
                <a:close/>
                <a:moveTo>
                  <a:pt x="432" y="1054"/>
                </a:moveTo>
                <a:cubicBezTo>
                  <a:pt x="431" y="1052"/>
                  <a:pt x="433" y="1053"/>
                  <a:pt x="435" y="1051"/>
                </a:cubicBezTo>
                <a:cubicBezTo>
                  <a:pt x="436" y="1055"/>
                  <a:pt x="435" y="1052"/>
                  <a:pt x="432" y="1054"/>
                </a:cubicBezTo>
                <a:close/>
                <a:moveTo>
                  <a:pt x="604" y="1054"/>
                </a:moveTo>
                <a:cubicBezTo>
                  <a:pt x="600" y="1051"/>
                  <a:pt x="605" y="1049"/>
                  <a:pt x="605" y="1053"/>
                </a:cubicBezTo>
                <a:cubicBezTo>
                  <a:pt x="605" y="1053"/>
                  <a:pt x="604" y="1053"/>
                  <a:pt x="604" y="1054"/>
                </a:cubicBezTo>
                <a:close/>
                <a:moveTo>
                  <a:pt x="607" y="1051"/>
                </a:moveTo>
                <a:cubicBezTo>
                  <a:pt x="603" y="1047"/>
                  <a:pt x="609" y="1027"/>
                  <a:pt x="613" y="1024"/>
                </a:cubicBezTo>
                <a:cubicBezTo>
                  <a:pt x="619" y="1010"/>
                  <a:pt x="617" y="1002"/>
                  <a:pt x="618" y="988"/>
                </a:cubicBezTo>
                <a:cubicBezTo>
                  <a:pt x="623" y="985"/>
                  <a:pt x="621" y="995"/>
                  <a:pt x="621" y="997"/>
                </a:cubicBezTo>
                <a:cubicBezTo>
                  <a:pt x="620" y="1004"/>
                  <a:pt x="620" y="1020"/>
                  <a:pt x="616" y="1025"/>
                </a:cubicBezTo>
                <a:cubicBezTo>
                  <a:pt x="616" y="1040"/>
                  <a:pt x="622" y="1028"/>
                  <a:pt x="628" y="1027"/>
                </a:cubicBezTo>
                <a:cubicBezTo>
                  <a:pt x="629" y="1030"/>
                  <a:pt x="634" y="1036"/>
                  <a:pt x="628" y="1036"/>
                </a:cubicBezTo>
                <a:cubicBezTo>
                  <a:pt x="624" y="1028"/>
                  <a:pt x="621" y="1037"/>
                  <a:pt x="622" y="1042"/>
                </a:cubicBezTo>
                <a:cubicBezTo>
                  <a:pt x="612" y="1053"/>
                  <a:pt x="621" y="1031"/>
                  <a:pt x="613" y="1038"/>
                </a:cubicBezTo>
                <a:cubicBezTo>
                  <a:pt x="612" y="1042"/>
                  <a:pt x="611" y="1048"/>
                  <a:pt x="607" y="1051"/>
                </a:cubicBezTo>
                <a:close/>
                <a:moveTo>
                  <a:pt x="394" y="1050"/>
                </a:moveTo>
                <a:cubicBezTo>
                  <a:pt x="394" y="1046"/>
                  <a:pt x="394" y="1046"/>
                  <a:pt x="394" y="1046"/>
                </a:cubicBezTo>
                <a:cubicBezTo>
                  <a:pt x="398" y="1046"/>
                  <a:pt x="396" y="1049"/>
                  <a:pt x="394" y="1050"/>
                </a:cubicBezTo>
                <a:close/>
                <a:moveTo>
                  <a:pt x="430" y="1045"/>
                </a:moveTo>
                <a:cubicBezTo>
                  <a:pt x="426" y="1043"/>
                  <a:pt x="429" y="1033"/>
                  <a:pt x="430" y="1030"/>
                </a:cubicBezTo>
                <a:cubicBezTo>
                  <a:pt x="431" y="1031"/>
                  <a:pt x="432" y="1045"/>
                  <a:pt x="430" y="1045"/>
                </a:cubicBezTo>
                <a:close/>
                <a:moveTo>
                  <a:pt x="452" y="1044"/>
                </a:moveTo>
                <a:cubicBezTo>
                  <a:pt x="452" y="1043"/>
                  <a:pt x="452" y="1042"/>
                  <a:pt x="452" y="1041"/>
                </a:cubicBezTo>
                <a:cubicBezTo>
                  <a:pt x="453" y="1041"/>
                  <a:pt x="454" y="1043"/>
                  <a:pt x="452" y="1044"/>
                </a:cubicBezTo>
                <a:close/>
                <a:moveTo>
                  <a:pt x="438" y="1037"/>
                </a:moveTo>
                <a:cubicBezTo>
                  <a:pt x="437" y="1036"/>
                  <a:pt x="435" y="1033"/>
                  <a:pt x="438" y="1034"/>
                </a:cubicBezTo>
                <a:cubicBezTo>
                  <a:pt x="438" y="1035"/>
                  <a:pt x="439" y="1037"/>
                  <a:pt x="438" y="1037"/>
                </a:cubicBezTo>
                <a:close/>
                <a:moveTo>
                  <a:pt x="437" y="1031"/>
                </a:moveTo>
                <a:cubicBezTo>
                  <a:pt x="436" y="1030"/>
                  <a:pt x="436" y="1028"/>
                  <a:pt x="436" y="1026"/>
                </a:cubicBezTo>
                <a:cubicBezTo>
                  <a:pt x="437" y="1025"/>
                  <a:pt x="438" y="1031"/>
                  <a:pt x="437" y="1031"/>
                </a:cubicBezTo>
                <a:close/>
                <a:moveTo>
                  <a:pt x="632" y="1029"/>
                </a:moveTo>
                <a:cubicBezTo>
                  <a:pt x="626" y="1022"/>
                  <a:pt x="622" y="1028"/>
                  <a:pt x="626" y="1014"/>
                </a:cubicBezTo>
                <a:cubicBezTo>
                  <a:pt x="626" y="1014"/>
                  <a:pt x="626" y="1014"/>
                  <a:pt x="627" y="1014"/>
                </a:cubicBezTo>
                <a:cubicBezTo>
                  <a:pt x="632" y="1027"/>
                  <a:pt x="634" y="1002"/>
                  <a:pt x="638" y="1014"/>
                </a:cubicBezTo>
                <a:cubicBezTo>
                  <a:pt x="638" y="1016"/>
                  <a:pt x="634" y="1028"/>
                  <a:pt x="632" y="1029"/>
                </a:cubicBezTo>
                <a:close/>
                <a:moveTo>
                  <a:pt x="452" y="1026"/>
                </a:moveTo>
                <a:cubicBezTo>
                  <a:pt x="452" y="1026"/>
                  <a:pt x="451" y="1026"/>
                  <a:pt x="451" y="1025"/>
                </a:cubicBezTo>
                <a:cubicBezTo>
                  <a:pt x="451" y="1022"/>
                  <a:pt x="457" y="1026"/>
                  <a:pt x="452" y="1026"/>
                </a:cubicBezTo>
                <a:close/>
                <a:moveTo>
                  <a:pt x="435" y="1025"/>
                </a:moveTo>
                <a:cubicBezTo>
                  <a:pt x="434" y="1023"/>
                  <a:pt x="433" y="1021"/>
                  <a:pt x="436" y="1021"/>
                </a:cubicBezTo>
                <a:cubicBezTo>
                  <a:pt x="436" y="1022"/>
                  <a:pt x="436" y="1024"/>
                  <a:pt x="435" y="1025"/>
                </a:cubicBezTo>
                <a:close/>
                <a:moveTo>
                  <a:pt x="444" y="1023"/>
                </a:moveTo>
                <a:cubicBezTo>
                  <a:pt x="444" y="1021"/>
                  <a:pt x="444" y="1021"/>
                  <a:pt x="446" y="1020"/>
                </a:cubicBezTo>
                <a:cubicBezTo>
                  <a:pt x="446" y="1021"/>
                  <a:pt x="446" y="1022"/>
                  <a:pt x="444" y="1023"/>
                </a:cubicBezTo>
                <a:close/>
                <a:moveTo>
                  <a:pt x="450" y="1023"/>
                </a:moveTo>
                <a:cubicBezTo>
                  <a:pt x="445" y="1021"/>
                  <a:pt x="457" y="1016"/>
                  <a:pt x="449" y="1014"/>
                </a:cubicBezTo>
                <a:cubicBezTo>
                  <a:pt x="449" y="1010"/>
                  <a:pt x="452" y="1013"/>
                  <a:pt x="454" y="1014"/>
                </a:cubicBezTo>
                <a:cubicBezTo>
                  <a:pt x="453" y="1017"/>
                  <a:pt x="453" y="1022"/>
                  <a:pt x="450" y="1023"/>
                </a:cubicBezTo>
                <a:close/>
                <a:moveTo>
                  <a:pt x="434" y="1017"/>
                </a:moveTo>
                <a:cubicBezTo>
                  <a:pt x="433" y="1015"/>
                  <a:pt x="433" y="1015"/>
                  <a:pt x="433" y="1015"/>
                </a:cubicBezTo>
                <a:cubicBezTo>
                  <a:pt x="435" y="1015"/>
                  <a:pt x="436" y="1017"/>
                  <a:pt x="434" y="1017"/>
                </a:cubicBezTo>
                <a:close/>
                <a:moveTo>
                  <a:pt x="443" y="1015"/>
                </a:moveTo>
                <a:cubicBezTo>
                  <a:pt x="443" y="1014"/>
                  <a:pt x="442" y="1013"/>
                  <a:pt x="444" y="1014"/>
                </a:cubicBezTo>
                <a:cubicBezTo>
                  <a:pt x="444" y="1015"/>
                  <a:pt x="444" y="1014"/>
                  <a:pt x="443" y="1015"/>
                </a:cubicBezTo>
                <a:close/>
                <a:moveTo>
                  <a:pt x="626" y="1013"/>
                </a:moveTo>
                <a:cubicBezTo>
                  <a:pt x="627" y="1009"/>
                  <a:pt x="628" y="1006"/>
                  <a:pt x="629" y="1013"/>
                </a:cubicBezTo>
                <a:cubicBezTo>
                  <a:pt x="628" y="1013"/>
                  <a:pt x="627" y="1013"/>
                  <a:pt x="626" y="1013"/>
                </a:cubicBezTo>
                <a:close/>
                <a:moveTo>
                  <a:pt x="455" y="1012"/>
                </a:moveTo>
                <a:cubicBezTo>
                  <a:pt x="454" y="1011"/>
                  <a:pt x="451" y="1005"/>
                  <a:pt x="448" y="1007"/>
                </a:cubicBezTo>
                <a:cubicBezTo>
                  <a:pt x="439" y="1007"/>
                  <a:pt x="449" y="999"/>
                  <a:pt x="449" y="999"/>
                </a:cubicBezTo>
                <a:cubicBezTo>
                  <a:pt x="453" y="1005"/>
                  <a:pt x="453" y="993"/>
                  <a:pt x="457" y="996"/>
                </a:cubicBezTo>
                <a:cubicBezTo>
                  <a:pt x="457" y="1003"/>
                  <a:pt x="460" y="1007"/>
                  <a:pt x="455" y="1012"/>
                </a:cubicBezTo>
                <a:close/>
                <a:moveTo>
                  <a:pt x="446" y="1011"/>
                </a:moveTo>
                <a:cubicBezTo>
                  <a:pt x="446" y="1008"/>
                  <a:pt x="446" y="1008"/>
                  <a:pt x="446" y="1011"/>
                </a:cubicBezTo>
                <a:cubicBezTo>
                  <a:pt x="446" y="1011"/>
                  <a:pt x="446" y="1011"/>
                  <a:pt x="446" y="1011"/>
                </a:cubicBezTo>
                <a:close/>
                <a:moveTo>
                  <a:pt x="436" y="1010"/>
                </a:moveTo>
                <a:cubicBezTo>
                  <a:pt x="436" y="1009"/>
                  <a:pt x="436" y="1008"/>
                  <a:pt x="437" y="1008"/>
                </a:cubicBezTo>
                <a:cubicBezTo>
                  <a:pt x="437" y="1010"/>
                  <a:pt x="437" y="1009"/>
                  <a:pt x="436" y="1010"/>
                </a:cubicBezTo>
                <a:close/>
                <a:moveTo>
                  <a:pt x="512" y="1006"/>
                </a:moveTo>
                <a:cubicBezTo>
                  <a:pt x="512" y="1004"/>
                  <a:pt x="510" y="991"/>
                  <a:pt x="512" y="991"/>
                </a:cubicBezTo>
                <a:cubicBezTo>
                  <a:pt x="512" y="997"/>
                  <a:pt x="516" y="1003"/>
                  <a:pt x="512" y="1006"/>
                </a:cubicBezTo>
                <a:close/>
                <a:moveTo>
                  <a:pt x="462" y="1004"/>
                </a:moveTo>
                <a:cubicBezTo>
                  <a:pt x="460" y="1002"/>
                  <a:pt x="462" y="998"/>
                  <a:pt x="463" y="999"/>
                </a:cubicBezTo>
                <a:cubicBezTo>
                  <a:pt x="464" y="1001"/>
                  <a:pt x="465" y="1003"/>
                  <a:pt x="462" y="1004"/>
                </a:cubicBezTo>
                <a:close/>
                <a:moveTo>
                  <a:pt x="438" y="998"/>
                </a:moveTo>
                <a:cubicBezTo>
                  <a:pt x="438" y="997"/>
                  <a:pt x="438" y="995"/>
                  <a:pt x="438" y="995"/>
                </a:cubicBezTo>
                <a:cubicBezTo>
                  <a:pt x="439" y="997"/>
                  <a:pt x="439" y="997"/>
                  <a:pt x="438" y="998"/>
                </a:cubicBezTo>
                <a:close/>
                <a:moveTo>
                  <a:pt x="447" y="998"/>
                </a:moveTo>
                <a:cubicBezTo>
                  <a:pt x="447" y="997"/>
                  <a:pt x="445" y="996"/>
                  <a:pt x="448" y="995"/>
                </a:cubicBezTo>
                <a:cubicBezTo>
                  <a:pt x="450" y="997"/>
                  <a:pt x="449" y="997"/>
                  <a:pt x="447" y="998"/>
                </a:cubicBezTo>
                <a:close/>
                <a:moveTo>
                  <a:pt x="451" y="996"/>
                </a:moveTo>
                <a:cubicBezTo>
                  <a:pt x="448" y="990"/>
                  <a:pt x="446" y="993"/>
                  <a:pt x="446" y="989"/>
                </a:cubicBezTo>
                <a:cubicBezTo>
                  <a:pt x="454" y="986"/>
                  <a:pt x="450" y="989"/>
                  <a:pt x="453" y="981"/>
                </a:cubicBezTo>
                <a:cubicBezTo>
                  <a:pt x="450" y="978"/>
                  <a:pt x="455" y="986"/>
                  <a:pt x="447" y="983"/>
                </a:cubicBezTo>
                <a:cubicBezTo>
                  <a:pt x="447" y="977"/>
                  <a:pt x="454" y="980"/>
                  <a:pt x="449" y="978"/>
                </a:cubicBezTo>
                <a:cubicBezTo>
                  <a:pt x="450" y="977"/>
                  <a:pt x="460" y="976"/>
                  <a:pt x="455" y="972"/>
                </a:cubicBezTo>
                <a:cubicBezTo>
                  <a:pt x="455" y="971"/>
                  <a:pt x="459" y="966"/>
                  <a:pt x="461" y="966"/>
                </a:cubicBezTo>
                <a:cubicBezTo>
                  <a:pt x="461" y="971"/>
                  <a:pt x="460" y="985"/>
                  <a:pt x="457" y="987"/>
                </a:cubicBezTo>
                <a:cubicBezTo>
                  <a:pt x="457" y="995"/>
                  <a:pt x="457" y="993"/>
                  <a:pt x="451" y="996"/>
                </a:cubicBezTo>
                <a:close/>
                <a:moveTo>
                  <a:pt x="438" y="992"/>
                </a:moveTo>
                <a:cubicBezTo>
                  <a:pt x="433" y="980"/>
                  <a:pt x="445" y="987"/>
                  <a:pt x="439" y="989"/>
                </a:cubicBezTo>
                <a:cubicBezTo>
                  <a:pt x="439" y="991"/>
                  <a:pt x="439" y="991"/>
                  <a:pt x="438" y="992"/>
                </a:cubicBezTo>
                <a:close/>
                <a:moveTo>
                  <a:pt x="513" y="989"/>
                </a:moveTo>
                <a:cubicBezTo>
                  <a:pt x="509" y="983"/>
                  <a:pt x="506" y="981"/>
                  <a:pt x="508" y="971"/>
                </a:cubicBezTo>
                <a:cubicBezTo>
                  <a:pt x="501" y="965"/>
                  <a:pt x="510" y="961"/>
                  <a:pt x="498" y="955"/>
                </a:cubicBezTo>
                <a:cubicBezTo>
                  <a:pt x="496" y="954"/>
                  <a:pt x="502" y="930"/>
                  <a:pt x="502" y="924"/>
                </a:cubicBezTo>
                <a:cubicBezTo>
                  <a:pt x="504" y="919"/>
                  <a:pt x="500" y="903"/>
                  <a:pt x="498" y="899"/>
                </a:cubicBezTo>
                <a:cubicBezTo>
                  <a:pt x="498" y="887"/>
                  <a:pt x="504" y="893"/>
                  <a:pt x="505" y="886"/>
                </a:cubicBezTo>
                <a:cubicBezTo>
                  <a:pt x="506" y="886"/>
                  <a:pt x="506" y="887"/>
                  <a:pt x="506" y="888"/>
                </a:cubicBezTo>
                <a:cubicBezTo>
                  <a:pt x="515" y="892"/>
                  <a:pt x="507" y="891"/>
                  <a:pt x="509" y="896"/>
                </a:cubicBezTo>
                <a:cubicBezTo>
                  <a:pt x="510" y="895"/>
                  <a:pt x="511" y="894"/>
                  <a:pt x="512" y="893"/>
                </a:cubicBezTo>
                <a:cubicBezTo>
                  <a:pt x="520" y="893"/>
                  <a:pt x="524" y="892"/>
                  <a:pt x="527" y="887"/>
                </a:cubicBezTo>
                <a:cubicBezTo>
                  <a:pt x="520" y="884"/>
                  <a:pt x="524" y="871"/>
                  <a:pt x="525" y="864"/>
                </a:cubicBezTo>
                <a:cubicBezTo>
                  <a:pt x="521" y="860"/>
                  <a:pt x="523" y="849"/>
                  <a:pt x="519" y="848"/>
                </a:cubicBezTo>
                <a:cubicBezTo>
                  <a:pt x="520" y="847"/>
                  <a:pt x="510" y="819"/>
                  <a:pt x="510" y="815"/>
                </a:cubicBezTo>
                <a:cubicBezTo>
                  <a:pt x="514" y="811"/>
                  <a:pt x="503" y="790"/>
                  <a:pt x="520" y="791"/>
                </a:cubicBezTo>
                <a:cubicBezTo>
                  <a:pt x="521" y="792"/>
                  <a:pt x="523" y="795"/>
                  <a:pt x="523" y="795"/>
                </a:cubicBezTo>
                <a:cubicBezTo>
                  <a:pt x="520" y="795"/>
                  <a:pt x="520" y="804"/>
                  <a:pt x="525" y="804"/>
                </a:cubicBezTo>
                <a:cubicBezTo>
                  <a:pt x="529" y="799"/>
                  <a:pt x="531" y="813"/>
                  <a:pt x="531" y="815"/>
                </a:cubicBezTo>
                <a:cubicBezTo>
                  <a:pt x="524" y="815"/>
                  <a:pt x="530" y="842"/>
                  <a:pt x="529" y="846"/>
                </a:cubicBezTo>
                <a:cubicBezTo>
                  <a:pt x="534" y="850"/>
                  <a:pt x="533" y="856"/>
                  <a:pt x="538" y="862"/>
                </a:cubicBezTo>
                <a:cubicBezTo>
                  <a:pt x="531" y="867"/>
                  <a:pt x="544" y="885"/>
                  <a:pt x="536" y="887"/>
                </a:cubicBezTo>
                <a:cubicBezTo>
                  <a:pt x="536" y="888"/>
                  <a:pt x="536" y="888"/>
                  <a:pt x="537" y="888"/>
                </a:cubicBezTo>
                <a:cubicBezTo>
                  <a:pt x="538" y="892"/>
                  <a:pt x="539" y="891"/>
                  <a:pt x="539" y="895"/>
                </a:cubicBezTo>
                <a:cubicBezTo>
                  <a:pt x="531" y="900"/>
                  <a:pt x="539" y="913"/>
                  <a:pt x="532" y="920"/>
                </a:cubicBezTo>
                <a:cubicBezTo>
                  <a:pt x="532" y="936"/>
                  <a:pt x="529" y="944"/>
                  <a:pt x="529" y="924"/>
                </a:cubicBezTo>
                <a:cubicBezTo>
                  <a:pt x="528" y="924"/>
                  <a:pt x="528" y="924"/>
                  <a:pt x="526" y="924"/>
                </a:cubicBezTo>
                <a:cubicBezTo>
                  <a:pt x="523" y="916"/>
                  <a:pt x="520" y="914"/>
                  <a:pt x="513" y="909"/>
                </a:cubicBezTo>
                <a:cubicBezTo>
                  <a:pt x="512" y="904"/>
                  <a:pt x="507" y="911"/>
                  <a:pt x="510" y="913"/>
                </a:cubicBezTo>
                <a:cubicBezTo>
                  <a:pt x="510" y="916"/>
                  <a:pt x="510" y="919"/>
                  <a:pt x="510" y="921"/>
                </a:cubicBezTo>
                <a:cubicBezTo>
                  <a:pt x="505" y="931"/>
                  <a:pt x="514" y="953"/>
                  <a:pt x="519" y="963"/>
                </a:cubicBezTo>
                <a:cubicBezTo>
                  <a:pt x="518" y="966"/>
                  <a:pt x="519" y="978"/>
                  <a:pt x="515" y="974"/>
                </a:cubicBezTo>
                <a:cubicBezTo>
                  <a:pt x="512" y="975"/>
                  <a:pt x="515" y="988"/>
                  <a:pt x="513" y="989"/>
                </a:cubicBezTo>
                <a:close/>
                <a:moveTo>
                  <a:pt x="516" y="984"/>
                </a:moveTo>
                <a:cubicBezTo>
                  <a:pt x="513" y="981"/>
                  <a:pt x="518" y="978"/>
                  <a:pt x="518" y="980"/>
                </a:cubicBezTo>
                <a:cubicBezTo>
                  <a:pt x="516" y="980"/>
                  <a:pt x="520" y="983"/>
                  <a:pt x="516" y="984"/>
                </a:cubicBezTo>
                <a:close/>
                <a:moveTo>
                  <a:pt x="453" y="973"/>
                </a:moveTo>
                <a:cubicBezTo>
                  <a:pt x="447" y="969"/>
                  <a:pt x="451" y="963"/>
                  <a:pt x="454" y="973"/>
                </a:cubicBezTo>
                <a:cubicBezTo>
                  <a:pt x="453" y="973"/>
                  <a:pt x="453" y="973"/>
                  <a:pt x="453" y="973"/>
                </a:cubicBezTo>
                <a:close/>
                <a:moveTo>
                  <a:pt x="513" y="970"/>
                </a:moveTo>
                <a:cubicBezTo>
                  <a:pt x="513" y="968"/>
                  <a:pt x="513" y="968"/>
                  <a:pt x="513" y="968"/>
                </a:cubicBezTo>
                <a:cubicBezTo>
                  <a:pt x="514" y="968"/>
                  <a:pt x="514" y="970"/>
                  <a:pt x="513" y="970"/>
                </a:cubicBezTo>
                <a:close/>
                <a:moveTo>
                  <a:pt x="466" y="966"/>
                </a:moveTo>
                <a:cubicBezTo>
                  <a:pt x="466" y="965"/>
                  <a:pt x="466" y="965"/>
                  <a:pt x="466" y="965"/>
                </a:cubicBezTo>
                <a:cubicBezTo>
                  <a:pt x="467" y="966"/>
                  <a:pt x="467" y="966"/>
                  <a:pt x="466" y="966"/>
                </a:cubicBezTo>
                <a:close/>
                <a:moveTo>
                  <a:pt x="455" y="962"/>
                </a:moveTo>
                <a:cubicBezTo>
                  <a:pt x="454" y="960"/>
                  <a:pt x="456" y="957"/>
                  <a:pt x="458" y="958"/>
                </a:cubicBezTo>
                <a:cubicBezTo>
                  <a:pt x="458" y="959"/>
                  <a:pt x="456" y="962"/>
                  <a:pt x="455" y="962"/>
                </a:cubicBezTo>
                <a:close/>
                <a:moveTo>
                  <a:pt x="458" y="957"/>
                </a:moveTo>
                <a:cubicBezTo>
                  <a:pt x="457" y="957"/>
                  <a:pt x="455" y="956"/>
                  <a:pt x="455" y="955"/>
                </a:cubicBezTo>
                <a:cubicBezTo>
                  <a:pt x="455" y="947"/>
                  <a:pt x="462" y="956"/>
                  <a:pt x="458" y="957"/>
                </a:cubicBezTo>
                <a:close/>
                <a:moveTo>
                  <a:pt x="440" y="947"/>
                </a:moveTo>
                <a:cubicBezTo>
                  <a:pt x="440" y="946"/>
                  <a:pt x="440" y="945"/>
                  <a:pt x="440" y="945"/>
                </a:cubicBezTo>
                <a:cubicBezTo>
                  <a:pt x="441" y="945"/>
                  <a:pt x="440" y="946"/>
                  <a:pt x="440" y="947"/>
                </a:cubicBezTo>
                <a:close/>
                <a:moveTo>
                  <a:pt x="509" y="945"/>
                </a:moveTo>
                <a:cubicBezTo>
                  <a:pt x="508" y="944"/>
                  <a:pt x="508" y="944"/>
                  <a:pt x="508" y="943"/>
                </a:cubicBezTo>
                <a:cubicBezTo>
                  <a:pt x="510" y="943"/>
                  <a:pt x="509" y="943"/>
                  <a:pt x="509" y="945"/>
                </a:cubicBezTo>
                <a:close/>
                <a:moveTo>
                  <a:pt x="529" y="939"/>
                </a:moveTo>
                <a:cubicBezTo>
                  <a:pt x="529" y="937"/>
                  <a:pt x="529" y="937"/>
                  <a:pt x="531" y="938"/>
                </a:cubicBezTo>
                <a:cubicBezTo>
                  <a:pt x="531" y="940"/>
                  <a:pt x="531" y="939"/>
                  <a:pt x="529" y="939"/>
                </a:cubicBezTo>
                <a:close/>
                <a:moveTo>
                  <a:pt x="466" y="935"/>
                </a:moveTo>
                <a:cubicBezTo>
                  <a:pt x="466" y="935"/>
                  <a:pt x="466" y="934"/>
                  <a:pt x="465" y="934"/>
                </a:cubicBezTo>
                <a:cubicBezTo>
                  <a:pt x="465" y="931"/>
                  <a:pt x="468" y="935"/>
                  <a:pt x="466" y="935"/>
                </a:cubicBezTo>
                <a:close/>
                <a:moveTo>
                  <a:pt x="459" y="929"/>
                </a:moveTo>
                <a:cubicBezTo>
                  <a:pt x="458" y="928"/>
                  <a:pt x="457" y="927"/>
                  <a:pt x="459" y="927"/>
                </a:cubicBezTo>
                <a:cubicBezTo>
                  <a:pt x="459" y="928"/>
                  <a:pt x="459" y="928"/>
                  <a:pt x="459" y="929"/>
                </a:cubicBezTo>
                <a:close/>
                <a:moveTo>
                  <a:pt x="504" y="929"/>
                </a:moveTo>
                <a:cubicBezTo>
                  <a:pt x="503" y="927"/>
                  <a:pt x="505" y="927"/>
                  <a:pt x="506" y="927"/>
                </a:cubicBezTo>
                <a:cubicBezTo>
                  <a:pt x="506" y="928"/>
                  <a:pt x="504" y="928"/>
                  <a:pt x="504" y="929"/>
                </a:cubicBezTo>
                <a:close/>
                <a:moveTo>
                  <a:pt x="435" y="927"/>
                </a:moveTo>
                <a:cubicBezTo>
                  <a:pt x="434" y="926"/>
                  <a:pt x="434" y="926"/>
                  <a:pt x="435" y="926"/>
                </a:cubicBezTo>
                <a:cubicBezTo>
                  <a:pt x="435" y="926"/>
                  <a:pt x="435" y="926"/>
                  <a:pt x="435" y="927"/>
                </a:cubicBezTo>
                <a:close/>
                <a:moveTo>
                  <a:pt x="463" y="924"/>
                </a:moveTo>
                <a:cubicBezTo>
                  <a:pt x="463" y="922"/>
                  <a:pt x="463" y="922"/>
                  <a:pt x="463" y="922"/>
                </a:cubicBezTo>
                <a:cubicBezTo>
                  <a:pt x="464" y="922"/>
                  <a:pt x="465" y="924"/>
                  <a:pt x="463" y="924"/>
                </a:cubicBezTo>
                <a:close/>
                <a:moveTo>
                  <a:pt x="640" y="921"/>
                </a:moveTo>
                <a:cubicBezTo>
                  <a:pt x="639" y="919"/>
                  <a:pt x="643" y="913"/>
                  <a:pt x="643" y="910"/>
                </a:cubicBezTo>
                <a:cubicBezTo>
                  <a:pt x="645" y="912"/>
                  <a:pt x="643" y="921"/>
                  <a:pt x="640" y="921"/>
                </a:cubicBezTo>
                <a:close/>
                <a:moveTo>
                  <a:pt x="178" y="919"/>
                </a:moveTo>
                <a:cubicBezTo>
                  <a:pt x="177" y="918"/>
                  <a:pt x="178" y="918"/>
                  <a:pt x="180" y="917"/>
                </a:cubicBezTo>
                <a:cubicBezTo>
                  <a:pt x="180" y="919"/>
                  <a:pt x="180" y="919"/>
                  <a:pt x="178" y="919"/>
                </a:cubicBezTo>
                <a:close/>
                <a:moveTo>
                  <a:pt x="504" y="918"/>
                </a:moveTo>
                <a:cubicBezTo>
                  <a:pt x="504" y="917"/>
                  <a:pt x="504" y="917"/>
                  <a:pt x="504" y="916"/>
                </a:cubicBezTo>
                <a:cubicBezTo>
                  <a:pt x="504" y="917"/>
                  <a:pt x="504" y="917"/>
                  <a:pt x="504" y="918"/>
                </a:cubicBezTo>
                <a:close/>
                <a:moveTo>
                  <a:pt x="438" y="917"/>
                </a:moveTo>
                <a:cubicBezTo>
                  <a:pt x="438" y="916"/>
                  <a:pt x="436" y="915"/>
                  <a:pt x="438" y="915"/>
                </a:cubicBezTo>
                <a:cubicBezTo>
                  <a:pt x="438" y="916"/>
                  <a:pt x="439" y="917"/>
                  <a:pt x="438" y="917"/>
                </a:cubicBezTo>
                <a:close/>
                <a:moveTo>
                  <a:pt x="526" y="914"/>
                </a:moveTo>
                <a:cubicBezTo>
                  <a:pt x="524" y="912"/>
                  <a:pt x="525" y="911"/>
                  <a:pt x="526" y="910"/>
                </a:cubicBezTo>
                <a:cubicBezTo>
                  <a:pt x="527" y="911"/>
                  <a:pt x="528" y="913"/>
                  <a:pt x="526" y="914"/>
                </a:cubicBezTo>
                <a:close/>
                <a:moveTo>
                  <a:pt x="446" y="913"/>
                </a:moveTo>
                <a:cubicBezTo>
                  <a:pt x="446" y="913"/>
                  <a:pt x="446" y="912"/>
                  <a:pt x="446" y="912"/>
                </a:cubicBezTo>
                <a:cubicBezTo>
                  <a:pt x="447" y="911"/>
                  <a:pt x="447" y="912"/>
                  <a:pt x="446" y="913"/>
                </a:cubicBezTo>
                <a:close/>
                <a:moveTo>
                  <a:pt x="444" y="910"/>
                </a:moveTo>
                <a:cubicBezTo>
                  <a:pt x="442" y="909"/>
                  <a:pt x="444" y="907"/>
                  <a:pt x="445" y="909"/>
                </a:cubicBezTo>
                <a:cubicBezTo>
                  <a:pt x="445" y="910"/>
                  <a:pt x="445" y="910"/>
                  <a:pt x="444" y="910"/>
                </a:cubicBezTo>
                <a:close/>
                <a:moveTo>
                  <a:pt x="207" y="906"/>
                </a:moveTo>
                <a:cubicBezTo>
                  <a:pt x="207" y="905"/>
                  <a:pt x="206" y="904"/>
                  <a:pt x="207" y="904"/>
                </a:cubicBezTo>
                <a:cubicBezTo>
                  <a:pt x="207" y="905"/>
                  <a:pt x="207" y="905"/>
                  <a:pt x="207" y="906"/>
                </a:cubicBezTo>
                <a:close/>
                <a:moveTo>
                  <a:pt x="518" y="902"/>
                </a:moveTo>
                <a:cubicBezTo>
                  <a:pt x="517" y="902"/>
                  <a:pt x="517" y="902"/>
                  <a:pt x="517" y="901"/>
                </a:cubicBezTo>
                <a:cubicBezTo>
                  <a:pt x="513" y="891"/>
                  <a:pt x="524" y="899"/>
                  <a:pt x="518" y="902"/>
                </a:cubicBezTo>
                <a:close/>
                <a:moveTo>
                  <a:pt x="523" y="901"/>
                </a:moveTo>
                <a:cubicBezTo>
                  <a:pt x="517" y="894"/>
                  <a:pt x="533" y="902"/>
                  <a:pt x="524" y="899"/>
                </a:cubicBezTo>
                <a:cubicBezTo>
                  <a:pt x="524" y="899"/>
                  <a:pt x="523" y="901"/>
                  <a:pt x="523" y="901"/>
                </a:cubicBezTo>
                <a:close/>
                <a:moveTo>
                  <a:pt x="214" y="900"/>
                </a:moveTo>
                <a:cubicBezTo>
                  <a:pt x="213" y="899"/>
                  <a:pt x="216" y="899"/>
                  <a:pt x="216" y="900"/>
                </a:cubicBezTo>
                <a:cubicBezTo>
                  <a:pt x="214" y="900"/>
                  <a:pt x="214" y="900"/>
                  <a:pt x="214" y="900"/>
                </a:cubicBezTo>
                <a:close/>
                <a:moveTo>
                  <a:pt x="504" y="899"/>
                </a:moveTo>
                <a:cubicBezTo>
                  <a:pt x="498" y="895"/>
                  <a:pt x="504" y="893"/>
                  <a:pt x="504" y="898"/>
                </a:cubicBezTo>
                <a:cubicBezTo>
                  <a:pt x="504" y="898"/>
                  <a:pt x="504" y="899"/>
                  <a:pt x="504" y="899"/>
                </a:cubicBezTo>
                <a:close/>
                <a:moveTo>
                  <a:pt x="441" y="898"/>
                </a:moveTo>
                <a:cubicBezTo>
                  <a:pt x="436" y="887"/>
                  <a:pt x="455" y="880"/>
                  <a:pt x="446" y="897"/>
                </a:cubicBezTo>
                <a:cubicBezTo>
                  <a:pt x="444" y="897"/>
                  <a:pt x="443" y="898"/>
                  <a:pt x="441" y="898"/>
                </a:cubicBezTo>
                <a:close/>
                <a:moveTo>
                  <a:pt x="529" y="898"/>
                </a:moveTo>
                <a:cubicBezTo>
                  <a:pt x="529" y="897"/>
                  <a:pt x="529" y="896"/>
                  <a:pt x="529" y="896"/>
                </a:cubicBezTo>
                <a:cubicBezTo>
                  <a:pt x="529" y="896"/>
                  <a:pt x="530" y="898"/>
                  <a:pt x="529" y="898"/>
                </a:cubicBezTo>
                <a:close/>
                <a:moveTo>
                  <a:pt x="514" y="897"/>
                </a:moveTo>
                <a:cubicBezTo>
                  <a:pt x="513" y="896"/>
                  <a:pt x="513" y="896"/>
                  <a:pt x="514" y="896"/>
                </a:cubicBezTo>
                <a:cubicBezTo>
                  <a:pt x="514" y="897"/>
                  <a:pt x="514" y="897"/>
                  <a:pt x="514" y="897"/>
                </a:cubicBezTo>
                <a:close/>
                <a:moveTo>
                  <a:pt x="80" y="895"/>
                </a:moveTo>
                <a:cubicBezTo>
                  <a:pt x="78" y="894"/>
                  <a:pt x="78" y="894"/>
                  <a:pt x="78" y="893"/>
                </a:cubicBezTo>
                <a:cubicBezTo>
                  <a:pt x="80" y="893"/>
                  <a:pt x="84" y="895"/>
                  <a:pt x="80" y="895"/>
                </a:cubicBezTo>
                <a:close/>
                <a:moveTo>
                  <a:pt x="529" y="894"/>
                </a:moveTo>
                <a:cubicBezTo>
                  <a:pt x="529" y="892"/>
                  <a:pt x="529" y="892"/>
                  <a:pt x="531" y="893"/>
                </a:cubicBezTo>
                <a:cubicBezTo>
                  <a:pt x="531" y="894"/>
                  <a:pt x="529" y="894"/>
                  <a:pt x="529" y="894"/>
                </a:cubicBezTo>
                <a:close/>
                <a:moveTo>
                  <a:pt x="695" y="893"/>
                </a:moveTo>
                <a:cubicBezTo>
                  <a:pt x="693" y="893"/>
                  <a:pt x="693" y="893"/>
                  <a:pt x="693" y="891"/>
                </a:cubicBezTo>
                <a:cubicBezTo>
                  <a:pt x="696" y="891"/>
                  <a:pt x="697" y="891"/>
                  <a:pt x="695" y="893"/>
                </a:cubicBezTo>
                <a:close/>
                <a:moveTo>
                  <a:pt x="476" y="893"/>
                </a:moveTo>
                <a:cubicBezTo>
                  <a:pt x="476" y="892"/>
                  <a:pt x="476" y="892"/>
                  <a:pt x="476" y="891"/>
                </a:cubicBezTo>
                <a:cubicBezTo>
                  <a:pt x="477" y="891"/>
                  <a:pt x="476" y="892"/>
                  <a:pt x="476" y="893"/>
                </a:cubicBezTo>
                <a:close/>
                <a:moveTo>
                  <a:pt x="497" y="892"/>
                </a:moveTo>
                <a:cubicBezTo>
                  <a:pt x="496" y="891"/>
                  <a:pt x="496" y="891"/>
                  <a:pt x="498" y="891"/>
                </a:cubicBezTo>
                <a:cubicBezTo>
                  <a:pt x="498" y="893"/>
                  <a:pt x="498" y="892"/>
                  <a:pt x="497" y="892"/>
                </a:cubicBezTo>
                <a:close/>
                <a:moveTo>
                  <a:pt x="75" y="892"/>
                </a:moveTo>
                <a:cubicBezTo>
                  <a:pt x="75" y="891"/>
                  <a:pt x="76" y="891"/>
                  <a:pt x="77" y="892"/>
                </a:cubicBezTo>
                <a:cubicBezTo>
                  <a:pt x="76" y="892"/>
                  <a:pt x="76" y="892"/>
                  <a:pt x="75" y="892"/>
                </a:cubicBezTo>
                <a:close/>
                <a:moveTo>
                  <a:pt x="228" y="889"/>
                </a:moveTo>
                <a:cubicBezTo>
                  <a:pt x="228" y="887"/>
                  <a:pt x="228" y="887"/>
                  <a:pt x="229" y="887"/>
                </a:cubicBezTo>
                <a:cubicBezTo>
                  <a:pt x="229" y="888"/>
                  <a:pt x="229" y="889"/>
                  <a:pt x="228" y="889"/>
                </a:cubicBezTo>
                <a:close/>
                <a:moveTo>
                  <a:pt x="651" y="889"/>
                </a:moveTo>
                <a:cubicBezTo>
                  <a:pt x="651" y="877"/>
                  <a:pt x="662" y="885"/>
                  <a:pt x="654" y="886"/>
                </a:cubicBezTo>
                <a:cubicBezTo>
                  <a:pt x="651" y="882"/>
                  <a:pt x="653" y="888"/>
                  <a:pt x="651" y="889"/>
                </a:cubicBezTo>
                <a:close/>
                <a:moveTo>
                  <a:pt x="530" y="888"/>
                </a:moveTo>
                <a:cubicBezTo>
                  <a:pt x="529" y="886"/>
                  <a:pt x="530" y="886"/>
                  <a:pt x="531" y="885"/>
                </a:cubicBezTo>
                <a:cubicBezTo>
                  <a:pt x="531" y="888"/>
                  <a:pt x="532" y="888"/>
                  <a:pt x="530" y="888"/>
                </a:cubicBezTo>
                <a:close/>
                <a:moveTo>
                  <a:pt x="471" y="887"/>
                </a:moveTo>
                <a:cubicBezTo>
                  <a:pt x="457" y="884"/>
                  <a:pt x="477" y="884"/>
                  <a:pt x="469" y="880"/>
                </a:cubicBezTo>
                <a:cubicBezTo>
                  <a:pt x="467" y="875"/>
                  <a:pt x="479" y="885"/>
                  <a:pt x="474" y="885"/>
                </a:cubicBezTo>
                <a:cubicBezTo>
                  <a:pt x="471" y="881"/>
                  <a:pt x="474" y="887"/>
                  <a:pt x="471" y="887"/>
                </a:cubicBezTo>
                <a:close/>
                <a:moveTo>
                  <a:pt x="476" y="887"/>
                </a:moveTo>
                <a:cubicBezTo>
                  <a:pt x="474" y="886"/>
                  <a:pt x="477" y="886"/>
                  <a:pt x="477" y="887"/>
                </a:cubicBezTo>
                <a:cubicBezTo>
                  <a:pt x="477" y="887"/>
                  <a:pt x="476" y="887"/>
                  <a:pt x="476" y="887"/>
                </a:cubicBezTo>
                <a:close/>
                <a:moveTo>
                  <a:pt x="499" y="887"/>
                </a:moveTo>
                <a:cubicBezTo>
                  <a:pt x="491" y="883"/>
                  <a:pt x="499" y="875"/>
                  <a:pt x="494" y="870"/>
                </a:cubicBezTo>
                <a:cubicBezTo>
                  <a:pt x="494" y="864"/>
                  <a:pt x="503" y="883"/>
                  <a:pt x="503" y="885"/>
                </a:cubicBezTo>
                <a:cubicBezTo>
                  <a:pt x="502" y="886"/>
                  <a:pt x="500" y="886"/>
                  <a:pt x="499" y="887"/>
                </a:cubicBezTo>
                <a:close/>
                <a:moveTo>
                  <a:pt x="104" y="886"/>
                </a:moveTo>
                <a:cubicBezTo>
                  <a:pt x="101" y="885"/>
                  <a:pt x="107" y="884"/>
                  <a:pt x="108" y="886"/>
                </a:cubicBezTo>
                <a:cubicBezTo>
                  <a:pt x="104" y="886"/>
                  <a:pt x="104" y="886"/>
                  <a:pt x="104" y="886"/>
                </a:cubicBezTo>
                <a:close/>
                <a:moveTo>
                  <a:pt x="449" y="886"/>
                </a:moveTo>
                <a:cubicBezTo>
                  <a:pt x="448" y="885"/>
                  <a:pt x="448" y="884"/>
                  <a:pt x="448" y="883"/>
                </a:cubicBezTo>
                <a:cubicBezTo>
                  <a:pt x="452" y="880"/>
                  <a:pt x="451" y="885"/>
                  <a:pt x="449" y="886"/>
                </a:cubicBezTo>
                <a:close/>
                <a:moveTo>
                  <a:pt x="100" y="884"/>
                </a:moveTo>
                <a:cubicBezTo>
                  <a:pt x="99" y="883"/>
                  <a:pt x="102" y="883"/>
                  <a:pt x="102" y="884"/>
                </a:cubicBezTo>
                <a:cubicBezTo>
                  <a:pt x="101" y="884"/>
                  <a:pt x="100" y="884"/>
                  <a:pt x="100" y="884"/>
                </a:cubicBezTo>
                <a:close/>
                <a:moveTo>
                  <a:pt x="476" y="882"/>
                </a:moveTo>
                <a:cubicBezTo>
                  <a:pt x="476" y="881"/>
                  <a:pt x="475" y="880"/>
                  <a:pt x="476" y="880"/>
                </a:cubicBezTo>
                <a:cubicBezTo>
                  <a:pt x="477" y="881"/>
                  <a:pt x="476" y="882"/>
                  <a:pt x="476" y="882"/>
                </a:cubicBezTo>
                <a:close/>
                <a:moveTo>
                  <a:pt x="53" y="882"/>
                </a:moveTo>
                <a:cubicBezTo>
                  <a:pt x="48" y="879"/>
                  <a:pt x="54" y="878"/>
                  <a:pt x="54" y="882"/>
                </a:cubicBezTo>
                <a:cubicBezTo>
                  <a:pt x="54" y="882"/>
                  <a:pt x="53" y="882"/>
                  <a:pt x="53" y="882"/>
                </a:cubicBezTo>
                <a:close/>
                <a:moveTo>
                  <a:pt x="504" y="882"/>
                </a:moveTo>
                <a:cubicBezTo>
                  <a:pt x="503" y="881"/>
                  <a:pt x="503" y="881"/>
                  <a:pt x="503" y="881"/>
                </a:cubicBezTo>
                <a:cubicBezTo>
                  <a:pt x="505" y="880"/>
                  <a:pt x="506" y="881"/>
                  <a:pt x="504" y="882"/>
                </a:cubicBezTo>
                <a:close/>
                <a:moveTo>
                  <a:pt x="151" y="882"/>
                </a:moveTo>
                <a:cubicBezTo>
                  <a:pt x="148" y="879"/>
                  <a:pt x="156" y="878"/>
                  <a:pt x="156" y="879"/>
                </a:cubicBezTo>
                <a:cubicBezTo>
                  <a:pt x="154" y="880"/>
                  <a:pt x="152" y="881"/>
                  <a:pt x="151" y="882"/>
                </a:cubicBezTo>
                <a:close/>
                <a:moveTo>
                  <a:pt x="236" y="881"/>
                </a:moveTo>
                <a:cubicBezTo>
                  <a:pt x="236" y="880"/>
                  <a:pt x="235" y="880"/>
                  <a:pt x="235" y="879"/>
                </a:cubicBezTo>
                <a:cubicBezTo>
                  <a:pt x="238" y="877"/>
                  <a:pt x="237" y="881"/>
                  <a:pt x="236" y="881"/>
                </a:cubicBezTo>
                <a:close/>
                <a:moveTo>
                  <a:pt x="238" y="878"/>
                </a:moveTo>
                <a:cubicBezTo>
                  <a:pt x="238" y="878"/>
                  <a:pt x="238" y="878"/>
                  <a:pt x="238" y="878"/>
                </a:cubicBezTo>
                <a:cubicBezTo>
                  <a:pt x="244" y="870"/>
                  <a:pt x="245" y="877"/>
                  <a:pt x="238" y="878"/>
                </a:cubicBezTo>
                <a:close/>
                <a:moveTo>
                  <a:pt x="473" y="878"/>
                </a:moveTo>
                <a:cubicBezTo>
                  <a:pt x="469" y="876"/>
                  <a:pt x="471" y="875"/>
                  <a:pt x="467" y="876"/>
                </a:cubicBezTo>
                <a:cubicBezTo>
                  <a:pt x="467" y="866"/>
                  <a:pt x="473" y="876"/>
                  <a:pt x="473" y="878"/>
                </a:cubicBezTo>
                <a:close/>
                <a:moveTo>
                  <a:pt x="640" y="877"/>
                </a:moveTo>
                <a:cubicBezTo>
                  <a:pt x="638" y="874"/>
                  <a:pt x="643" y="856"/>
                  <a:pt x="639" y="848"/>
                </a:cubicBezTo>
                <a:cubicBezTo>
                  <a:pt x="649" y="843"/>
                  <a:pt x="649" y="840"/>
                  <a:pt x="647" y="854"/>
                </a:cubicBezTo>
                <a:cubicBezTo>
                  <a:pt x="644" y="862"/>
                  <a:pt x="647" y="872"/>
                  <a:pt x="640" y="877"/>
                </a:cubicBezTo>
                <a:close/>
                <a:moveTo>
                  <a:pt x="219" y="876"/>
                </a:moveTo>
                <a:cubicBezTo>
                  <a:pt x="219" y="874"/>
                  <a:pt x="218" y="874"/>
                  <a:pt x="220" y="874"/>
                </a:cubicBezTo>
                <a:cubicBezTo>
                  <a:pt x="220" y="875"/>
                  <a:pt x="220" y="875"/>
                  <a:pt x="219" y="876"/>
                </a:cubicBezTo>
                <a:close/>
                <a:moveTo>
                  <a:pt x="681" y="875"/>
                </a:moveTo>
                <a:cubicBezTo>
                  <a:pt x="681" y="874"/>
                  <a:pt x="681" y="874"/>
                  <a:pt x="681" y="873"/>
                </a:cubicBezTo>
                <a:cubicBezTo>
                  <a:pt x="682" y="872"/>
                  <a:pt x="682" y="874"/>
                  <a:pt x="681" y="875"/>
                </a:cubicBezTo>
                <a:close/>
                <a:moveTo>
                  <a:pt x="662" y="873"/>
                </a:moveTo>
                <a:cubicBezTo>
                  <a:pt x="662" y="873"/>
                  <a:pt x="662" y="873"/>
                  <a:pt x="662" y="873"/>
                </a:cubicBezTo>
                <a:cubicBezTo>
                  <a:pt x="664" y="873"/>
                  <a:pt x="664" y="873"/>
                  <a:pt x="662" y="873"/>
                </a:cubicBezTo>
                <a:close/>
                <a:moveTo>
                  <a:pt x="56" y="873"/>
                </a:moveTo>
                <a:cubicBezTo>
                  <a:pt x="56" y="872"/>
                  <a:pt x="56" y="872"/>
                  <a:pt x="55" y="871"/>
                </a:cubicBezTo>
                <a:cubicBezTo>
                  <a:pt x="57" y="871"/>
                  <a:pt x="56" y="871"/>
                  <a:pt x="56" y="873"/>
                </a:cubicBezTo>
                <a:close/>
                <a:moveTo>
                  <a:pt x="225" y="872"/>
                </a:moveTo>
                <a:cubicBezTo>
                  <a:pt x="224" y="871"/>
                  <a:pt x="226" y="871"/>
                  <a:pt x="226" y="871"/>
                </a:cubicBezTo>
                <a:cubicBezTo>
                  <a:pt x="226" y="872"/>
                  <a:pt x="225" y="872"/>
                  <a:pt x="225" y="872"/>
                </a:cubicBezTo>
                <a:close/>
                <a:moveTo>
                  <a:pt x="55" y="871"/>
                </a:moveTo>
                <a:cubicBezTo>
                  <a:pt x="51" y="870"/>
                  <a:pt x="51" y="870"/>
                  <a:pt x="52" y="868"/>
                </a:cubicBezTo>
                <a:cubicBezTo>
                  <a:pt x="53" y="869"/>
                  <a:pt x="55" y="869"/>
                  <a:pt x="55" y="871"/>
                </a:cubicBezTo>
                <a:close/>
                <a:moveTo>
                  <a:pt x="123" y="870"/>
                </a:moveTo>
                <a:cubicBezTo>
                  <a:pt x="123" y="869"/>
                  <a:pt x="124" y="868"/>
                  <a:pt x="124" y="870"/>
                </a:cubicBezTo>
                <a:cubicBezTo>
                  <a:pt x="124" y="870"/>
                  <a:pt x="123" y="870"/>
                  <a:pt x="123" y="870"/>
                </a:cubicBezTo>
                <a:close/>
                <a:moveTo>
                  <a:pt x="682" y="870"/>
                </a:moveTo>
                <a:cubicBezTo>
                  <a:pt x="681" y="865"/>
                  <a:pt x="682" y="866"/>
                  <a:pt x="676" y="866"/>
                </a:cubicBezTo>
                <a:cubicBezTo>
                  <a:pt x="676" y="867"/>
                  <a:pt x="675" y="867"/>
                  <a:pt x="675" y="868"/>
                </a:cubicBezTo>
                <a:cubicBezTo>
                  <a:pt x="664" y="868"/>
                  <a:pt x="680" y="854"/>
                  <a:pt x="680" y="847"/>
                </a:cubicBezTo>
                <a:cubicBezTo>
                  <a:pt x="679" y="847"/>
                  <a:pt x="676" y="842"/>
                  <a:pt x="682" y="845"/>
                </a:cubicBezTo>
                <a:cubicBezTo>
                  <a:pt x="679" y="837"/>
                  <a:pt x="674" y="839"/>
                  <a:pt x="668" y="837"/>
                </a:cubicBezTo>
                <a:cubicBezTo>
                  <a:pt x="666" y="826"/>
                  <a:pt x="680" y="836"/>
                  <a:pt x="681" y="830"/>
                </a:cubicBezTo>
                <a:cubicBezTo>
                  <a:pt x="686" y="830"/>
                  <a:pt x="684" y="838"/>
                  <a:pt x="679" y="834"/>
                </a:cubicBezTo>
                <a:cubicBezTo>
                  <a:pt x="672" y="836"/>
                  <a:pt x="684" y="838"/>
                  <a:pt x="686" y="839"/>
                </a:cubicBezTo>
                <a:cubicBezTo>
                  <a:pt x="692" y="848"/>
                  <a:pt x="681" y="854"/>
                  <a:pt x="688" y="860"/>
                </a:cubicBezTo>
                <a:cubicBezTo>
                  <a:pt x="688" y="861"/>
                  <a:pt x="677" y="865"/>
                  <a:pt x="684" y="866"/>
                </a:cubicBezTo>
                <a:cubicBezTo>
                  <a:pt x="684" y="867"/>
                  <a:pt x="684" y="870"/>
                  <a:pt x="682" y="870"/>
                </a:cubicBezTo>
                <a:close/>
                <a:moveTo>
                  <a:pt x="361" y="869"/>
                </a:moveTo>
                <a:cubicBezTo>
                  <a:pt x="355" y="864"/>
                  <a:pt x="353" y="856"/>
                  <a:pt x="358" y="849"/>
                </a:cubicBezTo>
                <a:cubicBezTo>
                  <a:pt x="364" y="831"/>
                  <a:pt x="361" y="857"/>
                  <a:pt x="361" y="858"/>
                </a:cubicBezTo>
                <a:cubicBezTo>
                  <a:pt x="361" y="861"/>
                  <a:pt x="363" y="868"/>
                  <a:pt x="361" y="869"/>
                </a:cubicBezTo>
                <a:close/>
                <a:moveTo>
                  <a:pt x="113" y="869"/>
                </a:moveTo>
                <a:cubicBezTo>
                  <a:pt x="111" y="868"/>
                  <a:pt x="112" y="868"/>
                  <a:pt x="113" y="868"/>
                </a:cubicBezTo>
                <a:cubicBezTo>
                  <a:pt x="113" y="869"/>
                  <a:pt x="114" y="868"/>
                  <a:pt x="113" y="869"/>
                </a:cubicBezTo>
                <a:close/>
                <a:moveTo>
                  <a:pt x="664" y="866"/>
                </a:moveTo>
                <a:cubicBezTo>
                  <a:pt x="662" y="865"/>
                  <a:pt x="664" y="861"/>
                  <a:pt x="666" y="865"/>
                </a:cubicBezTo>
                <a:cubicBezTo>
                  <a:pt x="666" y="865"/>
                  <a:pt x="664" y="866"/>
                  <a:pt x="664" y="866"/>
                </a:cubicBezTo>
                <a:close/>
                <a:moveTo>
                  <a:pt x="203" y="866"/>
                </a:moveTo>
                <a:cubicBezTo>
                  <a:pt x="203" y="864"/>
                  <a:pt x="203" y="865"/>
                  <a:pt x="204" y="865"/>
                </a:cubicBezTo>
                <a:cubicBezTo>
                  <a:pt x="204" y="865"/>
                  <a:pt x="204" y="865"/>
                  <a:pt x="203" y="866"/>
                </a:cubicBezTo>
                <a:close/>
                <a:moveTo>
                  <a:pt x="144" y="865"/>
                </a:moveTo>
                <a:cubicBezTo>
                  <a:pt x="130" y="861"/>
                  <a:pt x="159" y="854"/>
                  <a:pt x="151" y="865"/>
                </a:cubicBezTo>
                <a:cubicBezTo>
                  <a:pt x="148" y="865"/>
                  <a:pt x="146" y="865"/>
                  <a:pt x="144" y="865"/>
                </a:cubicBezTo>
                <a:close/>
                <a:moveTo>
                  <a:pt x="542" y="864"/>
                </a:moveTo>
                <a:cubicBezTo>
                  <a:pt x="540" y="863"/>
                  <a:pt x="543" y="862"/>
                  <a:pt x="544" y="864"/>
                </a:cubicBezTo>
                <a:cubicBezTo>
                  <a:pt x="542" y="864"/>
                  <a:pt x="542" y="864"/>
                  <a:pt x="542" y="864"/>
                </a:cubicBezTo>
                <a:close/>
                <a:moveTo>
                  <a:pt x="668" y="862"/>
                </a:moveTo>
                <a:cubicBezTo>
                  <a:pt x="667" y="860"/>
                  <a:pt x="670" y="858"/>
                  <a:pt x="669" y="862"/>
                </a:cubicBezTo>
                <a:cubicBezTo>
                  <a:pt x="669" y="862"/>
                  <a:pt x="668" y="862"/>
                  <a:pt x="668" y="862"/>
                </a:cubicBezTo>
                <a:close/>
                <a:moveTo>
                  <a:pt x="126" y="858"/>
                </a:moveTo>
                <a:cubicBezTo>
                  <a:pt x="117" y="850"/>
                  <a:pt x="130" y="855"/>
                  <a:pt x="135" y="856"/>
                </a:cubicBezTo>
                <a:cubicBezTo>
                  <a:pt x="134" y="860"/>
                  <a:pt x="129" y="857"/>
                  <a:pt x="126" y="858"/>
                </a:cubicBezTo>
                <a:close/>
                <a:moveTo>
                  <a:pt x="464" y="857"/>
                </a:moveTo>
                <a:cubicBezTo>
                  <a:pt x="462" y="856"/>
                  <a:pt x="458" y="842"/>
                  <a:pt x="463" y="849"/>
                </a:cubicBezTo>
                <a:cubicBezTo>
                  <a:pt x="467" y="851"/>
                  <a:pt x="472" y="858"/>
                  <a:pt x="470" y="848"/>
                </a:cubicBezTo>
                <a:cubicBezTo>
                  <a:pt x="462" y="842"/>
                  <a:pt x="473" y="845"/>
                  <a:pt x="468" y="839"/>
                </a:cubicBezTo>
                <a:cubicBezTo>
                  <a:pt x="468" y="836"/>
                  <a:pt x="475" y="806"/>
                  <a:pt x="479" y="806"/>
                </a:cubicBezTo>
                <a:cubicBezTo>
                  <a:pt x="481" y="813"/>
                  <a:pt x="477" y="828"/>
                  <a:pt x="484" y="832"/>
                </a:cubicBezTo>
                <a:cubicBezTo>
                  <a:pt x="486" y="835"/>
                  <a:pt x="493" y="840"/>
                  <a:pt x="491" y="845"/>
                </a:cubicBezTo>
                <a:cubicBezTo>
                  <a:pt x="487" y="845"/>
                  <a:pt x="483" y="841"/>
                  <a:pt x="483" y="849"/>
                </a:cubicBezTo>
                <a:cubicBezTo>
                  <a:pt x="471" y="842"/>
                  <a:pt x="485" y="863"/>
                  <a:pt x="467" y="855"/>
                </a:cubicBezTo>
                <a:cubicBezTo>
                  <a:pt x="466" y="851"/>
                  <a:pt x="467" y="857"/>
                  <a:pt x="464" y="857"/>
                </a:cubicBezTo>
                <a:close/>
                <a:moveTo>
                  <a:pt x="108" y="856"/>
                </a:moveTo>
                <a:cubicBezTo>
                  <a:pt x="107" y="853"/>
                  <a:pt x="108" y="854"/>
                  <a:pt x="110" y="854"/>
                </a:cubicBezTo>
                <a:cubicBezTo>
                  <a:pt x="110" y="856"/>
                  <a:pt x="110" y="855"/>
                  <a:pt x="108" y="856"/>
                </a:cubicBezTo>
                <a:close/>
                <a:moveTo>
                  <a:pt x="114" y="853"/>
                </a:moveTo>
                <a:cubicBezTo>
                  <a:pt x="113" y="852"/>
                  <a:pt x="114" y="851"/>
                  <a:pt x="115" y="852"/>
                </a:cubicBezTo>
                <a:cubicBezTo>
                  <a:pt x="114" y="853"/>
                  <a:pt x="114" y="853"/>
                  <a:pt x="114" y="853"/>
                </a:cubicBezTo>
                <a:close/>
                <a:moveTo>
                  <a:pt x="223" y="853"/>
                </a:moveTo>
                <a:cubicBezTo>
                  <a:pt x="223" y="853"/>
                  <a:pt x="223" y="853"/>
                  <a:pt x="223" y="852"/>
                </a:cubicBezTo>
                <a:cubicBezTo>
                  <a:pt x="224" y="852"/>
                  <a:pt x="224" y="853"/>
                  <a:pt x="223" y="853"/>
                </a:cubicBezTo>
                <a:close/>
                <a:moveTo>
                  <a:pt x="668" y="853"/>
                </a:moveTo>
                <a:cubicBezTo>
                  <a:pt x="668" y="852"/>
                  <a:pt x="668" y="850"/>
                  <a:pt x="669" y="851"/>
                </a:cubicBezTo>
                <a:cubicBezTo>
                  <a:pt x="669" y="852"/>
                  <a:pt x="669" y="853"/>
                  <a:pt x="668" y="853"/>
                </a:cubicBezTo>
                <a:close/>
                <a:moveTo>
                  <a:pt x="189" y="853"/>
                </a:moveTo>
                <a:cubicBezTo>
                  <a:pt x="189" y="852"/>
                  <a:pt x="190" y="852"/>
                  <a:pt x="191" y="852"/>
                </a:cubicBezTo>
                <a:cubicBezTo>
                  <a:pt x="191" y="853"/>
                  <a:pt x="191" y="853"/>
                  <a:pt x="189" y="853"/>
                </a:cubicBezTo>
                <a:close/>
                <a:moveTo>
                  <a:pt x="671" y="850"/>
                </a:moveTo>
                <a:cubicBezTo>
                  <a:pt x="671" y="849"/>
                  <a:pt x="671" y="848"/>
                  <a:pt x="671" y="848"/>
                </a:cubicBezTo>
                <a:cubicBezTo>
                  <a:pt x="673" y="848"/>
                  <a:pt x="673" y="849"/>
                  <a:pt x="671" y="850"/>
                </a:cubicBezTo>
                <a:close/>
                <a:moveTo>
                  <a:pt x="491" y="849"/>
                </a:moveTo>
                <a:cubicBezTo>
                  <a:pt x="491" y="848"/>
                  <a:pt x="491" y="848"/>
                  <a:pt x="491" y="847"/>
                </a:cubicBezTo>
                <a:cubicBezTo>
                  <a:pt x="492" y="847"/>
                  <a:pt x="492" y="849"/>
                  <a:pt x="491" y="849"/>
                </a:cubicBezTo>
                <a:close/>
                <a:moveTo>
                  <a:pt x="661" y="844"/>
                </a:moveTo>
                <a:cubicBezTo>
                  <a:pt x="660" y="843"/>
                  <a:pt x="660" y="843"/>
                  <a:pt x="659" y="843"/>
                </a:cubicBezTo>
                <a:cubicBezTo>
                  <a:pt x="660" y="842"/>
                  <a:pt x="663" y="843"/>
                  <a:pt x="661" y="844"/>
                </a:cubicBezTo>
                <a:close/>
                <a:moveTo>
                  <a:pt x="651" y="843"/>
                </a:moveTo>
                <a:cubicBezTo>
                  <a:pt x="647" y="839"/>
                  <a:pt x="651" y="836"/>
                  <a:pt x="655" y="836"/>
                </a:cubicBezTo>
                <a:cubicBezTo>
                  <a:pt x="657" y="848"/>
                  <a:pt x="659" y="837"/>
                  <a:pt x="651" y="843"/>
                </a:cubicBezTo>
                <a:close/>
                <a:moveTo>
                  <a:pt x="161" y="842"/>
                </a:moveTo>
                <a:cubicBezTo>
                  <a:pt x="157" y="838"/>
                  <a:pt x="171" y="832"/>
                  <a:pt x="163" y="841"/>
                </a:cubicBezTo>
                <a:cubicBezTo>
                  <a:pt x="162" y="841"/>
                  <a:pt x="162" y="841"/>
                  <a:pt x="161" y="842"/>
                </a:cubicBezTo>
                <a:close/>
                <a:moveTo>
                  <a:pt x="272" y="841"/>
                </a:moveTo>
                <a:cubicBezTo>
                  <a:pt x="266" y="838"/>
                  <a:pt x="274" y="835"/>
                  <a:pt x="275" y="840"/>
                </a:cubicBezTo>
                <a:cubicBezTo>
                  <a:pt x="274" y="840"/>
                  <a:pt x="273" y="840"/>
                  <a:pt x="272" y="841"/>
                </a:cubicBezTo>
                <a:close/>
                <a:moveTo>
                  <a:pt x="109" y="837"/>
                </a:moveTo>
                <a:cubicBezTo>
                  <a:pt x="109" y="836"/>
                  <a:pt x="108" y="835"/>
                  <a:pt x="110" y="835"/>
                </a:cubicBezTo>
                <a:cubicBezTo>
                  <a:pt x="110" y="836"/>
                  <a:pt x="110" y="837"/>
                  <a:pt x="109" y="837"/>
                </a:cubicBezTo>
                <a:close/>
                <a:moveTo>
                  <a:pt x="120" y="836"/>
                </a:moveTo>
                <a:cubicBezTo>
                  <a:pt x="119" y="835"/>
                  <a:pt x="120" y="835"/>
                  <a:pt x="122" y="835"/>
                </a:cubicBezTo>
                <a:cubicBezTo>
                  <a:pt x="122" y="836"/>
                  <a:pt x="121" y="836"/>
                  <a:pt x="120" y="836"/>
                </a:cubicBezTo>
                <a:close/>
                <a:moveTo>
                  <a:pt x="117" y="834"/>
                </a:moveTo>
                <a:cubicBezTo>
                  <a:pt x="116" y="831"/>
                  <a:pt x="117" y="831"/>
                  <a:pt x="118" y="834"/>
                </a:cubicBezTo>
                <a:cubicBezTo>
                  <a:pt x="117" y="834"/>
                  <a:pt x="117" y="834"/>
                  <a:pt x="117" y="834"/>
                </a:cubicBezTo>
                <a:close/>
                <a:moveTo>
                  <a:pt x="100" y="831"/>
                </a:moveTo>
                <a:cubicBezTo>
                  <a:pt x="97" y="830"/>
                  <a:pt x="96" y="827"/>
                  <a:pt x="99" y="827"/>
                </a:cubicBezTo>
                <a:cubicBezTo>
                  <a:pt x="104" y="828"/>
                  <a:pt x="105" y="825"/>
                  <a:pt x="108" y="828"/>
                </a:cubicBezTo>
                <a:cubicBezTo>
                  <a:pt x="107" y="829"/>
                  <a:pt x="101" y="831"/>
                  <a:pt x="100" y="831"/>
                </a:cubicBezTo>
                <a:close/>
                <a:moveTo>
                  <a:pt x="134" y="831"/>
                </a:moveTo>
                <a:cubicBezTo>
                  <a:pt x="133" y="829"/>
                  <a:pt x="138" y="827"/>
                  <a:pt x="139" y="827"/>
                </a:cubicBezTo>
                <a:cubicBezTo>
                  <a:pt x="139" y="829"/>
                  <a:pt x="136" y="830"/>
                  <a:pt x="134" y="831"/>
                </a:cubicBezTo>
                <a:close/>
                <a:moveTo>
                  <a:pt x="661" y="830"/>
                </a:moveTo>
                <a:cubicBezTo>
                  <a:pt x="655" y="827"/>
                  <a:pt x="670" y="823"/>
                  <a:pt x="663" y="827"/>
                </a:cubicBezTo>
                <a:cubicBezTo>
                  <a:pt x="662" y="829"/>
                  <a:pt x="663" y="829"/>
                  <a:pt x="661" y="830"/>
                </a:cubicBezTo>
                <a:close/>
                <a:moveTo>
                  <a:pt x="682" y="827"/>
                </a:moveTo>
                <a:cubicBezTo>
                  <a:pt x="682" y="825"/>
                  <a:pt x="687" y="820"/>
                  <a:pt x="686" y="826"/>
                </a:cubicBezTo>
                <a:cubicBezTo>
                  <a:pt x="684" y="827"/>
                  <a:pt x="683" y="827"/>
                  <a:pt x="682" y="827"/>
                </a:cubicBezTo>
                <a:close/>
                <a:moveTo>
                  <a:pt x="87" y="827"/>
                </a:moveTo>
                <a:cubicBezTo>
                  <a:pt x="87" y="825"/>
                  <a:pt x="90" y="825"/>
                  <a:pt x="92" y="826"/>
                </a:cubicBezTo>
                <a:cubicBezTo>
                  <a:pt x="90" y="826"/>
                  <a:pt x="89" y="827"/>
                  <a:pt x="87" y="827"/>
                </a:cubicBezTo>
                <a:close/>
                <a:moveTo>
                  <a:pt x="95" y="827"/>
                </a:moveTo>
                <a:cubicBezTo>
                  <a:pt x="94" y="827"/>
                  <a:pt x="94" y="826"/>
                  <a:pt x="93" y="826"/>
                </a:cubicBezTo>
                <a:cubicBezTo>
                  <a:pt x="94" y="826"/>
                  <a:pt x="98" y="826"/>
                  <a:pt x="95" y="827"/>
                </a:cubicBezTo>
                <a:close/>
                <a:moveTo>
                  <a:pt x="111" y="825"/>
                </a:moveTo>
                <a:cubicBezTo>
                  <a:pt x="110" y="824"/>
                  <a:pt x="107" y="823"/>
                  <a:pt x="109" y="822"/>
                </a:cubicBezTo>
                <a:cubicBezTo>
                  <a:pt x="111" y="822"/>
                  <a:pt x="113" y="824"/>
                  <a:pt x="111" y="825"/>
                </a:cubicBezTo>
                <a:close/>
                <a:moveTo>
                  <a:pt x="104" y="823"/>
                </a:moveTo>
                <a:cubicBezTo>
                  <a:pt x="105" y="822"/>
                  <a:pt x="105" y="821"/>
                  <a:pt x="107" y="821"/>
                </a:cubicBezTo>
                <a:cubicBezTo>
                  <a:pt x="106" y="823"/>
                  <a:pt x="107" y="823"/>
                  <a:pt x="104" y="823"/>
                </a:cubicBezTo>
                <a:close/>
                <a:moveTo>
                  <a:pt x="109" y="820"/>
                </a:moveTo>
                <a:cubicBezTo>
                  <a:pt x="109" y="818"/>
                  <a:pt x="110" y="818"/>
                  <a:pt x="110" y="820"/>
                </a:cubicBezTo>
                <a:cubicBezTo>
                  <a:pt x="110" y="820"/>
                  <a:pt x="109" y="820"/>
                  <a:pt x="109" y="820"/>
                </a:cubicBezTo>
                <a:close/>
                <a:moveTo>
                  <a:pt x="571" y="820"/>
                </a:moveTo>
                <a:cubicBezTo>
                  <a:pt x="569" y="815"/>
                  <a:pt x="573" y="815"/>
                  <a:pt x="573" y="820"/>
                </a:cubicBezTo>
                <a:cubicBezTo>
                  <a:pt x="571" y="820"/>
                  <a:pt x="571" y="820"/>
                  <a:pt x="571" y="820"/>
                </a:cubicBezTo>
                <a:close/>
                <a:moveTo>
                  <a:pt x="668" y="819"/>
                </a:moveTo>
                <a:cubicBezTo>
                  <a:pt x="668" y="818"/>
                  <a:pt x="668" y="818"/>
                  <a:pt x="668" y="818"/>
                </a:cubicBezTo>
                <a:cubicBezTo>
                  <a:pt x="669" y="818"/>
                  <a:pt x="669" y="819"/>
                  <a:pt x="668" y="819"/>
                </a:cubicBezTo>
                <a:close/>
                <a:moveTo>
                  <a:pt x="599" y="818"/>
                </a:moveTo>
                <a:cubicBezTo>
                  <a:pt x="595" y="814"/>
                  <a:pt x="591" y="816"/>
                  <a:pt x="586" y="812"/>
                </a:cubicBezTo>
                <a:cubicBezTo>
                  <a:pt x="569" y="815"/>
                  <a:pt x="587" y="806"/>
                  <a:pt x="582" y="802"/>
                </a:cubicBezTo>
                <a:cubicBezTo>
                  <a:pt x="582" y="801"/>
                  <a:pt x="580" y="786"/>
                  <a:pt x="583" y="792"/>
                </a:cubicBezTo>
                <a:cubicBezTo>
                  <a:pt x="590" y="792"/>
                  <a:pt x="578" y="788"/>
                  <a:pt x="582" y="784"/>
                </a:cubicBezTo>
                <a:cubicBezTo>
                  <a:pt x="581" y="780"/>
                  <a:pt x="581" y="763"/>
                  <a:pt x="584" y="761"/>
                </a:cubicBezTo>
                <a:cubicBezTo>
                  <a:pt x="584" y="759"/>
                  <a:pt x="578" y="755"/>
                  <a:pt x="584" y="755"/>
                </a:cubicBezTo>
                <a:cubicBezTo>
                  <a:pt x="585" y="754"/>
                  <a:pt x="574" y="746"/>
                  <a:pt x="581" y="746"/>
                </a:cubicBezTo>
                <a:cubicBezTo>
                  <a:pt x="581" y="740"/>
                  <a:pt x="580" y="740"/>
                  <a:pt x="582" y="733"/>
                </a:cubicBezTo>
                <a:cubicBezTo>
                  <a:pt x="590" y="730"/>
                  <a:pt x="579" y="728"/>
                  <a:pt x="579" y="727"/>
                </a:cubicBezTo>
                <a:cubicBezTo>
                  <a:pt x="580" y="718"/>
                  <a:pt x="572" y="726"/>
                  <a:pt x="566" y="714"/>
                </a:cubicBezTo>
                <a:cubicBezTo>
                  <a:pt x="563" y="713"/>
                  <a:pt x="555" y="708"/>
                  <a:pt x="560" y="713"/>
                </a:cubicBezTo>
                <a:cubicBezTo>
                  <a:pt x="561" y="721"/>
                  <a:pt x="547" y="710"/>
                  <a:pt x="545" y="710"/>
                </a:cubicBezTo>
                <a:cubicBezTo>
                  <a:pt x="540" y="716"/>
                  <a:pt x="541" y="704"/>
                  <a:pt x="539" y="721"/>
                </a:cubicBezTo>
                <a:cubicBezTo>
                  <a:pt x="535" y="723"/>
                  <a:pt x="535" y="721"/>
                  <a:pt x="535" y="727"/>
                </a:cubicBezTo>
                <a:cubicBezTo>
                  <a:pt x="528" y="729"/>
                  <a:pt x="521" y="729"/>
                  <a:pt x="515" y="729"/>
                </a:cubicBezTo>
                <a:cubicBezTo>
                  <a:pt x="512" y="729"/>
                  <a:pt x="511" y="730"/>
                  <a:pt x="509" y="730"/>
                </a:cubicBezTo>
                <a:cubicBezTo>
                  <a:pt x="506" y="726"/>
                  <a:pt x="515" y="706"/>
                  <a:pt x="509" y="706"/>
                </a:cubicBezTo>
                <a:cubicBezTo>
                  <a:pt x="509" y="699"/>
                  <a:pt x="502" y="694"/>
                  <a:pt x="503" y="684"/>
                </a:cubicBezTo>
                <a:cubicBezTo>
                  <a:pt x="498" y="675"/>
                  <a:pt x="497" y="641"/>
                  <a:pt x="502" y="632"/>
                </a:cubicBezTo>
                <a:cubicBezTo>
                  <a:pt x="503" y="632"/>
                  <a:pt x="505" y="633"/>
                  <a:pt x="506" y="634"/>
                </a:cubicBezTo>
                <a:cubicBezTo>
                  <a:pt x="509" y="628"/>
                  <a:pt x="500" y="613"/>
                  <a:pt x="507" y="610"/>
                </a:cubicBezTo>
                <a:cubicBezTo>
                  <a:pt x="507" y="605"/>
                  <a:pt x="501" y="575"/>
                  <a:pt x="496" y="573"/>
                </a:cubicBezTo>
                <a:cubicBezTo>
                  <a:pt x="493" y="562"/>
                  <a:pt x="499" y="561"/>
                  <a:pt x="507" y="555"/>
                </a:cubicBezTo>
                <a:cubicBezTo>
                  <a:pt x="514" y="541"/>
                  <a:pt x="521" y="535"/>
                  <a:pt x="516" y="518"/>
                </a:cubicBezTo>
                <a:cubicBezTo>
                  <a:pt x="516" y="505"/>
                  <a:pt x="526" y="519"/>
                  <a:pt x="526" y="511"/>
                </a:cubicBezTo>
                <a:cubicBezTo>
                  <a:pt x="527" y="511"/>
                  <a:pt x="526" y="514"/>
                  <a:pt x="527" y="516"/>
                </a:cubicBezTo>
                <a:cubicBezTo>
                  <a:pt x="538" y="510"/>
                  <a:pt x="538" y="522"/>
                  <a:pt x="533" y="527"/>
                </a:cubicBezTo>
                <a:cubicBezTo>
                  <a:pt x="533" y="528"/>
                  <a:pt x="545" y="533"/>
                  <a:pt x="549" y="534"/>
                </a:cubicBezTo>
                <a:cubicBezTo>
                  <a:pt x="549" y="539"/>
                  <a:pt x="555" y="541"/>
                  <a:pt x="559" y="542"/>
                </a:cubicBezTo>
                <a:cubicBezTo>
                  <a:pt x="569" y="540"/>
                  <a:pt x="567" y="543"/>
                  <a:pt x="571" y="549"/>
                </a:cubicBezTo>
                <a:cubicBezTo>
                  <a:pt x="575" y="549"/>
                  <a:pt x="577" y="551"/>
                  <a:pt x="581" y="552"/>
                </a:cubicBezTo>
                <a:cubicBezTo>
                  <a:pt x="567" y="559"/>
                  <a:pt x="574" y="546"/>
                  <a:pt x="580" y="559"/>
                </a:cubicBezTo>
                <a:cubicBezTo>
                  <a:pt x="571" y="561"/>
                  <a:pt x="584" y="563"/>
                  <a:pt x="577" y="567"/>
                </a:cubicBezTo>
                <a:cubicBezTo>
                  <a:pt x="579" y="569"/>
                  <a:pt x="581" y="564"/>
                  <a:pt x="579" y="573"/>
                </a:cubicBezTo>
                <a:cubicBezTo>
                  <a:pt x="574" y="573"/>
                  <a:pt x="578" y="577"/>
                  <a:pt x="579" y="574"/>
                </a:cubicBezTo>
                <a:cubicBezTo>
                  <a:pt x="581" y="576"/>
                  <a:pt x="572" y="591"/>
                  <a:pt x="578" y="594"/>
                </a:cubicBezTo>
                <a:cubicBezTo>
                  <a:pt x="578" y="597"/>
                  <a:pt x="574" y="601"/>
                  <a:pt x="579" y="603"/>
                </a:cubicBezTo>
                <a:cubicBezTo>
                  <a:pt x="579" y="611"/>
                  <a:pt x="563" y="587"/>
                  <a:pt x="571" y="611"/>
                </a:cubicBezTo>
                <a:cubicBezTo>
                  <a:pt x="575" y="611"/>
                  <a:pt x="573" y="603"/>
                  <a:pt x="579" y="607"/>
                </a:cubicBezTo>
                <a:cubicBezTo>
                  <a:pt x="581" y="608"/>
                  <a:pt x="594" y="618"/>
                  <a:pt x="592" y="622"/>
                </a:cubicBezTo>
                <a:cubicBezTo>
                  <a:pt x="584" y="622"/>
                  <a:pt x="599" y="627"/>
                  <a:pt x="588" y="628"/>
                </a:cubicBezTo>
                <a:cubicBezTo>
                  <a:pt x="585" y="634"/>
                  <a:pt x="594" y="626"/>
                  <a:pt x="594" y="630"/>
                </a:cubicBezTo>
                <a:cubicBezTo>
                  <a:pt x="591" y="633"/>
                  <a:pt x="593" y="638"/>
                  <a:pt x="595" y="640"/>
                </a:cubicBezTo>
                <a:cubicBezTo>
                  <a:pt x="595" y="649"/>
                  <a:pt x="606" y="650"/>
                  <a:pt x="611" y="653"/>
                </a:cubicBezTo>
                <a:cubicBezTo>
                  <a:pt x="615" y="651"/>
                  <a:pt x="624" y="630"/>
                  <a:pt x="628" y="634"/>
                </a:cubicBezTo>
                <a:cubicBezTo>
                  <a:pt x="630" y="632"/>
                  <a:pt x="627" y="627"/>
                  <a:pt x="631" y="628"/>
                </a:cubicBezTo>
                <a:cubicBezTo>
                  <a:pt x="627" y="640"/>
                  <a:pt x="638" y="634"/>
                  <a:pt x="638" y="640"/>
                </a:cubicBezTo>
                <a:cubicBezTo>
                  <a:pt x="635" y="645"/>
                  <a:pt x="640" y="638"/>
                  <a:pt x="644" y="641"/>
                </a:cubicBezTo>
                <a:cubicBezTo>
                  <a:pt x="644" y="639"/>
                  <a:pt x="644" y="631"/>
                  <a:pt x="648" y="632"/>
                </a:cubicBezTo>
                <a:cubicBezTo>
                  <a:pt x="652" y="629"/>
                  <a:pt x="652" y="623"/>
                  <a:pt x="654" y="627"/>
                </a:cubicBezTo>
                <a:cubicBezTo>
                  <a:pt x="657" y="627"/>
                  <a:pt x="658" y="622"/>
                  <a:pt x="659" y="621"/>
                </a:cubicBezTo>
                <a:cubicBezTo>
                  <a:pt x="666" y="621"/>
                  <a:pt x="662" y="616"/>
                  <a:pt x="663" y="613"/>
                </a:cubicBezTo>
                <a:cubicBezTo>
                  <a:pt x="660" y="606"/>
                  <a:pt x="671" y="606"/>
                  <a:pt x="663" y="604"/>
                </a:cubicBezTo>
                <a:cubicBezTo>
                  <a:pt x="663" y="603"/>
                  <a:pt x="675" y="601"/>
                  <a:pt x="667" y="598"/>
                </a:cubicBezTo>
                <a:cubicBezTo>
                  <a:pt x="666" y="598"/>
                  <a:pt x="665" y="598"/>
                  <a:pt x="664" y="599"/>
                </a:cubicBezTo>
                <a:cubicBezTo>
                  <a:pt x="664" y="597"/>
                  <a:pt x="670" y="591"/>
                  <a:pt x="665" y="591"/>
                </a:cubicBezTo>
                <a:cubicBezTo>
                  <a:pt x="664" y="589"/>
                  <a:pt x="664" y="583"/>
                  <a:pt x="664" y="581"/>
                </a:cubicBezTo>
                <a:cubicBezTo>
                  <a:pt x="660" y="574"/>
                  <a:pt x="671" y="582"/>
                  <a:pt x="674" y="577"/>
                </a:cubicBezTo>
                <a:cubicBezTo>
                  <a:pt x="672" y="573"/>
                  <a:pt x="668" y="578"/>
                  <a:pt x="675" y="574"/>
                </a:cubicBezTo>
                <a:cubicBezTo>
                  <a:pt x="663" y="568"/>
                  <a:pt x="679" y="570"/>
                  <a:pt x="680" y="570"/>
                </a:cubicBezTo>
                <a:cubicBezTo>
                  <a:pt x="681" y="562"/>
                  <a:pt x="687" y="570"/>
                  <a:pt x="689" y="570"/>
                </a:cubicBezTo>
                <a:cubicBezTo>
                  <a:pt x="695" y="566"/>
                  <a:pt x="698" y="562"/>
                  <a:pt x="700" y="554"/>
                </a:cubicBezTo>
                <a:cubicBezTo>
                  <a:pt x="713" y="552"/>
                  <a:pt x="703" y="558"/>
                  <a:pt x="703" y="563"/>
                </a:cubicBezTo>
                <a:cubicBezTo>
                  <a:pt x="706" y="565"/>
                  <a:pt x="705" y="568"/>
                  <a:pt x="702" y="565"/>
                </a:cubicBezTo>
                <a:cubicBezTo>
                  <a:pt x="692" y="566"/>
                  <a:pt x="705" y="582"/>
                  <a:pt x="698" y="579"/>
                </a:cubicBezTo>
                <a:cubicBezTo>
                  <a:pt x="697" y="577"/>
                  <a:pt x="698" y="576"/>
                  <a:pt x="695" y="576"/>
                </a:cubicBezTo>
                <a:cubicBezTo>
                  <a:pt x="695" y="582"/>
                  <a:pt x="706" y="588"/>
                  <a:pt x="693" y="591"/>
                </a:cubicBezTo>
                <a:cubicBezTo>
                  <a:pt x="706" y="591"/>
                  <a:pt x="694" y="604"/>
                  <a:pt x="700" y="606"/>
                </a:cubicBezTo>
                <a:cubicBezTo>
                  <a:pt x="700" y="608"/>
                  <a:pt x="696" y="615"/>
                  <a:pt x="699" y="606"/>
                </a:cubicBezTo>
                <a:cubicBezTo>
                  <a:pt x="695" y="602"/>
                  <a:pt x="695" y="609"/>
                  <a:pt x="695" y="611"/>
                </a:cubicBezTo>
                <a:cubicBezTo>
                  <a:pt x="706" y="615"/>
                  <a:pt x="698" y="620"/>
                  <a:pt x="692" y="621"/>
                </a:cubicBezTo>
                <a:cubicBezTo>
                  <a:pt x="692" y="625"/>
                  <a:pt x="694" y="618"/>
                  <a:pt x="694" y="624"/>
                </a:cubicBezTo>
                <a:cubicBezTo>
                  <a:pt x="689" y="626"/>
                  <a:pt x="694" y="627"/>
                  <a:pt x="694" y="630"/>
                </a:cubicBezTo>
                <a:cubicBezTo>
                  <a:pt x="687" y="632"/>
                  <a:pt x="703" y="634"/>
                  <a:pt x="693" y="641"/>
                </a:cubicBezTo>
                <a:cubicBezTo>
                  <a:pt x="693" y="643"/>
                  <a:pt x="689" y="664"/>
                  <a:pt x="693" y="658"/>
                </a:cubicBezTo>
                <a:cubicBezTo>
                  <a:pt x="701" y="658"/>
                  <a:pt x="693" y="679"/>
                  <a:pt x="690" y="663"/>
                </a:cubicBezTo>
                <a:cubicBezTo>
                  <a:pt x="689" y="670"/>
                  <a:pt x="688" y="670"/>
                  <a:pt x="682" y="672"/>
                </a:cubicBezTo>
                <a:cubicBezTo>
                  <a:pt x="682" y="677"/>
                  <a:pt x="689" y="674"/>
                  <a:pt x="683" y="677"/>
                </a:cubicBezTo>
                <a:cubicBezTo>
                  <a:pt x="682" y="684"/>
                  <a:pt x="671" y="683"/>
                  <a:pt x="678" y="687"/>
                </a:cubicBezTo>
                <a:cubicBezTo>
                  <a:pt x="686" y="684"/>
                  <a:pt x="684" y="678"/>
                  <a:pt x="687" y="687"/>
                </a:cubicBezTo>
                <a:cubicBezTo>
                  <a:pt x="684" y="688"/>
                  <a:pt x="675" y="688"/>
                  <a:pt x="682" y="691"/>
                </a:cubicBezTo>
                <a:cubicBezTo>
                  <a:pt x="687" y="687"/>
                  <a:pt x="695" y="686"/>
                  <a:pt x="686" y="691"/>
                </a:cubicBezTo>
                <a:cubicBezTo>
                  <a:pt x="683" y="696"/>
                  <a:pt x="680" y="693"/>
                  <a:pt x="676" y="693"/>
                </a:cubicBezTo>
                <a:cubicBezTo>
                  <a:pt x="676" y="696"/>
                  <a:pt x="688" y="699"/>
                  <a:pt x="691" y="697"/>
                </a:cubicBezTo>
                <a:cubicBezTo>
                  <a:pt x="692" y="690"/>
                  <a:pt x="692" y="696"/>
                  <a:pt x="693" y="697"/>
                </a:cubicBezTo>
                <a:cubicBezTo>
                  <a:pt x="700" y="692"/>
                  <a:pt x="695" y="709"/>
                  <a:pt x="689" y="700"/>
                </a:cubicBezTo>
                <a:cubicBezTo>
                  <a:pt x="684" y="700"/>
                  <a:pt x="686" y="702"/>
                  <a:pt x="689" y="703"/>
                </a:cubicBezTo>
                <a:cubicBezTo>
                  <a:pt x="699" y="703"/>
                  <a:pt x="679" y="706"/>
                  <a:pt x="676" y="706"/>
                </a:cubicBezTo>
                <a:cubicBezTo>
                  <a:pt x="676" y="704"/>
                  <a:pt x="681" y="698"/>
                  <a:pt x="676" y="698"/>
                </a:cubicBezTo>
                <a:cubicBezTo>
                  <a:pt x="674" y="702"/>
                  <a:pt x="657" y="713"/>
                  <a:pt x="657" y="706"/>
                </a:cubicBezTo>
                <a:cubicBezTo>
                  <a:pt x="663" y="701"/>
                  <a:pt x="651" y="701"/>
                  <a:pt x="662" y="701"/>
                </a:cubicBezTo>
                <a:cubicBezTo>
                  <a:pt x="662" y="697"/>
                  <a:pt x="659" y="697"/>
                  <a:pt x="665" y="694"/>
                </a:cubicBezTo>
                <a:cubicBezTo>
                  <a:pt x="663" y="688"/>
                  <a:pt x="661" y="696"/>
                  <a:pt x="656" y="696"/>
                </a:cubicBezTo>
                <a:cubicBezTo>
                  <a:pt x="656" y="686"/>
                  <a:pt x="660" y="691"/>
                  <a:pt x="662" y="686"/>
                </a:cubicBezTo>
                <a:cubicBezTo>
                  <a:pt x="671" y="684"/>
                  <a:pt x="654" y="678"/>
                  <a:pt x="658" y="672"/>
                </a:cubicBezTo>
                <a:cubicBezTo>
                  <a:pt x="658" y="662"/>
                  <a:pt x="649" y="686"/>
                  <a:pt x="647" y="680"/>
                </a:cubicBezTo>
                <a:cubicBezTo>
                  <a:pt x="644" y="679"/>
                  <a:pt x="649" y="683"/>
                  <a:pt x="642" y="683"/>
                </a:cubicBezTo>
                <a:cubicBezTo>
                  <a:pt x="641" y="680"/>
                  <a:pt x="630" y="696"/>
                  <a:pt x="631" y="685"/>
                </a:cubicBezTo>
                <a:cubicBezTo>
                  <a:pt x="634" y="683"/>
                  <a:pt x="634" y="680"/>
                  <a:pt x="637" y="683"/>
                </a:cubicBezTo>
                <a:cubicBezTo>
                  <a:pt x="639" y="684"/>
                  <a:pt x="637" y="679"/>
                  <a:pt x="637" y="677"/>
                </a:cubicBezTo>
                <a:cubicBezTo>
                  <a:pt x="638" y="678"/>
                  <a:pt x="641" y="678"/>
                  <a:pt x="641" y="677"/>
                </a:cubicBezTo>
                <a:cubicBezTo>
                  <a:pt x="636" y="676"/>
                  <a:pt x="639" y="670"/>
                  <a:pt x="639" y="668"/>
                </a:cubicBezTo>
                <a:cubicBezTo>
                  <a:pt x="637" y="668"/>
                  <a:pt x="627" y="666"/>
                  <a:pt x="627" y="664"/>
                </a:cubicBezTo>
                <a:cubicBezTo>
                  <a:pt x="630" y="661"/>
                  <a:pt x="626" y="657"/>
                  <a:pt x="623" y="661"/>
                </a:cubicBezTo>
                <a:cubicBezTo>
                  <a:pt x="626" y="669"/>
                  <a:pt x="623" y="665"/>
                  <a:pt x="620" y="666"/>
                </a:cubicBezTo>
                <a:cubicBezTo>
                  <a:pt x="619" y="671"/>
                  <a:pt x="617" y="669"/>
                  <a:pt x="617" y="664"/>
                </a:cubicBezTo>
                <a:cubicBezTo>
                  <a:pt x="608" y="664"/>
                  <a:pt x="616" y="676"/>
                  <a:pt x="612" y="678"/>
                </a:cubicBezTo>
                <a:cubicBezTo>
                  <a:pt x="611" y="673"/>
                  <a:pt x="609" y="678"/>
                  <a:pt x="608" y="674"/>
                </a:cubicBezTo>
                <a:cubicBezTo>
                  <a:pt x="612" y="666"/>
                  <a:pt x="598" y="670"/>
                  <a:pt x="600" y="658"/>
                </a:cubicBezTo>
                <a:cubicBezTo>
                  <a:pt x="598" y="658"/>
                  <a:pt x="590" y="678"/>
                  <a:pt x="595" y="679"/>
                </a:cubicBezTo>
                <a:cubicBezTo>
                  <a:pt x="595" y="684"/>
                  <a:pt x="595" y="679"/>
                  <a:pt x="592" y="681"/>
                </a:cubicBezTo>
                <a:cubicBezTo>
                  <a:pt x="592" y="686"/>
                  <a:pt x="590" y="690"/>
                  <a:pt x="584" y="690"/>
                </a:cubicBezTo>
                <a:cubicBezTo>
                  <a:pt x="579" y="679"/>
                  <a:pt x="570" y="693"/>
                  <a:pt x="575" y="696"/>
                </a:cubicBezTo>
                <a:cubicBezTo>
                  <a:pt x="575" y="700"/>
                  <a:pt x="572" y="699"/>
                  <a:pt x="578" y="699"/>
                </a:cubicBezTo>
                <a:cubicBezTo>
                  <a:pt x="578" y="696"/>
                  <a:pt x="575" y="690"/>
                  <a:pt x="579" y="695"/>
                </a:cubicBezTo>
                <a:cubicBezTo>
                  <a:pt x="585" y="694"/>
                  <a:pt x="586" y="698"/>
                  <a:pt x="591" y="698"/>
                </a:cubicBezTo>
                <a:cubicBezTo>
                  <a:pt x="595" y="693"/>
                  <a:pt x="600" y="698"/>
                  <a:pt x="592" y="699"/>
                </a:cubicBezTo>
                <a:cubicBezTo>
                  <a:pt x="592" y="708"/>
                  <a:pt x="600" y="693"/>
                  <a:pt x="602" y="701"/>
                </a:cubicBezTo>
                <a:cubicBezTo>
                  <a:pt x="609" y="707"/>
                  <a:pt x="603" y="698"/>
                  <a:pt x="609" y="698"/>
                </a:cubicBezTo>
                <a:cubicBezTo>
                  <a:pt x="610" y="693"/>
                  <a:pt x="603" y="687"/>
                  <a:pt x="611" y="687"/>
                </a:cubicBezTo>
                <a:cubicBezTo>
                  <a:pt x="613" y="674"/>
                  <a:pt x="627" y="680"/>
                  <a:pt x="619" y="684"/>
                </a:cubicBezTo>
                <a:cubicBezTo>
                  <a:pt x="618" y="687"/>
                  <a:pt x="612" y="686"/>
                  <a:pt x="619" y="690"/>
                </a:cubicBezTo>
                <a:cubicBezTo>
                  <a:pt x="622" y="696"/>
                  <a:pt x="624" y="686"/>
                  <a:pt x="624" y="693"/>
                </a:cubicBezTo>
                <a:cubicBezTo>
                  <a:pt x="621" y="696"/>
                  <a:pt x="631" y="700"/>
                  <a:pt x="634" y="703"/>
                </a:cubicBezTo>
                <a:cubicBezTo>
                  <a:pt x="638" y="703"/>
                  <a:pt x="628" y="698"/>
                  <a:pt x="635" y="696"/>
                </a:cubicBezTo>
                <a:cubicBezTo>
                  <a:pt x="629" y="693"/>
                  <a:pt x="627" y="697"/>
                  <a:pt x="632" y="691"/>
                </a:cubicBezTo>
                <a:cubicBezTo>
                  <a:pt x="635" y="691"/>
                  <a:pt x="638" y="692"/>
                  <a:pt x="642" y="693"/>
                </a:cubicBezTo>
                <a:cubicBezTo>
                  <a:pt x="642" y="696"/>
                  <a:pt x="648" y="704"/>
                  <a:pt x="643" y="703"/>
                </a:cubicBezTo>
                <a:cubicBezTo>
                  <a:pt x="641" y="696"/>
                  <a:pt x="630" y="707"/>
                  <a:pt x="637" y="709"/>
                </a:cubicBezTo>
                <a:cubicBezTo>
                  <a:pt x="637" y="699"/>
                  <a:pt x="639" y="704"/>
                  <a:pt x="647" y="707"/>
                </a:cubicBezTo>
                <a:cubicBezTo>
                  <a:pt x="647" y="717"/>
                  <a:pt x="640" y="710"/>
                  <a:pt x="638" y="717"/>
                </a:cubicBezTo>
                <a:cubicBezTo>
                  <a:pt x="631" y="723"/>
                  <a:pt x="630" y="724"/>
                  <a:pt x="632" y="713"/>
                </a:cubicBezTo>
                <a:cubicBezTo>
                  <a:pt x="628" y="712"/>
                  <a:pt x="628" y="710"/>
                  <a:pt x="628" y="708"/>
                </a:cubicBezTo>
                <a:cubicBezTo>
                  <a:pt x="625" y="706"/>
                  <a:pt x="618" y="706"/>
                  <a:pt x="618" y="710"/>
                </a:cubicBezTo>
                <a:cubicBezTo>
                  <a:pt x="600" y="710"/>
                  <a:pt x="630" y="704"/>
                  <a:pt x="612" y="708"/>
                </a:cubicBezTo>
                <a:cubicBezTo>
                  <a:pt x="607" y="705"/>
                  <a:pt x="608" y="711"/>
                  <a:pt x="606" y="713"/>
                </a:cubicBezTo>
                <a:cubicBezTo>
                  <a:pt x="589" y="714"/>
                  <a:pt x="608" y="718"/>
                  <a:pt x="598" y="720"/>
                </a:cubicBezTo>
                <a:cubicBezTo>
                  <a:pt x="596" y="712"/>
                  <a:pt x="586" y="724"/>
                  <a:pt x="584" y="715"/>
                </a:cubicBezTo>
                <a:cubicBezTo>
                  <a:pt x="581" y="715"/>
                  <a:pt x="586" y="723"/>
                  <a:pt x="586" y="725"/>
                </a:cubicBezTo>
                <a:cubicBezTo>
                  <a:pt x="576" y="726"/>
                  <a:pt x="587" y="720"/>
                  <a:pt x="587" y="732"/>
                </a:cubicBezTo>
                <a:cubicBezTo>
                  <a:pt x="601" y="746"/>
                  <a:pt x="590" y="726"/>
                  <a:pt x="596" y="730"/>
                </a:cubicBezTo>
                <a:cubicBezTo>
                  <a:pt x="600" y="727"/>
                  <a:pt x="590" y="722"/>
                  <a:pt x="600" y="724"/>
                </a:cubicBezTo>
                <a:cubicBezTo>
                  <a:pt x="599" y="731"/>
                  <a:pt x="608" y="735"/>
                  <a:pt x="614" y="734"/>
                </a:cubicBezTo>
                <a:cubicBezTo>
                  <a:pt x="618" y="739"/>
                  <a:pt x="614" y="770"/>
                  <a:pt x="609" y="773"/>
                </a:cubicBezTo>
                <a:cubicBezTo>
                  <a:pt x="606" y="776"/>
                  <a:pt x="612" y="785"/>
                  <a:pt x="613" y="790"/>
                </a:cubicBezTo>
                <a:cubicBezTo>
                  <a:pt x="605" y="798"/>
                  <a:pt x="617" y="797"/>
                  <a:pt x="615" y="801"/>
                </a:cubicBezTo>
                <a:cubicBezTo>
                  <a:pt x="614" y="802"/>
                  <a:pt x="609" y="795"/>
                  <a:pt x="608" y="802"/>
                </a:cubicBezTo>
                <a:cubicBezTo>
                  <a:pt x="613" y="805"/>
                  <a:pt x="615" y="800"/>
                  <a:pt x="614" y="806"/>
                </a:cubicBezTo>
                <a:cubicBezTo>
                  <a:pt x="612" y="806"/>
                  <a:pt x="611" y="813"/>
                  <a:pt x="611" y="814"/>
                </a:cubicBezTo>
                <a:cubicBezTo>
                  <a:pt x="609" y="817"/>
                  <a:pt x="604" y="813"/>
                  <a:pt x="602" y="817"/>
                </a:cubicBezTo>
                <a:cubicBezTo>
                  <a:pt x="599" y="818"/>
                  <a:pt x="599" y="818"/>
                  <a:pt x="599" y="818"/>
                </a:cubicBezTo>
                <a:close/>
                <a:moveTo>
                  <a:pt x="100" y="816"/>
                </a:moveTo>
                <a:cubicBezTo>
                  <a:pt x="97" y="814"/>
                  <a:pt x="101" y="814"/>
                  <a:pt x="101" y="815"/>
                </a:cubicBezTo>
                <a:cubicBezTo>
                  <a:pt x="101" y="816"/>
                  <a:pt x="100" y="816"/>
                  <a:pt x="100" y="816"/>
                </a:cubicBezTo>
                <a:close/>
                <a:moveTo>
                  <a:pt x="120" y="816"/>
                </a:moveTo>
                <a:cubicBezTo>
                  <a:pt x="116" y="814"/>
                  <a:pt x="123" y="812"/>
                  <a:pt x="125" y="814"/>
                </a:cubicBezTo>
                <a:cubicBezTo>
                  <a:pt x="123" y="815"/>
                  <a:pt x="122" y="816"/>
                  <a:pt x="120" y="816"/>
                </a:cubicBezTo>
                <a:close/>
                <a:moveTo>
                  <a:pt x="133" y="815"/>
                </a:moveTo>
                <a:cubicBezTo>
                  <a:pt x="133" y="815"/>
                  <a:pt x="134" y="814"/>
                  <a:pt x="135" y="815"/>
                </a:cubicBezTo>
                <a:cubicBezTo>
                  <a:pt x="133" y="815"/>
                  <a:pt x="133" y="815"/>
                  <a:pt x="133" y="815"/>
                </a:cubicBezTo>
                <a:close/>
                <a:moveTo>
                  <a:pt x="168" y="812"/>
                </a:moveTo>
                <a:cubicBezTo>
                  <a:pt x="168" y="812"/>
                  <a:pt x="168" y="812"/>
                  <a:pt x="168" y="812"/>
                </a:cubicBezTo>
                <a:cubicBezTo>
                  <a:pt x="169" y="809"/>
                  <a:pt x="169" y="812"/>
                  <a:pt x="168" y="812"/>
                </a:cubicBezTo>
                <a:close/>
                <a:moveTo>
                  <a:pt x="611" y="810"/>
                </a:moveTo>
                <a:cubicBezTo>
                  <a:pt x="610" y="808"/>
                  <a:pt x="607" y="808"/>
                  <a:pt x="612" y="808"/>
                </a:cubicBezTo>
                <a:cubicBezTo>
                  <a:pt x="612" y="810"/>
                  <a:pt x="612" y="810"/>
                  <a:pt x="611" y="810"/>
                </a:cubicBezTo>
                <a:close/>
                <a:moveTo>
                  <a:pt x="673" y="807"/>
                </a:moveTo>
                <a:cubicBezTo>
                  <a:pt x="671" y="804"/>
                  <a:pt x="672" y="804"/>
                  <a:pt x="675" y="806"/>
                </a:cubicBezTo>
                <a:cubicBezTo>
                  <a:pt x="675" y="807"/>
                  <a:pt x="673" y="807"/>
                  <a:pt x="673" y="807"/>
                </a:cubicBezTo>
                <a:close/>
                <a:moveTo>
                  <a:pt x="194" y="807"/>
                </a:moveTo>
                <a:cubicBezTo>
                  <a:pt x="191" y="802"/>
                  <a:pt x="198" y="803"/>
                  <a:pt x="196" y="807"/>
                </a:cubicBezTo>
                <a:cubicBezTo>
                  <a:pt x="195" y="807"/>
                  <a:pt x="195" y="807"/>
                  <a:pt x="194" y="807"/>
                </a:cubicBezTo>
                <a:close/>
                <a:moveTo>
                  <a:pt x="379" y="807"/>
                </a:moveTo>
                <a:cubicBezTo>
                  <a:pt x="378" y="807"/>
                  <a:pt x="378" y="807"/>
                  <a:pt x="376" y="806"/>
                </a:cubicBezTo>
                <a:cubicBezTo>
                  <a:pt x="376" y="803"/>
                  <a:pt x="384" y="805"/>
                  <a:pt x="379" y="807"/>
                </a:cubicBezTo>
                <a:close/>
                <a:moveTo>
                  <a:pt x="369" y="805"/>
                </a:moveTo>
                <a:cubicBezTo>
                  <a:pt x="369" y="804"/>
                  <a:pt x="368" y="803"/>
                  <a:pt x="368" y="801"/>
                </a:cubicBezTo>
                <a:cubicBezTo>
                  <a:pt x="360" y="800"/>
                  <a:pt x="377" y="801"/>
                  <a:pt x="369" y="805"/>
                </a:cubicBezTo>
                <a:close/>
                <a:moveTo>
                  <a:pt x="79" y="803"/>
                </a:moveTo>
                <a:cubicBezTo>
                  <a:pt x="79" y="802"/>
                  <a:pt x="79" y="802"/>
                  <a:pt x="80" y="802"/>
                </a:cubicBezTo>
                <a:cubicBezTo>
                  <a:pt x="80" y="803"/>
                  <a:pt x="81" y="803"/>
                  <a:pt x="79" y="803"/>
                </a:cubicBezTo>
                <a:close/>
                <a:moveTo>
                  <a:pt x="177" y="803"/>
                </a:moveTo>
                <a:cubicBezTo>
                  <a:pt x="176" y="802"/>
                  <a:pt x="176" y="802"/>
                  <a:pt x="177" y="802"/>
                </a:cubicBezTo>
                <a:cubicBezTo>
                  <a:pt x="177" y="802"/>
                  <a:pt x="177" y="802"/>
                  <a:pt x="177" y="803"/>
                </a:cubicBezTo>
                <a:close/>
                <a:moveTo>
                  <a:pt x="679" y="803"/>
                </a:moveTo>
                <a:cubicBezTo>
                  <a:pt x="676" y="798"/>
                  <a:pt x="682" y="786"/>
                  <a:pt x="682" y="795"/>
                </a:cubicBezTo>
                <a:cubicBezTo>
                  <a:pt x="680" y="797"/>
                  <a:pt x="683" y="802"/>
                  <a:pt x="679" y="803"/>
                </a:cubicBezTo>
                <a:close/>
                <a:moveTo>
                  <a:pt x="698" y="800"/>
                </a:moveTo>
                <a:cubicBezTo>
                  <a:pt x="698" y="797"/>
                  <a:pt x="695" y="794"/>
                  <a:pt x="698" y="795"/>
                </a:cubicBezTo>
                <a:cubicBezTo>
                  <a:pt x="699" y="797"/>
                  <a:pt x="699" y="799"/>
                  <a:pt x="698" y="800"/>
                </a:cubicBezTo>
                <a:close/>
                <a:moveTo>
                  <a:pt x="277" y="799"/>
                </a:moveTo>
                <a:cubicBezTo>
                  <a:pt x="277" y="797"/>
                  <a:pt x="277" y="797"/>
                  <a:pt x="277" y="799"/>
                </a:cubicBezTo>
                <a:cubicBezTo>
                  <a:pt x="277" y="799"/>
                  <a:pt x="277" y="799"/>
                  <a:pt x="277" y="799"/>
                </a:cubicBezTo>
                <a:close/>
                <a:moveTo>
                  <a:pt x="64" y="794"/>
                </a:moveTo>
                <a:cubicBezTo>
                  <a:pt x="64" y="793"/>
                  <a:pt x="64" y="793"/>
                  <a:pt x="64" y="793"/>
                </a:cubicBezTo>
                <a:cubicBezTo>
                  <a:pt x="64" y="793"/>
                  <a:pt x="65" y="794"/>
                  <a:pt x="64" y="794"/>
                </a:cubicBezTo>
                <a:close/>
                <a:moveTo>
                  <a:pt x="591" y="791"/>
                </a:moveTo>
                <a:cubicBezTo>
                  <a:pt x="591" y="791"/>
                  <a:pt x="590" y="791"/>
                  <a:pt x="589" y="790"/>
                </a:cubicBezTo>
                <a:cubicBezTo>
                  <a:pt x="589" y="788"/>
                  <a:pt x="598" y="788"/>
                  <a:pt x="591" y="791"/>
                </a:cubicBezTo>
                <a:close/>
                <a:moveTo>
                  <a:pt x="607" y="791"/>
                </a:moveTo>
                <a:cubicBezTo>
                  <a:pt x="607" y="789"/>
                  <a:pt x="607" y="789"/>
                  <a:pt x="608" y="790"/>
                </a:cubicBezTo>
                <a:cubicBezTo>
                  <a:pt x="608" y="790"/>
                  <a:pt x="608" y="790"/>
                  <a:pt x="607" y="791"/>
                </a:cubicBezTo>
                <a:close/>
                <a:moveTo>
                  <a:pt x="682" y="790"/>
                </a:moveTo>
                <a:cubicBezTo>
                  <a:pt x="679" y="786"/>
                  <a:pt x="684" y="788"/>
                  <a:pt x="685" y="790"/>
                </a:cubicBezTo>
                <a:cubicBezTo>
                  <a:pt x="682" y="790"/>
                  <a:pt x="682" y="790"/>
                  <a:pt x="682" y="790"/>
                </a:cubicBezTo>
                <a:close/>
                <a:moveTo>
                  <a:pt x="697" y="785"/>
                </a:moveTo>
                <a:cubicBezTo>
                  <a:pt x="694" y="784"/>
                  <a:pt x="695" y="783"/>
                  <a:pt x="697" y="784"/>
                </a:cubicBezTo>
                <a:cubicBezTo>
                  <a:pt x="697" y="784"/>
                  <a:pt x="697" y="784"/>
                  <a:pt x="697" y="785"/>
                </a:cubicBezTo>
                <a:close/>
                <a:moveTo>
                  <a:pt x="70" y="783"/>
                </a:moveTo>
                <a:cubicBezTo>
                  <a:pt x="67" y="780"/>
                  <a:pt x="72" y="781"/>
                  <a:pt x="73" y="781"/>
                </a:cubicBezTo>
                <a:cubicBezTo>
                  <a:pt x="74" y="783"/>
                  <a:pt x="72" y="783"/>
                  <a:pt x="70" y="783"/>
                </a:cubicBezTo>
                <a:close/>
                <a:moveTo>
                  <a:pt x="673" y="783"/>
                </a:moveTo>
                <a:cubicBezTo>
                  <a:pt x="673" y="782"/>
                  <a:pt x="673" y="782"/>
                  <a:pt x="673" y="782"/>
                </a:cubicBezTo>
                <a:cubicBezTo>
                  <a:pt x="675" y="782"/>
                  <a:pt x="676" y="782"/>
                  <a:pt x="673" y="783"/>
                </a:cubicBezTo>
                <a:close/>
                <a:moveTo>
                  <a:pt x="58" y="781"/>
                </a:moveTo>
                <a:cubicBezTo>
                  <a:pt x="56" y="779"/>
                  <a:pt x="54" y="780"/>
                  <a:pt x="53" y="779"/>
                </a:cubicBezTo>
                <a:cubicBezTo>
                  <a:pt x="53" y="774"/>
                  <a:pt x="62" y="779"/>
                  <a:pt x="58" y="781"/>
                </a:cubicBezTo>
                <a:close/>
                <a:moveTo>
                  <a:pt x="406" y="781"/>
                </a:moveTo>
                <a:cubicBezTo>
                  <a:pt x="385" y="774"/>
                  <a:pt x="402" y="778"/>
                  <a:pt x="404" y="774"/>
                </a:cubicBezTo>
                <a:cubicBezTo>
                  <a:pt x="408" y="774"/>
                  <a:pt x="406" y="768"/>
                  <a:pt x="406" y="765"/>
                </a:cubicBezTo>
                <a:cubicBezTo>
                  <a:pt x="401" y="761"/>
                  <a:pt x="424" y="759"/>
                  <a:pt x="420" y="749"/>
                </a:cubicBezTo>
                <a:cubicBezTo>
                  <a:pt x="420" y="749"/>
                  <a:pt x="427" y="746"/>
                  <a:pt x="428" y="746"/>
                </a:cubicBezTo>
                <a:cubicBezTo>
                  <a:pt x="431" y="759"/>
                  <a:pt x="441" y="741"/>
                  <a:pt x="441" y="758"/>
                </a:cubicBezTo>
                <a:cubicBezTo>
                  <a:pt x="436" y="760"/>
                  <a:pt x="445" y="763"/>
                  <a:pt x="437" y="763"/>
                </a:cubicBezTo>
                <a:cubicBezTo>
                  <a:pt x="430" y="767"/>
                  <a:pt x="423" y="771"/>
                  <a:pt x="416" y="775"/>
                </a:cubicBezTo>
                <a:cubicBezTo>
                  <a:pt x="415" y="779"/>
                  <a:pt x="411" y="780"/>
                  <a:pt x="406" y="781"/>
                </a:cubicBezTo>
                <a:close/>
                <a:moveTo>
                  <a:pt x="62" y="778"/>
                </a:moveTo>
                <a:cubicBezTo>
                  <a:pt x="60" y="776"/>
                  <a:pt x="65" y="776"/>
                  <a:pt x="65" y="778"/>
                </a:cubicBezTo>
                <a:cubicBezTo>
                  <a:pt x="64" y="778"/>
                  <a:pt x="63" y="778"/>
                  <a:pt x="62" y="778"/>
                </a:cubicBezTo>
                <a:close/>
                <a:moveTo>
                  <a:pt x="112" y="778"/>
                </a:moveTo>
                <a:cubicBezTo>
                  <a:pt x="106" y="776"/>
                  <a:pt x="101" y="777"/>
                  <a:pt x="96" y="777"/>
                </a:cubicBezTo>
                <a:cubicBezTo>
                  <a:pt x="98" y="770"/>
                  <a:pt x="100" y="772"/>
                  <a:pt x="106" y="775"/>
                </a:cubicBezTo>
                <a:cubicBezTo>
                  <a:pt x="107" y="773"/>
                  <a:pt x="102" y="769"/>
                  <a:pt x="101" y="766"/>
                </a:cubicBezTo>
                <a:cubicBezTo>
                  <a:pt x="104" y="765"/>
                  <a:pt x="105" y="765"/>
                  <a:pt x="106" y="768"/>
                </a:cubicBezTo>
                <a:cubicBezTo>
                  <a:pt x="109" y="768"/>
                  <a:pt x="112" y="768"/>
                  <a:pt x="116" y="769"/>
                </a:cubicBezTo>
                <a:cubicBezTo>
                  <a:pt x="116" y="771"/>
                  <a:pt x="113" y="778"/>
                  <a:pt x="112" y="778"/>
                </a:cubicBezTo>
                <a:close/>
                <a:moveTo>
                  <a:pt x="425" y="778"/>
                </a:moveTo>
                <a:cubicBezTo>
                  <a:pt x="421" y="777"/>
                  <a:pt x="426" y="773"/>
                  <a:pt x="426" y="777"/>
                </a:cubicBezTo>
                <a:cubicBezTo>
                  <a:pt x="425" y="778"/>
                  <a:pt x="425" y="778"/>
                  <a:pt x="425" y="778"/>
                </a:cubicBezTo>
                <a:close/>
                <a:moveTo>
                  <a:pt x="57" y="776"/>
                </a:moveTo>
                <a:cubicBezTo>
                  <a:pt x="52" y="773"/>
                  <a:pt x="46" y="775"/>
                  <a:pt x="61" y="773"/>
                </a:cubicBezTo>
                <a:cubicBezTo>
                  <a:pt x="60" y="774"/>
                  <a:pt x="59" y="775"/>
                  <a:pt x="57" y="776"/>
                </a:cubicBezTo>
                <a:close/>
                <a:moveTo>
                  <a:pt x="44" y="775"/>
                </a:moveTo>
                <a:cubicBezTo>
                  <a:pt x="43" y="774"/>
                  <a:pt x="43" y="773"/>
                  <a:pt x="44" y="772"/>
                </a:cubicBezTo>
                <a:cubicBezTo>
                  <a:pt x="50" y="772"/>
                  <a:pt x="51" y="774"/>
                  <a:pt x="44" y="775"/>
                </a:cubicBezTo>
                <a:close/>
                <a:moveTo>
                  <a:pt x="67" y="774"/>
                </a:moveTo>
                <a:cubicBezTo>
                  <a:pt x="67" y="772"/>
                  <a:pt x="67" y="772"/>
                  <a:pt x="67" y="774"/>
                </a:cubicBezTo>
                <a:cubicBezTo>
                  <a:pt x="67" y="774"/>
                  <a:pt x="67" y="774"/>
                  <a:pt x="67" y="774"/>
                </a:cubicBezTo>
                <a:close/>
                <a:moveTo>
                  <a:pt x="437" y="774"/>
                </a:moveTo>
                <a:cubicBezTo>
                  <a:pt x="437" y="774"/>
                  <a:pt x="437" y="773"/>
                  <a:pt x="437" y="773"/>
                </a:cubicBezTo>
                <a:cubicBezTo>
                  <a:pt x="437" y="774"/>
                  <a:pt x="438" y="774"/>
                  <a:pt x="437" y="774"/>
                </a:cubicBezTo>
                <a:close/>
                <a:moveTo>
                  <a:pt x="640" y="774"/>
                </a:moveTo>
                <a:cubicBezTo>
                  <a:pt x="636" y="772"/>
                  <a:pt x="640" y="769"/>
                  <a:pt x="641" y="771"/>
                </a:cubicBezTo>
                <a:cubicBezTo>
                  <a:pt x="641" y="772"/>
                  <a:pt x="641" y="773"/>
                  <a:pt x="640" y="774"/>
                </a:cubicBezTo>
                <a:close/>
                <a:moveTo>
                  <a:pt x="39" y="773"/>
                </a:moveTo>
                <a:cubicBezTo>
                  <a:pt x="39" y="772"/>
                  <a:pt x="41" y="772"/>
                  <a:pt x="41" y="773"/>
                </a:cubicBezTo>
                <a:cubicBezTo>
                  <a:pt x="39" y="773"/>
                  <a:pt x="39" y="773"/>
                  <a:pt x="39" y="773"/>
                </a:cubicBezTo>
                <a:close/>
                <a:moveTo>
                  <a:pt x="428" y="772"/>
                </a:moveTo>
                <a:cubicBezTo>
                  <a:pt x="425" y="770"/>
                  <a:pt x="430" y="769"/>
                  <a:pt x="430" y="772"/>
                </a:cubicBezTo>
                <a:cubicBezTo>
                  <a:pt x="429" y="772"/>
                  <a:pt x="429" y="772"/>
                  <a:pt x="428" y="772"/>
                </a:cubicBezTo>
                <a:close/>
                <a:moveTo>
                  <a:pt x="603" y="772"/>
                </a:moveTo>
                <a:cubicBezTo>
                  <a:pt x="603" y="771"/>
                  <a:pt x="602" y="770"/>
                  <a:pt x="603" y="771"/>
                </a:cubicBezTo>
                <a:cubicBezTo>
                  <a:pt x="603" y="772"/>
                  <a:pt x="603" y="772"/>
                  <a:pt x="603" y="772"/>
                </a:cubicBezTo>
                <a:close/>
                <a:moveTo>
                  <a:pt x="585" y="771"/>
                </a:moveTo>
                <a:cubicBezTo>
                  <a:pt x="585" y="767"/>
                  <a:pt x="587" y="768"/>
                  <a:pt x="587" y="770"/>
                </a:cubicBezTo>
                <a:cubicBezTo>
                  <a:pt x="586" y="771"/>
                  <a:pt x="586" y="771"/>
                  <a:pt x="585" y="771"/>
                </a:cubicBezTo>
                <a:close/>
                <a:moveTo>
                  <a:pt x="607" y="771"/>
                </a:moveTo>
                <a:cubicBezTo>
                  <a:pt x="606" y="769"/>
                  <a:pt x="605" y="764"/>
                  <a:pt x="609" y="766"/>
                </a:cubicBezTo>
                <a:cubicBezTo>
                  <a:pt x="608" y="768"/>
                  <a:pt x="608" y="769"/>
                  <a:pt x="607" y="771"/>
                </a:cubicBezTo>
                <a:close/>
                <a:moveTo>
                  <a:pt x="687" y="771"/>
                </a:moveTo>
                <a:cubicBezTo>
                  <a:pt x="687" y="770"/>
                  <a:pt x="687" y="770"/>
                  <a:pt x="687" y="769"/>
                </a:cubicBezTo>
                <a:cubicBezTo>
                  <a:pt x="687" y="769"/>
                  <a:pt x="689" y="771"/>
                  <a:pt x="687" y="771"/>
                </a:cubicBezTo>
                <a:close/>
                <a:moveTo>
                  <a:pt x="670" y="770"/>
                </a:moveTo>
                <a:cubicBezTo>
                  <a:pt x="670" y="769"/>
                  <a:pt x="671" y="769"/>
                  <a:pt x="672" y="769"/>
                </a:cubicBezTo>
                <a:cubicBezTo>
                  <a:pt x="672" y="770"/>
                  <a:pt x="672" y="770"/>
                  <a:pt x="670" y="770"/>
                </a:cubicBezTo>
                <a:close/>
                <a:moveTo>
                  <a:pt x="76" y="768"/>
                </a:moveTo>
                <a:cubicBezTo>
                  <a:pt x="75" y="767"/>
                  <a:pt x="78" y="767"/>
                  <a:pt x="78" y="768"/>
                </a:cubicBezTo>
                <a:cubicBezTo>
                  <a:pt x="77" y="768"/>
                  <a:pt x="77" y="768"/>
                  <a:pt x="76" y="768"/>
                </a:cubicBezTo>
                <a:close/>
                <a:moveTo>
                  <a:pt x="647" y="766"/>
                </a:moveTo>
                <a:cubicBezTo>
                  <a:pt x="645" y="765"/>
                  <a:pt x="646" y="764"/>
                  <a:pt x="648" y="765"/>
                </a:cubicBezTo>
                <a:cubicBezTo>
                  <a:pt x="648" y="766"/>
                  <a:pt x="649" y="766"/>
                  <a:pt x="647" y="766"/>
                </a:cubicBezTo>
                <a:close/>
                <a:moveTo>
                  <a:pt x="585" y="765"/>
                </a:moveTo>
                <a:cubicBezTo>
                  <a:pt x="584" y="765"/>
                  <a:pt x="584" y="765"/>
                  <a:pt x="585" y="763"/>
                </a:cubicBezTo>
                <a:cubicBezTo>
                  <a:pt x="586" y="764"/>
                  <a:pt x="586" y="765"/>
                  <a:pt x="585" y="765"/>
                </a:cubicBezTo>
                <a:close/>
                <a:moveTo>
                  <a:pt x="43" y="760"/>
                </a:moveTo>
                <a:cubicBezTo>
                  <a:pt x="43" y="759"/>
                  <a:pt x="43" y="759"/>
                  <a:pt x="44" y="759"/>
                </a:cubicBezTo>
                <a:cubicBezTo>
                  <a:pt x="44" y="760"/>
                  <a:pt x="45" y="760"/>
                  <a:pt x="43" y="760"/>
                </a:cubicBezTo>
                <a:close/>
                <a:moveTo>
                  <a:pt x="607" y="758"/>
                </a:moveTo>
                <a:cubicBezTo>
                  <a:pt x="607" y="757"/>
                  <a:pt x="606" y="756"/>
                  <a:pt x="608" y="756"/>
                </a:cubicBezTo>
                <a:cubicBezTo>
                  <a:pt x="608" y="757"/>
                  <a:pt x="608" y="758"/>
                  <a:pt x="607" y="758"/>
                </a:cubicBezTo>
                <a:close/>
                <a:moveTo>
                  <a:pt x="378" y="757"/>
                </a:moveTo>
                <a:cubicBezTo>
                  <a:pt x="377" y="756"/>
                  <a:pt x="371" y="739"/>
                  <a:pt x="378" y="744"/>
                </a:cubicBezTo>
                <a:cubicBezTo>
                  <a:pt x="378" y="750"/>
                  <a:pt x="383" y="754"/>
                  <a:pt x="378" y="757"/>
                </a:cubicBezTo>
                <a:close/>
                <a:moveTo>
                  <a:pt x="13" y="753"/>
                </a:moveTo>
                <a:cubicBezTo>
                  <a:pt x="12" y="751"/>
                  <a:pt x="16" y="752"/>
                  <a:pt x="16" y="753"/>
                </a:cubicBezTo>
                <a:cubicBezTo>
                  <a:pt x="13" y="753"/>
                  <a:pt x="13" y="753"/>
                  <a:pt x="13" y="753"/>
                </a:cubicBezTo>
                <a:close/>
                <a:moveTo>
                  <a:pt x="389" y="753"/>
                </a:moveTo>
                <a:cubicBezTo>
                  <a:pt x="389" y="752"/>
                  <a:pt x="390" y="752"/>
                  <a:pt x="390" y="752"/>
                </a:cubicBezTo>
                <a:cubicBezTo>
                  <a:pt x="390" y="753"/>
                  <a:pt x="391" y="753"/>
                  <a:pt x="389" y="753"/>
                </a:cubicBezTo>
                <a:close/>
                <a:moveTo>
                  <a:pt x="648" y="752"/>
                </a:moveTo>
                <a:cubicBezTo>
                  <a:pt x="647" y="751"/>
                  <a:pt x="646" y="750"/>
                  <a:pt x="649" y="750"/>
                </a:cubicBezTo>
                <a:cubicBezTo>
                  <a:pt x="648" y="752"/>
                  <a:pt x="648" y="752"/>
                  <a:pt x="648" y="752"/>
                </a:cubicBezTo>
                <a:close/>
                <a:moveTo>
                  <a:pt x="47" y="752"/>
                </a:moveTo>
                <a:cubicBezTo>
                  <a:pt x="46" y="748"/>
                  <a:pt x="50" y="749"/>
                  <a:pt x="52" y="751"/>
                </a:cubicBezTo>
                <a:cubicBezTo>
                  <a:pt x="49" y="751"/>
                  <a:pt x="48" y="751"/>
                  <a:pt x="47" y="752"/>
                </a:cubicBezTo>
                <a:close/>
                <a:moveTo>
                  <a:pt x="40" y="749"/>
                </a:moveTo>
                <a:cubicBezTo>
                  <a:pt x="40" y="748"/>
                  <a:pt x="39" y="748"/>
                  <a:pt x="39" y="748"/>
                </a:cubicBezTo>
                <a:cubicBezTo>
                  <a:pt x="39" y="743"/>
                  <a:pt x="48" y="742"/>
                  <a:pt x="48" y="747"/>
                </a:cubicBezTo>
                <a:cubicBezTo>
                  <a:pt x="44" y="747"/>
                  <a:pt x="43" y="748"/>
                  <a:pt x="40" y="749"/>
                </a:cubicBezTo>
                <a:close/>
                <a:moveTo>
                  <a:pt x="285" y="749"/>
                </a:moveTo>
                <a:cubicBezTo>
                  <a:pt x="283" y="747"/>
                  <a:pt x="285" y="746"/>
                  <a:pt x="287" y="746"/>
                </a:cubicBezTo>
                <a:cubicBezTo>
                  <a:pt x="287" y="749"/>
                  <a:pt x="287" y="748"/>
                  <a:pt x="285" y="749"/>
                </a:cubicBezTo>
                <a:close/>
                <a:moveTo>
                  <a:pt x="424" y="745"/>
                </a:moveTo>
                <a:cubicBezTo>
                  <a:pt x="423" y="745"/>
                  <a:pt x="416" y="737"/>
                  <a:pt x="416" y="736"/>
                </a:cubicBezTo>
                <a:cubicBezTo>
                  <a:pt x="425" y="738"/>
                  <a:pt x="413" y="731"/>
                  <a:pt x="419" y="731"/>
                </a:cubicBezTo>
                <a:cubicBezTo>
                  <a:pt x="419" y="727"/>
                  <a:pt x="419" y="726"/>
                  <a:pt x="422" y="724"/>
                </a:cubicBezTo>
                <a:cubicBezTo>
                  <a:pt x="431" y="728"/>
                  <a:pt x="421" y="738"/>
                  <a:pt x="424" y="745"/>
                </a:cubicBezTo>
                <a:cubicBezTo>
                  <a:pt x="424" y="745"/>
                  <a:pt x="424" y="745"/>
                  <a:pt x="424" y="745"/>
                </a:cubicBezTo>
                <a:close/>
                <a:moveTo>
                  <a:pt x="402" y="744"/>
                </a:moveTo>
                <a:cubicBezTo>
                  <a:pt x="399" y="738"/>
                  <a:pt x="406" y="735"/>
                  <a:pt x="407" y="742"/>
                </a:cubicBezTo>
                <a:cubicBezTo>
                  <a:pt x="402" y="740"/>
                  <a:pt x="405" y="741"/>
                  <a:pt x="402" y="744"/>
                </a:cubicBezTo>
                <a:close/>
                <a:moveTo>
                  <a:pt x="54" y="743"/>
                </a:moveTo>
                <a:cubicBezTo>
                  <a:pt x="52" y="742"/>
                  <a:pt x="57" y="741"/>
                  <a:pt x="58" y="741"/>
                </a:cubicBezTo>
                <a:cubicBezTo>
                  <a:pt x="57" y="743"/>
                  <a:pt x="55" y="743"/>
                  <a:pt x="54" y="743"/>
                </a:cubicBezTo>
                <a:close/>
                <a:moveTo>
                  <a:pt x="394" y="742"/>
                </a:moveTo>
                <a:cubicBezTo>
                  <a:pt x="394" y="733"/>
                  <a:pt x="404" y="733"/>
                  <a:pt x="403" y="736"/>
                </a:cubicBezTo>
                <a:cubicBezTo>
                  <a:pt x="397" y="734"/>
                  <a:pt x="401" y="741"/>
                  <a:pt x="394" y="742"/>
                </a:cubicBezTo>
                <a:close/>
                <a:moveTo>
                  <a:pt x="412" y="739"/>
                </a:moveTo>
                <a:cubicBezTo>
                  <a:pt x="411" y="737"/>
                  <a:pt x="413" y="738"/>
                  <a:pt x="413" y="739"/>
                </a:cubicBezTo>
                <a:cubicBezTo>
                  <a:pt x="412" y="739"/>
                  <a:pt x="412" y="739"/>
                  <a:pt x="412" y="739"/>
                </a:cubicBezTo>
                <a:close/>
                <a:moveTo>
                  <a:pt x="39" y="739"/>
                </a:moveTo>
                <a:cubicBezTo>
                  <a:pt x="38" y="738"/>
                  <a:pt x="39" y="736"/>
                  <a:pt x="40" y="738"/>
                </a:cubicBezTo>
                <a:cubicBezTo>
                  <a:pt x="39" y="738"/>
                  <a:pt x="39" y="739"/>
                  <a:pt x="39" y="739"/>
                </a:cubicBezTo>
                <a:close/>
                <a:moveTo>
                  <a:pt x="532" y="735"/>
                </a:moveTo>
                <a:cubicBezTo>
                  <a:pt x="530" y="732"/>
                  <a:pt x="533" y="731"/>
                  <a:pt x="533" y="734"/>
                </a:cubicBezTo>
                <a:cubicBezTo>
                  <a:pt x="533" y="734"/>
                  <a:pt x="532" y="734"/>
                  <a:pt x="532" y="735"/>
                </a:cubicBezTo>
                <a:close/>
                <a:moveTo>
                  <a:pt x="514" y="733"/>
                </a:moveTo>
                <a:cubicBezTo>
                  <a:pt x="513" y="733"/>
                  <a:pt x="513" y="732"/>
                  <a:pt x="512" y="732"/>
                </a:cubicBezTo>
                <a:cubicBezTo>
                  <a:pt x="515" y="731"/>
                  <a:pt x="514" y="731"/>
                  <a:pt x="514" y="733"/>
                </a:cubicBezTo>
                <a:close/>
                <a:moveTo>
                  <a:pt x="396" y="732"/>
                </a:moveTo>
                <a:cubicBezTo>
                  <a:pt x="393" y="725"/>
                  <a:pt x="400" y="725"/>
                  <a:pt x="401" y="729"/>
                </a:cubicBezTo>
                <a:cubicBezTo>
                  <a:pt x="399" y="731"/>
                  <a:pt x="398" y="732"/>
                  <a:pt x="396" y="732"/>
                </a:cubicBezTo>
                <a:close/>
                <a:moveTo>
                  <a:pt x="408" y="732"/>
                </a:moveTo>
                <a:cubicBezTo>
                  <a:pt x="408" y="730"/>
                  <a:pt x="408" y="730"/>
                  <a:pt x="408" y="730"/>
                </a:cubicBezTo>
                <a:cubicBezTo>
                  <a:pt x="412" y="730"/>
                  <a:pt x="411" y="731"/>
                  <a:pt x="408" y="732"/>
                </a:cubicBezTo>
                <a:close/>
                <a:moveTo>
                  <a:pt x="403" y="731"/>
                </a:moveTo>
                <a:cubicBezTo>
                  <a:pt x="399" y="729"/>
                  <a:pt x="406" y="727"/>
                  <a:pt x="406" y="731"/>
                </a:cubicBezTo>
                <a:cubicBezTo>
                  <a:pt x="405" y="731"/>
                  <a:pt x="404" y="731"/>
                  <a:pt x="403" y="731"/>
                </a:cubicBezTo>
                <a:close/>
                <a:moveTo>
                  <a:pt x="661" y="729"/>
                </a:moveTo>
                <a:cubicBezTo>
                  <a:pt x="653" y="727"/>
                  <a:pt x="665" y="723"/>
                  <a:pt x="665" y="729"/>
                </a:cubicBezTo>
                <a:cubicBezTo>
                  <a:pt x="663" y="729"/>
                  <a:pt x="662" y="729"/>
                  <a:pt x="661" y="729"/>
                </a:cubicBezTo>
                <a:close/>
                <a:moveTo>
                  <a:pt x="676" y="729"/>
                </a:moveTo>
                <a:cubicBezTo>
                  <a:pt x="674" y="723"/>
                  <a:pt x="679" y="725"/>
                  <a:pt x="679" y="728"/>
                </a:cubicBezTo>
                <a:cubicBezTo>
                  <a:pt x="678" y="728"/>
                  <a:pt x="677" y="729"/>
                  <a:pt x="676" y="729"/>
                </a:cubicBezTo>
                <a:close/>
                <a:moveTo>
                  <a:pt x="408" y="728"/>
                </a:moveTo>
                <a:cubicBezTo>
                  <a:pt x="408" y="727"/>
                  <a:pt x="408" y="723"/>
                  <a:pt x="409" y="728"/>
                </a:cubicBezTo>
                <a:cubicBezTo>
                  <a:pt x="409" y="728"/>
                  <a:pt x="408" y="728"/>
                  <a:pt x="408" y="728"/>
                </a:cubicBezTo>
                <a:close/>
                <a:moveTo>
                  <a:pt x="603" y="728"/>
                </a:moveTo>
                <a:cubicBezTo>
                  <a:pt x="603" y="727"/>
                  <a:pt x="602" y="727"/>
                  <a:pt x="603" y="727"/>
                </a:cubicBezTo>
                <a:cubicBezTo>
                  <a:pt x="603" y="728"/>
                  <a:pt x="603" y="727"/>
                  <a:pt x="603" y="728"/>
                </a:cubicBezTo>
                <a:close/>
                <a:moveTo>
                  <a:pt x="416" y="727"/>
                </a:moveTo>
                <a:cubicBezTo>
                  <a:pt x="414" y="725"/>
                  <a:pt x="410" y="728"/>
                  <a:pt x="410" y="722"/>
                </a:cubicBezTo>
                <a:cubicBezTo>
                  <a:pt x="413" y="721"/>
                  <a:pt x="418" y="725"/>
                  <a:pt x="416" y="727"/>
                </a:cubicBezTo>
                <a:close/>
                <a:moveTo>
                  <a:pt x="26" y="726"/>
                </a:moveTo>
                <a:cubicBezTo>
                  <a:pt x="26" y="726"/>
                  <a:pt x="26" y="726"/>
                  <a:pt x="26" y="726"/>
                </a:cubicBezTo>
                <a:cubicBezTo>
                  <a:pt x="28" y="725"/>
                  <a:pt x="28" y="726"/>
                  <a:pt x="26" y="726"/>
                </a:cubicBezTo>
                <a:close/>
                <a:moveTo>
                  <a:pt x="393" y="724"/>
                </a:moveTo>
                <a:cubicBezTo>
                  <a:pt x="391" y="724"/>
                  <a:pt x="394" y="724"/>
                  <a:pt x="395" y="724"/>
                </a:cubicBezTo>
                <a:cubicBezTo>
                  <a:pt x="394" y="724"/>
                  <a:pt x="394" y="724"/>
                  <a:pt x="393" y="724"/>
                </a:cubicBezTo>
                <a:close/>
                <a:moveTo>
                  <a:pt x="671" y="724"/>
                </a:moveTo>
                <a:cubicBezTo>
                  <a:pt x="668" y="724"/>
                  <a:pt x="673" y="717"/>
                  <a:pt x="673" y="724"/>
                </a:cubicBezTo>
                <a:cubicBezTo>
                  <a:pt x="672" y="724"/>
                  <a:pt x="672" y="724"/>
                  <a:pt x="671" y="724"/>
                </a:cubicBezTo>
                <a:close/>
                <a:moveTo>
                  <a:pt x="656" y="723"/>
                </a:moveTo>
                <a:cubicBezTo>
                  <a:pt x="655" y="721"/>
                  <a:pt x="653" y="721"/>
                  <a:pt x="656" y="721"/>
                </a:cubicBezTo>
                <a:cubicBezTo>
                  <a:pt x="656" y="721"/>
                  <a:pt x="656" y="723"/>
                  <a:pt x="656" y="723"/>
                </a:cubicBezTo>
                <a:close/>
                <a:moveTo>
                  <a:pt x="577" y="719"/>
                </a:moveTo>
                <a:cubicBezTo>
                  <a:pt x="576" y="718"/>
                  <a:pt x="578" y="713"/>
                  <a:pt x="579" y="718"/>
                </a:cubicBezTo>
                <a:cubicBezTo>
                  <a:pt x="577" y="719"/>
                  <a:pt x="577" y="719"/>
                  <a:pt x="577" y="719"/>
                </a:cubicBezTo>
                <a:close/>
                <a:moveTo>
                  <a:pt x="679" y="718"/>
                </a:moveTo>
                <a:cubicBezTo>
                  <a:pt x="676" y="718"/>
                  <a:pt x="679" y="714"/>
                  <a:pt x="680" y="718"/>
                </a:cubicBezTo>
                <a:cubicBezTo>
                  <a:pt x="679" y="718"/>
                  <a:pt x="679" y="718"/>
                  <a:pt x="679" y="718"/>
                </a:cubicBezTo>
                <a:close/>
                <a:moveTo>
                  <a:pt x="105" y="717"/>
                </a:moveTo>
                <a:cubicBezTo>
                  <a:pt x="104" y="716"/>
                  <a:pt x="105" y="716"/>
                  <a:pt x="106" y="716"/>
                </a:cubicBezTo>
                <a:cubicBezTo>
                  <a:pt x="106" y="717"/>
                  <a:pt x="105" y="717"/>
                  <a:pt x="105" y="717"/>
                </a:cubicBezTo>
                <a:close/>
                <a:moveTo>
                  <a:pt x="552" y="712"/>
                </a:moveTo>
                <a:cubicBezTo>
                  <a:pt x="551" y="708"/>
                  <a:pt x="554" y="708"/>
                  <a:pt x="554" y="710"/>
                </a:cubicBezTo>
                <a:cubicBezTo>
                  <a:pt x="552" y="712"/>
                  <a:pt x="552" y="712"/>
                  <a:pt x="552" y="712"/>
                </a:cubicBezTo>
                <a:close/>
                <a:moveTo>
                  <a:pt x="513" y="711"/>
                </a:moveTo>
                <a:cubicBezTo>
                  <a:pt x="513" y="710"/>
                  <a:pt x="512" y="710"/>
                  <a:pt x="514" y="710"/>
                </a:cubicBezTo>
                <a:cubicBezTo>
                  <a:pt x="514" y="711"/>
                  <a:pt x="513" y="710"/>
                  <a:pt x="513" y="711"/>
                </a:cubicBezTo>
                <a:close/>
                <a:moveTo>
                  <a:pt x="682" y="711"/>
                </a:moveTo>
                <a:cubicBezTo>
                  <a:pt x="677" y="708"/>
                  <a:pt x="685" y="704"/>
                  <a:pt x="683" y="710"/>
                </a:cubicBezTo>
                <a:cubicBezTo>
                  <a:pt x="682" y="710"/>
                  <a:pt x="682" y="711"/>
                  <a:pt x="682" y="711"/>
                </a:cubicBezTo>
                <a:close/>
                <a:moveTo>
                  <a:pt x="552" y="708"/>
                </a:moveTo>
                <a:cubicBezTo>
                  <a:pt x="550" y="707"/>
                  <a:pt x="551" y="706"/>
                  <a:pt x="553" y="706"/>
                </a:cubicBezTo>
                <a:cubicBezTo>
                  <a:pt x="553" y="708"/>
                  <a:pt x="553" y="708"/>
                  <a:pt x="552" y="708"/>
                </a:cubicBezTo>
                <a:close/>
                <a:moveTo>
                  <a:pt x="623" y="702"/>
                </a:moveTo>
                <a:cubicBezTo>
                  <a:pt x="623" y="700"/>
                  <a:pt x="623" y="699"/>
                  <a:pt x="624" y="701"/>
                </a:cubicBezTo>
                <a:cubicBezTo>
                  <a:pt x="624" y="701"/>
                  <a:pt x="623" y="701"/>
                  <a:pt x="623" y="702"/>
                </a:cubicBezTo>
                <a:close/>
                <a:moveTo>
                  <a:pt x="554" y="701"/>
                </a:moveTo>
                <a:cubicBezTo>
                  <a:pt x="554" y="701"/>
                  <a:pt x="554" y="701"/>
                  <a:pt x="554" y="701"/>
                </a:cubicBezTo>
                <a:cubicBezTo>
                  <a:pt x="557" y="701"/>
                  <a:pt x="556" y="701"/>
                  <a:pt x="554" y="701"/>
                </a:cubicBezTo>
                <a:close/>
                <a:moveTo>
                  <a:pt x="311" y="700"/>
                </a:moveTo>
                <a:cubicBezTo>
                  <a:pt x="311" y="700"/>
                  <a:pt x="310" y="700"/>
                  <a:pt x="310" y="699"/>
                </a:cubicBezTo>
                <a:cubicBezTo>
                  <a:pt x="311" y="695"/>
                  <a:pt x="313" y="699"/>
                  <a:pt x="311" y="700"/>
                </a:cubicBezTo>
                <a:close/>
                <a:moveTo>
                  <a:pt x="670" y="700"/>
                </a:moveTo>
                <a:cubicBezTo>
                  <a:pt x="664" y="694"/>
                  <a:pt x="673" y="694"/>
                  <a:pt x="673" y="699"/>
                </a:cubicBezTo>
                <a:cubicBezTo>
                  <a:pt x="672" y="700"/>
                  <a:pt x="671" y="700"/>
                  <a:pt x="670" y="700"/>
                </a:cubicBezTo>
                <a:close/>
                <a:moveTo>
                  <a:pt x="144" y="699"/>
                </a:moveTo>
                <a:cubicBezTo>
                  <a:pt x="143" y="699"/>
                  <a:pt x="143" y="699"/>
                  <a:pt x="143" y="699"/>
                </a:cubicBezTo>
                <a:cubicBezTo>
                  <a:pt x="144" y="696"/>
                  <a:pt x="144" y="699"/>
                  <a:pt x="144" y="699"/>
                </a:cubicBezTo>
                <a:close/>
                <a:moveTo>
                  <a:pt x="612" y="699"/>
                </a:moveTo>
                <a:cubicBezTo>
                  <a:pt x="610" y="695"/>
                  <a:pt x="612" y="696"/>
                  <a:pt x="614" y="697"/>
                </a:cubicBezTo>
                <a:cubicBezTo>
                  <a:pt x="614" y="698"/>
                  <a:pt x="612" y="699"/>
                  <a:pt x="612" y="699"/>
                </a:cubicBezTo>
                <a:close/>
                <a:moveTo>
                  <a:pt x="552" y="697"/>
                </a:moveTo>
                <a:cubicBezTo>
                  <a:pt x="551" y="695"/>
                  <a:pt x="552" y="694"/>
                  <a:pt x="554" y="695"/>
                </a:cubicBezTo>
                <a:cubicBezTo>
                  <a:pt x="554" y="697"/>
                  <a:pt x="554" y="696"/>
                  <a:pt x="552" y="697"/>
                </a:cubicBezTo>
                <a:close/>
                <a:moveTo>
                  <a:pt x="648" y="697"/>
                </a:moveTo>
                <a:cubicBezTo>
                  <a:pt x="645" y="695"/>
                  <a:pt x="651" y="695"/>
                  <a:pt x="652" y="696"/>
                </a:cubicBezTo>
                <a:cubicBezTo>
                  <a:pt x="651" y="696"/>
                  <a:pt x="649" y="696"/>
                  <a:pt x="648" y="697"/>
                </a:cubicBezTo>
                <a:close/>
                <a:moveTo>
                  <a:pt x="604" y="696"/>
                </a:moveTo>
                <a:cubicBezTo>
                  <a:pt x="604" y="693"/>
                  <a:pt x="604" y="693"/>
                  <a:pt x="604" y="693"/>
                </a:cubicBezTo>
                <a:cubicBezTo>
                  <a:pt x="608" y="693"/>
                  <a:pt x="606" y="695"/>
                  <a:pt x="604" y="696"/>
                </a:cubicBezTo>
                <a:close/>
                <a:moveTo>
                  <a:pt x="311" y="694"/>
                </a:moveTo>
                <a:cubicBezTo>
                  <a:pt x="309" y="694"/>
                  <a:pt x="309" y="693"/>
                  <a:pt x="310" y="692"/>
                </a:cubicBezTo>
                <a:cubicBezTo>
                  <a:pt x="313" y="692"/>
                  <a:pt x="313" y="692"/>
                  <a:pt x="311" y="694"/>
                </a:cubicBezTo>
                <a:close/>
                <a:moveTo>
                  <a:pt x="598" y="694"/>
                </a:moveTo>
                <a:cubicBezTo>
                  <a:pt x="596" y="692"/>
                  <a:pt x="599" y="690"/>
                  <a:pt x="600" y="693"/>
                </a:cubicBezTo>
                <a:cubicBezTo>
                  <a:pt x="599" y="693"/>
                  <a:pt x="599" y="693"/>
                  <a:pt x="598" y="694"/>
                </a:cubicBezTo>
                <a:close/>
                <a:moveTo>
                  <a:pt x="172" y="693"/>
                </a:moveTo>
                <a:cubicBezTo>
                  <a:pt x="172" y="692"/>
                  <a:pt x="172" y="692"/>
                  <a:pt x="171" y="692"/>
                </a:cubicBezTo>
                <a:cubicBezTo>
                  <a:pt x="171" y="691"/>
                  <a:pt x="179" y="690"/>
                  <a:pt x="172" y="693"/>
                </a:cubicBezTo>
                <a:close/>
                <a:moveTo>
                  <a:pt x="668" y="692"/>
                </a:moveTo>
                <a:cubicBezTo>
                  <a:pt x="668" y="689"/>
                  <a:pt x="668" y="689"/>
                  <a:pt x="670" y="690"/>
                </a:cubicBezTo>
                <a:cubicBezTo>
                  <a:pt x="670" y="692"/>
                  <a:pt x="670" y="691"/>
                  <a:pt x="668" y="692"/>
                </a:cubicBezTo>
                <a:close/>
                <a:moveTo>
                  <a:pt x="639" y="691"/>
                </a:moveTo>
                <a:cubicBezTo>
                  <a:pt x="638" y="690"/>
                  <a:pt x="637" y="688"/>
                  <a:pt x="639" y="688"/>
                </a:cubicBezTo>
                <a:cubicBezTo>
                  <a:pt x="639" y="689"/>
                  <a:pt x="639" y="690"/>
                  <a:pt x="639" y="691"/>
                </a:cubicBezTo>
                <a:close/>
                <a:moveTo>
                  <a:pt x="652" y="691"/>
                </a:moveTo>
                <a:cubicBezTo>
                  <a:pt x="647" y="688"/>
                  <a:pt x="654" y="684"/>
                  <a:pt x="655" y="690"/>
                </a:cubicBezTo>
                <a:cubicBezTo>
                  <a:pt x="654" y="690"/>
                  <a:pt x="653" y="690"/>
                  <a:pt x="652" y="691"/>
                </a:cubicBezTo>
                <a:close/>
                <a:moveTo>
                  <a:pt x="521" y="690"/>
                </a:moveTo>
                <a:cubicBezTo>
                  <a:pt x="521" y="689"/>
                  <a:pt x="521" y="689"/>
                  <a:pt x="523" y="689"/>
                </a:cubicBezTo>
                <a:cubicBezTo>
                  <a:pt x="522" y="690"/>
                  <a:pt x="522" y="690"/>
                  <a:pt x="521" y="690"/>
                </a:cubicBezTo>
                <a:close/>
                <a:moveTo>
                  <a:pt x="670" y="689"/>
                </a:moveTo>
                <a:cubicBezTo>
                  <a:pt x="669" y="686"/>
                  <a:pt x="665" y="679"/>
                  <a:pt x="674" y="684"/>
                </a:cubicBezTo>
                <a:cubicBezTo>
                  <a:pt x="672" y="686"/>
                  <a:pt x="671" y="685"/>
                  <a:pt x="670" y="689"/>
                </a:cubicBezTo>
                <a:close/>
                <a:moveTo>
                  <a:pt x="675" y="688"/>
                </a:moveTo>
                <a:cubicBezTo>
                  <a:pt x="675" y="688"/>
                  <a:pt x="674" y="688"/>
                  <a:pt x="675" y="687"/>
                </a:cubicBezTo>
                <a:cubicBezTo>
                  <a:pt x="675" y="689"/>
                  <a:pt x="675" y="688"/>
                  <a:pt x="675" y="688"/>
                </a:cubicBezTo>
                <a:close/>
                <a:moveTo>
                  <a:pt x="571" y="687"/>
                </a:moveTo>
                <a:cubicBezTo>
                  <a:pt x="564" y="680"/>
                  <a:pt x="578" y="681"/>
                  <a:pt x="577" y="684"/>
                </a:cubicBezTo>
                <a:cubicBezTo>
                  <a:pt x="574" y="685"/>
                  <a:pt x="574" y="687"/>
                  <a:pt x="571" y="687"/>
                </a:cubicBezTo>
                <a:close/>
                <a:moveTo>
                  <a:pt x="626" y="687"/>
                </a:moveTo>
                <a:cubicBezTo>
                  <a:pt x="624" y="686"/>
                  <a:pt x="628" y="684"/>
                  <a:pt x="628" y="687"/>
                </a:cubicBezTo>
                <a:cubicBezTo>
                  <a:pt x="628" y="687"/>
                  <a:pt x="627" y="687"/>
                  <a:pt x="626" y="687"/>
                </a:cubicBezTo>
                <a:close/>
                <a:moveTo>
                  <a:pt x="642" y="687"/>
                </a:moveTo>
                <a:cubicBezTo>
                  <a:pt x="638" y="685"/>
                  <a:pt x="641" y="684"/>
                  <a:pt x="644" y="684"/>
                </a:cubicBezTo>
                <a:cubicBezTo>
                  <a:pt x="644" y="685"/>
                  <a:pt x="643" y="686"/>
                  <a:pt x="642" y="687"/>
                </a:cubicBezTo>
                <a:close/>
                <a:moveTo>
                  <a:pt x="524" y="686"/>
                </a:moveTo>
                <a:cubicBezTo>
                  <a:pt x="520" y="684"/>
                  <a:pt x="524" y="682"/>
                  <a:pt x="515" y="680"/>
                </a:cubicBezTo>
                <a:cubicBezTo>
                  <a:pt x="515" y="679"/>
                  <a:pt x="517" y="679"/>
                  <a:pt x="518" y="679"/>
                </a:cubicBezTo>
                <a:cubicBezTo>
                  <a:pt x="509" y="677"/>
                  <a:pt x="516" y="662"/>
                  <a:pt x="510" y="655"/>
                </a:cubicBezTo>
                <a:cubicBezTo>
                  <a:pt x="510" y="655"/>
                  <a:pt x="510" y="655"/>
                  <a:pt x="510" y="654"/>
                </a:cubicBezTo>
                <a:cubicBezTo>
                  <a:pt x="515" y="654"/>
                  <a:pt x="513" y="632"/>
                  <a:pt x="525" y="654"/>
                </a:cubicBezTo>
                <a:cubicBezTo>
                  <a:pt x="529" y="656"/>
                  <a:pt x="528" y="677"/>
                  <a:pt x="526" y="667"/>
                </a:cubicBezTo>
                <a:cubicBezTo>
                  <a:pt x="526" y="666"/>
                  <a:pt x="527" y="685"/>
                  <a:pt x="524" y="686"/>
                </a:cubicBezTo>
                <a:close/>
                <a:moveTo>
                  <a:pt x="584" y="684"/>
                </a:moveTo>
                <a:cubicBezTo>
                  <a:pt x="584" y="682"/>
                  <a:pt x="583" y="681"/>
                  <a:pt x="586" y="681"/>
                </a:cubicBezTo>
                <a:cubicBezTo>
                  <a:pt x="586" y="684"/>
                  <a:pt x="587" y="683"/>
                  <a:pt x="584" y="684"/>
                </a:cubicBezTo>
                <a:close/>
                <a:moveTo>
                  <a:pt x="617" y="684"/>
                </a:moveTo>
                <a:cubicBezTo>
                  <a:pt x="616" y="682"/>
                  <a:pt x="618" y="683"/>
                  <a:pt x="618" y="684"/>
                </a:cubicBezTo>
                <a:cubicBezTo>
                  <a:pt x="618" y="684"/>
                  <a:pt x="617" y="684"/>
                  <a:pt x="617" y="684"/>
                </a:cubicBezTo>
                <a:close/>
                <a:moveTo>
                  <a:pt x="665" y="681"/>
                </a:moveTo>
                <a:cubicBezTo>
                  <a:pt x="664" y="680"/>
                  <a:pt x="664" y="679"/>
                  <a:pt x="666" y="679"/>
                </a:cubicBezTo>
                <a:cubicBezTo>
                  <a:pt x="666" y="680"/>
                  <a:pt x="666" y="680"/>
                  <a:pt x="665" y="681"/>
                </a:cubicBezTo>
                <a:close/>
                <a:moveTo>
                  <a:pt x="601" y="681"/>
                </a:moveTo>
                <a:cubicBezTo>
                  <a:pt x="601" y="680"/>
                  <a:pt x="601" y="679"/>
                  <a:pt x="602" y="680"/>
                </a:cubicBezTo>
                <a:cubicBezTo>
                  <a:pt x="601" y="680"/>
                  <a:pt x="601" y="681"/>
                  <a:pt x="601" y="681"/>
                </a:cubicBezTo>
                <a:close/>
                <a:moveTo>
                  <a:pt x="573" y="680"/>
                </a:moveTo>
                <a:cubicBezTo>
                  <a:pt x="572" y="679"/>
                  <a:pt x="572" y="678"/>
                  <a:pt x="573" y="678"/>
                </a:cubicBezTo>
                <a:cubicBezTo>
                  <a:pt x="573" y="679"/>
                  <a:pt x="574" y="680"/>
                  <a:pt x="573" y="680"/>
                </a:cubicBezTo>
                <a:close/>
                <a:moveTo>
                  <a:pt x="100" y="679"/>
                </a:moveTo>
                <a:cubicBezTo>
                  <a:pt x="98" y="677"/>
                  <a:pt x="103" y="675"/>
                  <a:pt x="102" y="679"/>
                </a:cubicBezTo>
                <a:cubicBezTo>
                  <a:pt x="100" y="679"/>
                  <a:pt x="100" y="679"/>
                  <a:pt x="100" y="679"/>
                </a:cubicBezTo>
                <a:close/>
                <a:moveTo>
                  <a:pt x="631" y="679"/>
                </a:moveTo>
                <a:cubicBezTo>
                  <a:pt x="631" y="679"/>
                  <a:pt x="630" y="679"/>
                  <a:pt x="631" y="678"/>
                </a:cubicBezTo>
                <a:cubicBezTo>
                  <a:pt x="631" y="679"/>
                  <a:pt x="632" y="679"/>
                  <a:pt x="631" y="679"/>
                </a:cubicBezTo>
                <a:close/>
                <a:moveTo>
                  <a:pt x="689" y="679"/>
                </a:moveTo>
                <a:cubicBezTo>
                  <a:pt x="690" y="678"/>
                  <a:pt x="690" y="677"/>
                  <a:pt x="690" y="677"/>
                </a:cubicBezTo>
                <a:cubicBezTo>
                  <a:pt x="698" y="672"/>
                  <a:pt x="693" y="679"/>
                  <a:pt x="689" y="679"/>
                </a:cubicBezTo>
                <a:close/>
                <a:moveTo>
                  <a:pt x="662" y="679"/>
                </a:moveTo>
                <a:cubicBezTo>
                  <a:pt x="660" y="677"/>
                  <a:pt x="662" y="675"/>
                  <a:pt x="664" y="675"/>
                </a:cubicBezTo>
                <a:cubicBezTo>
                  <a:pt x="664" y="678"/>
                  <a:pt x="664" y="677"/>
                  <a:pt x="662" y="679"/>
                </a:cubicBezTo>
                <a:close/>
                <a:moveTo>
                  <a:pt x="673" y="678"/>
                </a:moveTo>
                <a:cubicBezTo>
                  <a:pt x="673" y="676"/>
                  <a:pt x="678" y="676"/>
                  <a:pt x="676" y="678"/>
                </a:cubicBezTo>
                <a:cubicBezTo>
                  <a:pt x="675" y="678"/>
                  <a:pt x="674" y="678"/>
                  <a:pt x="673" y="678"/>
                </a:cubicBezTo>
                <a:close/>
                <a:moveTo>
                  <a:pt x="307" y="678"/>
                </a:moveTo>
                <a:cubicBezTo>
                  <a:pt x="305" y="676"/>
                  <a:pt x="307" y="676"/>
                  <a:pt x="308" y="677"/>
                </a:cubicBezTo>
                <a:cubicBezTo>
                  <a:pt x="307" y="677"/>
                  <a:pt x="307" y="678"/>
                  <a:pt x="307" y="678"/>
                </a:cubicBezTo>
                <a:close/>
                <a:moveTo>
                  <a:pt x="570" y="678"/>
                </a:moveTo>
                <a:cubicBezTo>
                  <a:pt x="570" y="677"/>
                  <a:pt x="570" y="677"/>
                  <a:pt x="570" y="677"/>
                </a:cubicBezTo>
                <a:cubicBezTo>
                  <a:pt x="571" y="677"/>
                  <a:pt x="571" y="677"/>
                  <a:pt x="570" y="678"/>
                </a:cubicBezTo>
                <a:close/>
                <a:moveTo>
                  <a:pt x="620" y="678"/>
                </a:moveTo>
                <a:cubicBezTo>
                  <a:pt x="620" y="677"/>
                  <a:pt x="619" y="676"/>
                  <a:pt x="620" y="677"/>
                </a:cubicBezTo>
                <a:cubicBezTo>
                  <a:pt x="620" y="678"/>
                  <a:pt x="621" y="677"/>
                  <a:pt x="620" y="678"/>
                </a:cubicBezTo>
                <a:close/>
                <a:moveTo>
                  <a:pt x="529" y="677"/>
                </a:moveTo>
                <a:cubicBezTo>
                  <a:pt x="528" y="677"/>
                  <a:pt x="529" y="676"/>
                  <a:pt x="529" y="675"/>
                </a:cubicBezTo>
                <a:cubicBezTo>
                  <a:pt x="529" y="676"/>
                  <a:pt x="529" y="677"/>
                  <a:pt x="529" y="677"/>
                </a:cubicBezTo>
                <a:close/>
                <a:moveTo>
                  <a:pt x="642" y="677"/>
                </a:moveTo>
                <a:cubicBezTo>
                  <a:pt x="642" y="677"/>
                  <a:pt x="644" y="677"/>
                  <a:pt x="645" y="677"/>
                </a:cubicBezTo>
                <a:cubicBezTo>
                  <a:pt x="645" y="678"/>
                  <a:pt x="643" y="677"/>
                  <a:pt x="642" y="677"/>
                </a:cubicBezTo>
                <a:close/>
                <a:moveTo>
                  <a:pt x="575" y="677"/>
                </a:moveTo>
                <a:cubicBezTo>
                  <a:pt x="573" y="677"/>
                  <a:pt x="571" y="672"/>
                  <a:pt x="573" y="670"/>
                </a:cubicBezTo>
                <a:cubicBezTo>
                  <a:pt x="576" y="671"/>
                  <a:pt x="576" y="675"/>
                  <a:pt x="575" y="677"/>
                </a:cubicBezTo>
                <a:close/>
                <a:moveTo>
                  <a:pt x="647" y="677"/>
                </a:moveTo>
                <a:cubicBezTo>
                  <a:pt x="645" y="675"/>
                  <a:pt x="645" y="677"/>
                  <a:pt x="645" y="674"/>
                </a:cubicBezTo>
                <a:cubicBezTo>
                  <a:pt x="648" y="674"/>
                  <a:pt x="652" y="676"/>
                  <a:pt x="647" y="677"/>
                </a:cubicBezTo>
                <a:close/>
                <a:moveTo>
                  <a:pt x="184" y="677"/>
                </a:moveTo>
                <a:cubicBezTo>
                  <a:pt x="179" y="674"/>
                  <a:pt x="191" y="674"/>
                  <a:pt x="193" y="670"/>
                </a:cubicBezTo>
                <a:cubicBezTo>
                  <a:pt x="215" y="666"/>
                  <a:pt x="191" y="678"/>
                  <a:pt x="186" y="675"/>
                </a:cubicBezTo>
                <a:cubicBezTo>
                  <a:pt x="185" y="676"/>
                  <a:pt x="185" y="676"/>
                  <a:pt x="184" y="677"/>
                </a:cubicBezTo>
                <a:close/>
                <a:moveTo>
                  <a:pt x="354" y="676"/>
                </a:moveTo>
                <a:cubicBezTo>
                  <a:pt x="353" y="676"/>
                  <a:pt x="353" y="676"/>
                  <a:pt x="354" y="675"/>
                </a:cubicBezTo>
                <a:cubicBezTo>
                  <a:pt x="355" y="676"/>
                  <a:pt x="354" y="676"/>
                  <a:pt x="354" y="676"/>
                </a:cubicBezTo>
                <a:close/>
                <a:moveTo>
                  <a:pt x="692" y="672"/>
                </a:moveTo>
                <a:cubicBezTo>
                  <a:pt x="691" y="671"/>
                  <a:pt x="691" y="671"/>
                  <a:pt x="691" y="671"/>
                </a:cubicBezTo>
                <a:cubicBezTo>
                  <a:pt x="693" y="669"/>
                  <a:pt x="693" y="671"/>
                  <a:pt x="692" y="672"/>
                </a:cubicBezTo>
                <a:close/>
                <a:moveTo>
                  <a:pt x="663" y="671"/>
                </a:moveTo>
                <a:cubicBezTo>
                  <a:pt x="663" y="670"/>
                  <a:pt x="663" y="666"/>
                  <a:pt x="664" y="666"/>
                </a:cubicBezTo>
                <a:cubicBezTo>
                  <a:pt x="664" y="667"/>
                  <a:pt x="665" y="670"/>
                  <a:pt x="663" y="671"/>
                </a:cubicBezTo>
                <a:close/>
                <a:moveTo>
                  <a:pt x="157" y="670"/>
                </a:moveTo>
                <a:cubicBezTo>
                  <a:pt x="151" y="669"/>
                  <a:pt x="147" y="666"/>
                  <a:pt x="141" y="664"/>
                </a:cubicBezTo>
                <a:cubicBezTo>
                  <a:pt x="128" y="664"/>
                  <a:pt x="155" y="654"/>
                  <a:pt x="153" y="667"/>
                </a:cubicBezTo>
                <a:cubicBezTo>
                  <a:pt x="156" y="667"/>
                  <a:pt x="169" y="658"/>
                  <a:pt x="169" y="667"/>
                </a:cubicBezTo>
                <a:cubicBezTo>
                  <a:pt x="166" y="669"/>
                  <a:pt x="162" y="664"/>
                  <a:pt x="160" y="670"/>
                </a:cubicBezTo>
                <a:cubicBezTo>
                  <a:pt x="157" y="670"/>
                  <a:pt x="157" y="670"/>
                  <a:pt x="157" y="670"/>
                </a:cubicBezTo>
                <a:close/>
                <a:moveTo>
                  <a:pt x="359" y="670"/>
                </a:moveTo>
                <a:cubicBezTo>
                  <a:pt x="358" y="669"/>
                  <a:pt x="359" y="669"/>
                  <a:pt x="360" y="668"/>
                </a:cubicBezTo>
                <a:cubicBezTo>
                  <a:pt x="361" y="670"/>
                  <a:pt x="361" y="669"/>
                  <a:pt x="359" y="670"/>
                </a:cubicBezTo>
                <a:close/>
                <a:moveTo>
                  <a:pt x="589" y="668"/>
                </a:moveTo>
                <a:cubicBezTo>
                  <a:pt x="589" y="664"/>
                  <a:pt x="589" y="662"/>
                  <a:pt x="593" y="664"/>
                </a:cubicBezTo>
                <a:cubicBezTo>
                  <a:pt x="593" y="667"/>
                  <a:pt x="591" y="668"/>
                  <a:pt x="589" y="668"/>
                </a:cubicBezTo>
                <a:close/>
                <a:moveTo>
                  <a:pt x="685" y="666"/>
                </a:moveTo>
                <a:cubicBezTo>
                  <a:pt x="686" y="666"/>
                  <a:pt x="687" y="666"/>
                  <a:pt x="687" y="666"/>
                </a:cubicBezTo>
                <a:cubicBezTo>
                  <a:pt x="685" y="666"/>
                  <a:pt x="685" y="666"/>
                  <a:pt x="685" y="666"/>
                </a:cubicBezTo>
                <a:close/>
                <a:moveTo>
                  <a:pt x="632" y="666"/>
                </a:moveTo>
                <a:cubicBezTo>
                  <a:pt x="630" y="665"/>
                  <a:pt x="630" y="661"/>
                  <a:pt x="633" y="664"/>
                </a:cubicBezTo>
                <a:cubicBezTo>
                  <a:pt x="633" y="665"/>
                  <a:pt x="632" y="665"/>
                  <a:pt x="632" y="666"/>
                </a:cubicBezTo>
                <a:close/>
                <a:moveTo>
                  <a:pt x="303" y="663"/>
                </a:moveTo>
                <a:cubicBezTo>
                  <a:pt x="300" y="660"/>
                  <a:pt x="304" y="657"/>
                  <a:pt x="305" y="663"/>
                </a:cubicBezTo>
                <a:cubicBezTo>
                  <a:pt x="303" y="663"/>
                  <a:pt x="303" y="663"/>
                  <a:pt x="303" y="663"/>
                </a:cubicBezTo>
                <a:close/>
                <a:moveTo>
                  <a:pt x="399" y="662"/>
                </a:moveTo>
                <a:cubicBezTo>
                  <a:pt x="399" y="660"/>
                  <a:pt x="399" y="659"/>
                  <a:pt x="401" y="659"/>
                </a:cubicBezTo>
                <a:cubicBezTo>
                  <a:pt x="401" y="661"/>
                  <a:pt x="401" y="661"/>
                  <a:pt x="399" y="662"/>
                </a:cubicBezTo>
                <a:close/>
                <a:moveTo>
                  <a:pt x="294" y="661"/>
                </a:moveTo>
                <a:cubicBezTo>
                  <a:pt x="294" y="658"/>
                  <a:pt x="295" y="658"/>
                  <a:pt x="295" y="660"/>
                </a:cubicBezTo>
                <a:cubicBezTo>
                  <a:pt x="295" y="660"/>
                  <a:pt x="294" y="661"/>
                  <a:pt x="294" y="661"/>
                </a:cubicBezTo>
                <a:close/>
                <a:moveTo>
                  <a:pt x="64" y="661"/>
                </a:moveTo>
                <a:cubicBezTo>
                  <a:pt x="64" y="660"/>
                  <a:pt x="64" y="660"/>
                  <a:pt x="64" y="660"/>
                </a:cubicBezTo>
                <a:cubicBezTo>
                  <a:pt x="66" y="660"/>
                  <a:pt x="66" y="660"/>
                  <a:pt x="64" y="661"/>
                </a:cubicBezTo>
                <a:close/>
                <a:moveTo>
                  <a:pt x="638" y="659"/>
                </a:moveTo>
                <a:cubicBezTo>
                  <a:pt x="638" y="658"/>
                  <a:pt x="638" y="658"/>
                  <a:pt x="639" y="657"/>
                </a:cubicBezTo>
                <a:cubicBezTo>
                  <a:pt x="639" y="658"/>
                  <a:pt x="639" y="659"/>
                  <a:pt x="638" y="659"/>
                </a:cubicBezTo>
                <a:close/>
                <a:moveTo>
                  <a:pt x="308" y="655"/>
                </a:moveTo>
                <a:cubicBezTo>
                  <a:pt x="305" y="652"/>
                  <a:pt x="295" y="658"/>
                  <a:pt x="308" y="648"/>
                </a:cubicBezTo>
                <a:cubicBezTo>
                  <a:pt x="311" y="639"/>
                  <a:pt x="314" y="651"/>
                  <a:pt x="308" y="655"/>
                </a:cubicBezTo>
                <a:close/>
                <a:moveTo>
                  <a:pt x="374" y="655"/>
                </a:moveTo>
                <a:cubicBezTo>
                  <a:pt x="372" y="652"/>
                  <a:pt x="375" y="653"/>
                  <a:pt x="375" y="654"/>
                </a:cubicBezTo>
                <a:cubicBezTo>
                  <a:pt x="375" y="655"/>
                  <a:pt x="374" y="655"/>
                  <a:pt x="374" y="655"/>
                </a:cubicBezTo>
                <a:close/>
                <a:moveTo>
                  <a:pt x="599" y="655"/>
                </a:moveTo>
                <a:cubicBezTo>
                  <a:pt x="599" y="654"/>
                  <a:pt x="598" y="654"/>
                  <a:pt x="600" y="653"/>
                </a:cubicBezTo>
                <a:cubicBezTo>
                  <a:pt x="601" y="654"/>
                  <a:pt x="600" y="654"/>
                  <a:pt x="599" y="655"/>
                </a:cubicBezTo>
                <a:close/>
                <a:moveTo>
                  <a:pt x="329" y="653"/>
                </a:moveTo>
                <a:cubicBezTo>
                  <a:pt x="328" y="652"/>
                  <a:pt x="328" y="652"/>
                  <a:pt x="329" y="652"/>
                </a:cubicBezTo>
                <a:cubicBezTo>
                  <a:pt x="329" y="653"/>
                  <a:pt x="329" y="653"/>
                  <a:pt x="329" y="653"/>
                </a:cubicBezTo>
                <a:close/>
                <a:moveTo>
                  <a:pt x="322" y="651"/>
                </a:moveTo>
                <a:cubicBezTo>
                  <a:pt x="317" y="648"/>
                  <a:pt x="316" y="651"/>
                  <a:pt x="315" y="645"/>
                </a:cubicBezTo>
                <a:cubicBezTo>
                  <a:pt x="307" y="641"/>
                  <a:pt x="314" y="639"/>
                  <a:pt x="319" y="641"/>
                </a:cubicBezTo>
                <a:cubicBezTo>
                  <a:pt x="321" y="633"/>
                  <a:pt x="338" y="641"/>
                  <a:pt x="322" y="644"/>
                </a:cubicBezTo>
                <a:cubicBezTo>
                  <a:pt x="328" y="646"/>
                  <a:pt x="330" y="650"/>
                  <a:pt x="322" y="651"/>
                </a:cubicBezTo>
                <a:close/>
                <a:moveTo>
                  <a:pt x="636" y="650"/>
                </a:moveTo>
                <a:cubicBezTo>
                  <a:pt x="635" y="648"/>
                  <a:pt x="636" y="649"/>
                  <a:pt x="637" y="649"/>
                </a:cubicBezTo>
                <a:cubicBezTo>
                  <a:pt x="637" y="650"/>
                  <a:pt x="637" y="650"/>
                  <a:pt x="636" y="650"/>
                </a:cubicBezTo>
                <a:close/>
                <a:moveTo>
                  <a:pt x="576" y="649"/>
                </a:moveTo>
                <a:cubicBezTo>
                  <a:pt x="576" y="647"/>
                  <a:pt x="575" y="646"/>
                  <a:pt x="575" y="644"/>
                </a:cubicBezTo>
                <a:cubicBezTo>
                  <a:pt x="570" y="642"/>
                  <a:pt x="568" y="631"/>
                  <a:pt x="568" y="627"/>
                </a:cubicBezTo>
                <a:cubicBezTo>
                  <a:pt x="565" y="618"/>
                  <a:pt x="573" y="604"/>
                  <a:pt x="574" y="623"/>
                </a:cubicBezTo>
                <a:cubicBezTo>
                  <a:pt x="576" y="624"/>
                  <a:pt x="575" y="626"/>
                  <a:pt x="578" y="628"/>
                </a:cubicBezTo>
                <a:cubicBezTo>
                  <a:pt x="581" y="625"/>
                  <a:pt x="576" y="623"/>
                  <a:pt x="579" y="622"/>
                </a:cubicBezTo>
                <a:cubicBezTo>
                  <a:pt x="580" y="626"/>
                  <a:pt x="577" y="631"/>
                  <a:pt x="578" y="633"/>
                </a:cubicBezTo>
                <a:cubicBezTo>
                  <a:pt x="578" y="638"/>
                  <a:pt x="583" y="648"/>
                  <a:pt x="576" y="649"/>
                </a:cubicBezTo>
                <a:close/>
                <a:moveTo>
                  <a:pt x="349" y="646"/>
                </a:moveTo>
                <a:cubicBezTo>
                  <a:pt x="348" y="645"/>
                  <a:pt x="346" y="644"/>
                  <a:pt x="349" y="644"/>
                </a:cubicBezTo>
                <a:cubicBezTo>
                  <a:pt x="349" y="646"/>
                  <a:pt x="350" y="646"/>
                  <a:pt x="349" y="646"/>
                </a:cubicBezTo>
                <a:close/>
                <a:moveTo>
                  <a:pt x="300" y="646"/>
                </a:moveTo>
                <a:cubicBezTo>
                  <a:pt x="300" y="645"/>
                  <a:pt x="301" y="646"/>
                  <a:pt x="302" y="646"/>
                </a:cubicBezTo>
                <a:cubicBezTo>
                  <a:pt x="300" y="646"/>
                  <a:pt x="300" y="646"/>
                  <a:pt x="300" y="646"/>
                </a:cubicBezTo>
                <a:close/>
                <a:moveTo>
                  <a:pt x="317" y="645"/>
                </a:moveTo>
                <a:cubicBezTo>
                  <a:pt x="315" y="643"/>
                  <a:pt x="319" y="644"/>
                  <a:pt x="320" y="644"/>
                </a:cubicBezTo>
                <a:cubicBezTo>
                  <a:pt x="317" y="645"/>
                  <a:pt x="317" y="645"/>
                  <a:pt x="317" y="645"/>
                </a:cubicBezTo>
                <a:close/>
                <a:moveTo>
                  <a:pt x="336" y="645"/>
                </a:moveTo>
                <a:cubicBezTo>
                  <a:pt x="336" y="645"/>
                  <a:pt x="336" y="644"/>
                  <a:pt x="336" y="644"/>
                </a:cubicBezTo>
                <a:cubicBezTo>
                  <a:pt x="337" y="644"/>
                  <a:pt x="337" y="645"/>
                  <a:pt x="336" y="645"/>
                </a:cubicBezTo>
                <a:close/>
                <a:moveTo>
                  <a:pt x="355" y="643"/>
                </a:moveTo>
                <a:cubicBezTo>
                  <a:pt x="355" y="641"/>
                  <a:pt x="355" y="639"/>
                  <a:pt x="357" y="641"/>
                </a:cubicBezTo>
                <a:cubicBezTo>
                  <a:pt x="356" y="642"/>
                  <a:pt x="356" y="643"/>
                  <a:pt x="355" y="643"/>
                </a:cubicBezTo>
                <a:close/>
                <a:moveTo>
                  <a:pt x="369" y="643"/>
                </a:moveTo>
                <a:cubicBezTo>
                  <a:pt x="369" y="640"/>
                  <a:pt x="369" y="641"/>
                  <a:pt x="371" y="641"/>
                </a:cubicBezTo>
                <a:cubicBezTo>
                  <a:pt x="371" y="643"/>
                  <a:pt x="372" y="642"/>
                  <a:pt x="369" y="643"/>
                </a:cubicBezTo>
                <a:close/>
                <a:moveTo>
                  <a:pt x="507" y="643"/>
                </a:moveTo>
                <a:cubicBezTo>
                  <a:pt x="506" y="640"/>
                  <a:pt x="505" y="639"/>
                  <a:pt x="505" y="638"/>
                </a:cubicBezTo>
                <a:cubicBezTo>
                  <a:pt x="506" y="632"/>
                  <a:pt x="511" y="640"/>
                  <a:pt x="507" y="643"/>
                </a:cubicBezTo>
                <a:close/>
                <a:moveTo>
                  <a:pt x="178" y="642"/>
                </a:moveTo>
                <a:cubicBezTo>
                  <a:pt x="176" y="641"/>
                  <a:pt x="176" y="641"/>
                  <a:pt x="176" y="641"/>
                </a:cubicBezTo>
                <a:cubicBezTo>
                  <a:pt x="176" y="639"/>
                  <a:pt x="187" y="641"/>
                  <a:pt x="178" y="642"/>
                </a:cubicBezTo>
                <a:close/>
                <a:moveTo>
                  <a:pt x="514" y="642"/>
                </a:moveTo>
                <a:cubicBezTo>
                  <a:pt x="513" y="641"/>
                  <a:pt x="513" y="641"/>
                  <a:pt x="512" y="642"/>
                </a:cubicBezTo>
                <a:cubicBezTo>
                  <a:pt x="507" y="640"/>
                  <a:pt x="522" y="637"/>
                  <a:pt x="514" y="642"/>
                </a:cubicBezTo>
                <a:close/>
                <a:moveTo>
                  <a:pt x="351" y="640"/>
                </a:moveTo>
                <a:cubicBezTo>
                  <a:pt x="350" y="640"/>
                  <a:pt x="350" y="640"/>
                  <a:pt x="349" y="640"/>
                </a:cubicBezTo>
                <a:cubicBezTo>
                  <a:pt x="348" y="635"/>
                  <a:pt x="354" y="639"/>
                  <a:pt x="351" y="640"/>
                </a:cubicBezTo>
                <a:close/>
                <a:moveTo>
                  <a:pt x="765" y="640"/>
                </a:moveTo>
                <a:cubicBezTo>
                  <a:pt x="764" y="637"/>
                  <a:pt x="765" y="637"/>
                  <a:pt x="767" y="638"/>
                </a:cubicBezTo>
                <a:cubicBezTo>
                  <a:pt x="767" y="639"/>
                  <a:pt x="766" y="640"/>
                  <a:pt x="765" y="640"/>
                </a:cubicBezTo>
                <a:close/>
                <a:moveTo>
                  <a:pt x="322" y="636"/>
                </a:moveTo>
                <a:cubicBezTo>
                  <a:pt x="322" y="635"/>
                  <a:pt x="321" y="635"/>
                  <a:pt x="321" y="635"/>
                </a:cubicBezTo>
                <a:cubicBezTo>
                  <a:pt x="323" y="631"/>
                  <a:pt x="325" y="635"/>
                  <a:pt x="322" y="636"/>
                </a:cubicBezTo>
                <a:close/>
                <a:moveTo>
                  <a:pt x="337" y="636"/>
                </a:moveTo>
                <a:cubicBezTo>
                  <a:pt x="336" y="634"/>
                  <a:pt x="337" y="633"/>
                  <a:pt x="338" y="633"/>
                </a:cubicBezTo>
                <a:cubicBezTo>
                  <a:pt x="339" y="635"/>
                  <a:pt x="344" y="635"/>
                  <a:pt x="337" y="636"/>
                </a:cubicBezTo>
                <a:close/>
                <a:moveTo>
                  <a:pt x="365" y="635"/>
                </a:moveTo>
                <a:cubicBezTo>
                  <a:pt x="364" y="635"/>
                  <a:pt x="364" y="635"/>
                  <a:pt x="364" y="635"/>
                </a:cubicBezTo>
                <a:cubicBezTo>
                  <a:pt x="365" y="635"/>
                  <a:pt x="365" y="635"/>
                  <a:pt x="365" y="635"/>
                </a:cubicBezTo>
                <a:close/>
                <a:moveTo>
                  <a:pt x="308" y="633"/>
                </a:moveTo>
                <a:cubicBezTo>
                  <a:pt x="308" y="626"/>
                  <a:pt x="306" y="631"/>
                  <a:pt x="308" y="625"/>
                </a:cubicBezTo>
                <a:cubicBezTo>
                  <a:pt x="313" y="625"/>
                  <a:pt x="310" y="633"/>
                  <a:pt x="308" y="633"/>
                </a:cubicBezTo>
                <a:close/>
                <a:moveTo>
                  <a:pt x="103" y="631"/>
                </a:moveTo>
                <a:cubicBezTo>
                  <a:pt x="101" y="629"/>
                  <a:pt x="113" y="609"/>
                  <a:pt x="109" y="624"/>
                </a:cubicBezTo>
                <a:cubicBezTo>
                  <a:pt x="104" y="626"/>
                  <a:pt x="106" y="628"/>
                  <a:pt x="103" y="631"/>
                </a:cubicBezTo>
                <a:close/>
                <a:moveTo>
                  <a:pt x="360" y="631"/>
                </a:moveTo>
                <a:cubicBezTo>
                  <a:pt x="357" y="630"/>
                  <a:pt x="361" y="625"/>
                  <a:pt x="362" y="630"/>
                </a:cubicBezTo>
                <a:cubicBezTo>
                  <a:pt x="361" y="631"/>
                  <a:pt x="360" y="631"/>
                  <a:pt x="360" y="631"/>
                </a:cubicBezTo>
                <a:close/>
                <a:moveTo>
                  <a:pt x="358" y="628"/>
                </a:moveTo>
                <a:cubicBezTo>
                  <a:pt x="352" y="626"/>
                  <a:pt x="359" y="620"/>
                  <a:pt x="359" y="628"/>
                </a:cubicBezTo>
                <a:cubicBezTo>
                  <a:pt x="358" y="628"/>
                  <a:pt x="358" y="628"/>
                  <a:pt x="358" y="628"/>
                </a:cubicBezTo>
                <a:close/>
                <a:moveTo>
                  <a:pt x="316" y="627"/>
                </a:moveTo>
                <a:cubicBezTo>
                  <a:pt x="315" y="625"/>
                  <a:pt x="311" y="625"/>
                  <a:pt x="316" y="625"/>
                </a:cubicBezTo>
                <a:cubicBezTo>
                  <a:pt x="316" y="627"/>
                  <a:pt x="316" y="627"/>
                  <a:pt x="316" y="627"/>
                </a:cubicBezTo>
                <a:close/>
                <a:moveTo>
                  <a:pt x="361" y="626"/>
                </a:moveTo>
                <a:cubicBezTo>
                  <a:pt x="361" y="625"/>
                  <a:pt x="361" y="625"/>
                  <a:pt x="362" y="625"/>
                </a:cubicBezTo>
                <a:cubicBezTo>
                  <a:pt x="362" y="626"/>
                  <a:pt x="362" y="626"/>
                  <a:pt x="361" y="626"/>
                </a:cubicBezTo>
                <a:close/>
                <a:moveTo>
                  <a:pt x="690" y="624"/>
                </a:moveTo>
                <a:cubicBezTo>
                  <a:pt x="690" y="622"/>
                  <a:pt x="691" y="622"/>
                  <a:pt x="691" y="624"/>
                </a:cubicBezTo>
                <a:cubicBezTo>
                  <a:pt x="690" y="624"/>
                  <a:pt x="690" y="624"/>
                  <a:pt x="690" y="624"/>
                </a:cubicBezTo>
                <a:close/>
                <a:moveTo>
                  <a:pt x="170" y="624"/>
                </a:moveTo>
                <a:cubicBezTo>
                  <a:pt x="170" y="622"/>
                  <a:pt x="170" y="622"/>
                  <a:pt x="170" y="621"/>
                </a:cubicBezTo>
                <a:cubicBezTo>
                  <a:pt x="172" y="621"/>
                  <a:pt x="171" y="623"/>
                  <a:pt x="170" y="624"/>
                </a:cubicBezTo>
                <a:close/>
                <a:moveTo>
                  <a:pt x="316" y="622"/>
                </a:moveTo>
                <a:cubicBezTo>
                  <a:pt x="316" y="621"/>
                  <a:pt x="315" y="620"/>
                  <a:pt x="316" y="620"/>
                </a:cubicBezTo>
                <a:cubicBezTo>
                  <a:pt x="316" y="622"/>
                  <a:pt x="316" y="622"/>
                  <a:pt x="316" y="622"/>
                </a:cubicBezTo>
                <a:close/>
                <a:moveTo>
                  <a:pt x="142" y="620"/>
                </a:moveTo>
                <a:cubicBezTo>
                  <a:pt x="140" y="618"/>
                  <a:pt x="144" y="619"/>
                  <a:pt x="145" y="619"/>
                </a:cubicBezTo>
                <a:cubicBezTo>
                  <a:pt x="144" y="619"/>
                  <a:pt x="143" y="620"/>
                  <a:pt x="142" y="620"/>
                </a:cubicBezTo>
                <a:close/>
                <a:moveTo>
                  <a:pt x="336" y="620"/>
                </a:moveTo>
                <a:cubicBezTo>
                  <a:pt x="334" y="619"/>
                  <a:pt x="333" y="617"/>
                  <a:pt x="333" y="616"/>
                </a:cubicBezTo>
                <a:cubicBezTo>
                  <a:pt x="336" y="616"/>
                  <a:pt x="340" y="618"/>
                  <a:pt x="336" y="620"/>
                </a:cubicBezTo>
                <a:close/>
                <a:moveTo>
                  <a:pt x="587" y="619"/>
                </a:moveTo>
                <a:cubicBezTo>
                  <a:pt x="586" y="618"/>
                  <a:pt x="583" y="617"/>
                  <a:pt x="588" y="618"/>
                </a:cubicBezTo>
                <a:cubicBezTo>
                  <a:pt x="588" y="618"/>
                  <a:pt x="588" y="619"/>
                  <a:pt x="587" y="619"/>
                </a:cubicBezTo>
                <a:close/>
                <a:moveTo>
                  <a:pt x="579" y="618"/>
                </a:moveTo>
                <a:cubicBezTo>
                  <a:pt x="579" y="617"/>
                  <a:pt x="579" y="617"/>
                  <a:pt x="580" y="617"/>
                </a:cubicBezTo>
                <a:cubicBezTo>
                  <a:pt x="580" y="618"/>
                  <a:pt x="579" y="618"/>
                  <a:pt x="579" y="618"/>
                </a:cubicBezTo>
                <a:close/>
                <a:moveTo>
                  <a:pt x="342" y="618"/>
                </a:moveTo>
                <a:cubicBezTo>
                  <a:pt x="341" y="615"/>
                  <a:pt x="344" y="615"/>
                  <a:pt x="344" y="616"/>
                </a:cubicBezTo>
                <a:cubicBezTo>
                  <a:pt x="342" y="618"/>
                  <a:pt x="342" y="618"/>
                  <a:pt x="342" y="618"/>
                </a:cubicBezTo>
                <a:close/>
                <a:moveTo>
                  <a:pt x="659" y="617"/>
                </a:moveTo>
                <a:cubicBezTo>
                  <a:pt x="659" y="616"/>
                  <a:pt x="660" y="615"/>
                  <a:pt x="661" y="615"/>
                </a:cubicBezTo>
                <a:cubicBezTo>
                  <a:pt x="661" y="617"/>
                  <a:pt x="661" y="616"/>
                  <a:pt x="659" y="617"/>
                </a:cubicBezTo>
                <a:close/>
                <a:moveTo>
                  <a:pt x="322" y="617"/>
                </a:moveTo>
                <a:cubicBezTo>
                  <a:pt x="322" y="616"/>
                  <a:pt x="322" y="616"/>
                  <a:pt x="321" y="616"/>
                </a:cubicBezTo>
                <a:cubicBezTo>
                  <a:pt x="323" y="613"/>
                  <a:pt x="324" y="615"/>
                  <a:pt x="322" y="617"/>
                </a:cubicBezTo>
                <a:close/>
                <a:moveTo>
                  <a:pt x="454" y="615"/>
                </a:moveTo>
                <a:cubicBezTo>
                  <a:pt x="454" y="612"/>
                  <a:pt x="453" y="613"/>
                  <a:pt x="456" y="612"/>
                </a:cubicBezTo>
                <a:cubicBezTo>
                  <a:pt x="456" y="613"/>
                  <a:pt x="455" y="615"/>
                  <a:pt x="454" y="615"/>
                </a:cubicBezTo>
                <a:close/>
                <a:moveTo>
                  <a:pt x="363" y="614"/>
                </a:moveTo>
                <a:cubicBezTo>
                  <a:pt x="362" y="613"/>
                  <a:pt x="362" y="613"/>
                  <a:pt x="362" y="613"/>
                </a:cubicBezTo>
                <a:cubicBezTo>
                  <a:pt x="366" y="612"/>
                  <a:pt x="366" y="613"/>
                  <a:pt x="363" y="614"/>
                </a:cubicBezTo>
                <a:close/>
                <a:moveTo>
                  <a:pt x="113" y="614"/>
                </a:moveTo>
                <a:cubicBezTo>
                  <a:pt x="113" y="613"/>
                  <a:pt x="121" y="599"/>
                  <a:pt x="121" y="609"/>
                </a:cubicBezTo>
                <a:cubicBezTo>
                  <a:pt x="119" y="611"/>
                  <a:pt x="116" y="613"/>
                  <a:pt x="113" y="614"/>
                </a:cubicBezTo>
                <a:close/>
                <a:moveTo>
                  <a:pt x="339" y="613"/>
                </a:moveTo>
                <a:cubicBezTo>
                  <a:pt x="339" y="612"/>
                  <a:pt x="340" y="612"/>
                  <a:pt x="340" y="613"/>
                </a:cubicBezTo>
                <a:cubicBezTo>
                  <a:pt x="339" y="613"/>
                  <a:pt x="339" y="613"/>
                  <a:pt x="339" y="613"/>
                </a:cubicBezTo>
                <a:close/>
                <a:moveTo>
                  <a:pt x="346" y="613"/>
                </a:moveTo>
                <a:cubicBezTo>
                  <a:pt x="344" y="610"/>
                  <a:pt x="345" y="611"/>
                  <a:pt x="348" y="611"/>
                </a:cubicBezTo>
                <a:cubicBezTo>
                  <a:pt x="348" y="612"/>
                  <a:pt x="346" y="613"/>
                  <a:pt x="346" y="613"/>
                </a:cubicBezTo>
                <a:close/>
                <a:moveTo>
                  <a:pt x="311" y="613"/>
                </a:moveTo>
                <a:cubicBezTo>
                  <a:pt x="307" y="611"/>
                  <a:pt x="309" y="608"/>
                  <a:pt x="311" y="608"/>
                </a:cubicBezTo>
                <a:cubicBezTo>
                  <a:pt x="308" y="611"/>
                  <a:pt x="318" y="610"/>
                  <a:pt x="311" y="613"/>
                </a:cubicBezTo>
                <a:close/>
                <a:moveTo>
                  <a:pt x="329" y="612"/>
                </a:moveTo>
                <a:cubicBezTo>
                  <a:pt x="328" y="611"/>
                  <a:pt x="328" y="611"/>
                  <a:pt x="329" y="611"/>
                </a:cubicBezTo>
                <a:cubicBezTo>
                  <a:pt x="329" y="612"/>
                  <a:pt x="329" y="612"/>
                  <a:pt x="329" y="612"/>
                </a:cubicBezTo>
                <a:close/>
                <a:moveTo>
                  <a:pt x="591" y="611"/>
                </a:moveTo>
                <a:cubicBezTo>
                  <a:pt x="590" y="606"/>
                  <a:pt x="593" y="603"/>
                  <a:pt x="592" y="611"/>
                </a:cubicBezTo>
                <a:cubicBezTo>
                  <a:pt x="592" y="611"/>
                  <a:pt x="591" y="611"/>
                  <a:pt x="591" y="611"/>
                </a:cubicBezTo>
                <a:close/>
                <a:moveTo>
                  <a:pt x="587" y="611"/>
                </a:moveTo>
                <a:cubicBezTo>
                  <a:pt x="586" y="610"/>
                  <a:pt x="586" y="610"/>
                  <a:pt x="587" y="609"/>
                </a:cubicBezTo>
                <a:cubicBezTo>
                  <a:pt x="588" y="610"/>
                  <a:pt x="588" y="610"/>
                  <a:pt x="587" y="611"/>
                </a:cubicBezTo>
                <a:close/>
                <a:moveTo>
                  <a:pt x="335" y="609"/>
                </a:moveTo>
                <a:cubicBezTo>
                  <a:pt x="329" y="606"/>
                  <a:pt x="336" y="605"/>
                  <a:pt x="339" y="608"/>
                </a:cubicBezTo>
                <a:cubicBezTo>
                  <a:pt x="335" y="609"/>
                  <a:pt x="335" y="609"/>
                  <a:pt x="335" y="609"/>
                </a:cubicBezTo>
                <a:close/>
                <a:moveTo>
                  <a:pt x="365" y="609"/>
                </a:moveTo>
                <a:cubicBezTo>
                  <a:pt x="363" y="607"/>
                  <a:pt x="365" y="607"/>
                  <a:pt x="366" y="609"/>
                </a:cubicBezTo>
                <a:cubicBezTo>
                  <a:pt x="366" y="609"/>
                  <a:pt x="365" y="609"/>
                  <a:pt x="365" y="609"/>
                </a:cubicBezTo>
                <a:close/>
                <a:moveTo>
                  <a:pt x="457" y="609"/>
                </a:moveTo>
                <a:cubicBezTo>
                  <a:pt x="457" y="608"/>
                  <a:pt x="457" y="608"/>
                  <a:pt x="457" y="608"/>
                </a:cubicBezTo>
                <a:cubicBezTo>
                  <a:pt x="458" y="608"/>
                  <a:pt x="458" y="609"/>
                  <a:pt x="457" y="609"/>
                </a:cubicBezTo>
                <a:close/>
                <a:moveTo>
                  <a:pt x="316" y="609"/>
                </a:moveTo>
                <a:cubicBezTo>
                  <a:pt x="315" y="608"/>
                  <a:pt x="315" y="607"/>
                  <a:pt x="317" y="607"/>
                </a:cubicBezTo>
                <a:cubicBezTo>
                  <a:pt x="318" y="609"/>
                  <a:pt x="317" y="609"/>
                  <a:pt x="316" y="609"/>
                </a:cubicBezTo>
                <a:close/>
                <a:moveTo>
                  <a:pt x="457" y="606"/>
                </a:moveTo>
                <a:cubicBezTo>
                  <a:pt x="451" y="602"/>
                  <a:pt x="458" y="590"/>
                  <a:pt x="458" y="606"/>
                </a:cubicBezTo>
                <a:cubicBezTo>
                  <a:pt x="457" y="606"/>
                  <a:pt x="457" y="606"/>
                  <a:pt x="457" y="606"/>
                </a:cubicBezTo>
                <a:close/>
                <a:moveTo>
                  <a:pt x="584" y="605"/>
                </a:moveTo>
                <a:cubicBezTo>
                  <a:pt x="584" y="602"/>
                  <a:pt x="584" y="604"/>
                  <a:pt x="586" y="605"/>
                </a:cubicBezTo>
                <a:cubicBezTo>
                  <a:pt x="586" y="606"/>
                  <a:pt x="584" y="605"/>
                  <a:pt x="584" y="605"/>
                </a:cubicBezTo>
                <a:close/>
                <a:moveTo>
                  <a:pt x="365" y="604"/>
                </a:moveTo>
                <a:cubicBezTo>
                  <a:pt x="364" y="604"/>
                  <a:pt x="364" y="603"/>
                  <a:pt x="365" y="603"/>
                </a:cubicBezTo>
                <a:cubicBezTo>
                  <a:pt x="365" y="604"/>
                  <a:pt x="365" y="604"/>
                  <a:pt x="365" y="604"/>
                </a:cubicBezTo>
                <a:close/>
                <a:moveTo>
                  <a:pt x="565" y="604"/>
                </a:moveTo>
                <a:cubicBezTo>
                  <a:pt x="565" y="603"/>
                  <a:pt x="563" y="600"/>
                  <a:pt x="566" y="602"/>
                </a:cubicBezTo>
                <a:cubicBezTo>
                  <a:pt x="566" y="602"/>
                  <a:pt x="565" y="603"/>
                  <a:pt x="565" y="604"/>
                </a:cubicBezTo>
                <a:close/>
                <a:moveTo>
                  <a:pt x="361" y="604"/>
                </a:moveTo>
                <a:cubicBezTo>
                  <a:pt x="361" y="599"/>
                  <a:pt x="357" y="597"/>
                  <a:pt x="353" y="596"/>
                </a:cubicBezTo>
                <a:cubicBezTo>
                  <a:pt x="353" y="594"/>
                  <a:pt x="375" y="589"/>
                  <a:pt x="363" y="597"/>
                </a:cubicBezTo>
                <a:cubicBezTo>
                  <a:pt x="363" y="606"/>
                  <a:pt x="371" y="596"/>
                  <a:pt x="362" y="602"/>
                </a:cubicBezTo>
                <a:cubicBezTo>
                  <a:pt x="362" y="603"/>
                  <a:pt x="363" y="603"/>
                  <a:pt x="361" y="604"/>
                </a:cubicBezTo>
                <a:close/>
                <a:moveTo>
                  <a:pt x="561" y="602"/>
                </a:moveTo>
                <a:cubicBezTo>
                  <a:pt x="559" y="602"/>
                  <a:pt x="562" y="595"/>
                  <a:pt x="562" y="601"/>
                </a:cubicBezTo>
                <a:cubicBezTo>
                  <a:pt x="563" y="602"/>
                  <a:pt x="563" y="602"/>
                  <a:pt x="561" y="602"/>
                </a:cubicBezTo>
                <a:close/>
                <a:moveTo>
                  <a:pt x="341" y="602"/>
                </a:moveTo>
                <a:cubicBezTo>
                  <a:pt x="341" y="601"/>
                  <a:pt x="340" y="599"/>
                  <a:pt x="342" y="600"/>
                </a:cubicBezTo>
                <a:cubicBezTo>
                  <a:pt x="342" y="601"/>
                  <a:pt x="341" y="602"/>
                  <a:pt x="341" y="602"/>
                </a:cubicBezTo>
                <a:close/>
                <a:moveTo>
                  <a:pt x="383" y="601"/>
                </a:moveTo>
                <a:cubicBezTo>
                  <a:pt x="383" y="601"/>
                  <a:pt x="383" y="601"/>
                  <a:pt x="383" y="600"/>
                </a:cubicBezTo>
                <a:cubicBezTo>
                  <a:pt x="384" y="600"/>
                  <a:pt x="384" y="601"/>
                  <a:pt x="383" y="601"/>
                </a:cubicBezTo>
                <a:close/>
                <a:moveTo>
                  <a:pt x="145" y="601"/>
                </a:moveTo>
                <a:cubicBezTo>
                  <a:pt x="143" y="599"/>
                  <a:pt x="146" y="597"/>
                  <a:pt x="147" y="599"/>
                </a:cubicBezTo>
                <a:cubicBezTo>
                  <a:pt x="147" y="600"/>
                  <a:pt x="146" y="600"/>
                  <a:pt x="145" y="601"/>
                </a:cubicBezTo>
                <a:close/>
                <a:moveTo>
                  <a:pt x="566" y="600"/>
                </a:moveTo>
                <a:cubicBezTo>
                  <a:pt x="564" y="599"/>
                  <a:pt x="560" y="588"/>
                  <a:pt x="566" y="590"/>
                </a:cubicBezTo>
                <a:cubicBezTo>
                  <a:pt x="568" y="593"/>
                  <a:pt x="570" y="597"/>
                  <a:pt x="566" y="600"/>
                </a:cubicBezTo>
                <a:close/>
                <a:moveTo>
                  <a:pt x="673" y="597"/>
                </a:moveTo>
                <a:cubicBezTo>
                  <a:pt x="673" y="596"/>
                  <a:pt x="674" y="597"/>
                  <a:pt x="674" y="597"/>
                </a:cubicBezTo>
                <a:cubicBezTo>
                  <a:pt x="673" y="597"/>
                  <a:pt x="673" y="597"/>
                  <a:pt x="673" y="597"/>
                </a:cubicBezTo>
                <a:close/>
                <a:moveTo>
                  <a:pt x="857" y="594"/>
                </a:moveTo>
                <a:cubicBezTo>
                  <a:pt x="856" y="593"/>
                  <a:pt x="856" y="592"/>
                  <a:pt x="856" y="591"/>
                </a:cubicBezTo>
                <a:cubicBezTo>
                  <a:pt x="857" y="593"/>
                  <a:pt x="861" y="593"/>
                  <a:pt x="857" y="594"/>
                </a:cubicBezTo>
                <a:close/>
                <a:moveTo>
                  <a:pt x="850" y="593"/>
                </a:moveTo>
                <a:cubicBezTo>
                  <a:pt x="850" y="592"/>
                  <a:pt x="846" y="588"/>
                  <a:pt x="850" y="588"/>
                </a:cubicBezTo>
                <a:cubicBezTo>
                  <a:pt x="852" y="591"/>
                  <a:pt x="852" y="590"/>
                  <a:pt x="850" y="593"/>
                </a:cubicBezTo>
                <a:close/>
                <a:moveTo>
                  <a:pt x="669" y="590"/>
                </a:moveTo>
                <a:cubicBezTo>
                  <a:pt x="668" y="588"/>
                  <a:pt x="672" y="586"/>
                  <a:pt x="672" y="590"/>
                </a:cubicBezTo>
                <a:cubicBezTo>
                  <a:pt x="671" y="590"/>
                  <a:pt x="670" y="590"/>
                  <a:pt x="669" y="590"/>
                </a:cubicBezTo>
                <a:close/>
                <a:moveTo>
                  <a:pt x="864" y="590"/>
                </a:moveTo>
                <a:cubicBezTo>
                  <a:pt x="864" y="589"/>
                  <a:pt x="863" y="589"/>
                  <a:pt x="864" y="589"/>
                </a:cubicBezTo>
                <a:cubicBezTo>
                  <a:pt x="864" y="590"/>
                  <a:pt x="865" y="590"/>
                  <a:pt x="864" y="590"/>
                </a:cubicBezTo>
                <a:close/>
                <a:moveTo>
                  <a:pt x="388" y="590"/>
                </a:moveTo>
                <a:cubicBezTo>
                  <a:pt x="388" y="589"/>
                  <a:pt x="388" y="589"/>
                  <a:pt x="388" y="589"/>
                </a:cubicBezTo>
                <a:cubicBezTo>
                  <a:pt x="389" y="590"/>
                  <a:pt x="389" y="590"/>
                  <a:pt x="388" y="590"/>
                </a:cubicBezTo>
                <a:close/>
                <a:moveTo>
                  <a:pt x="858" y="588"/>
                </a:moveTo>
                <a:cubicBezTo>
                  <a:pt x="857" y="585"/>
                  <a:pt x="862" y="585"/>
                  <a:pt x="862" y="588"/>
                </a:cubicBezTo>
                <a:cubicBezTo>
                  <a:pt x="858" y="588"/>
                  <a:pt x="858" y="588"/>
                  <a:pt x="858" y="588"/>
                </a:cubicBezTo>
                <a:close/>
                <a:moveTo>
                  <a:pt x="562" y="587"/>
                </a:moveTo>
                <a:cubicBezTo>
                  <a:pt x="557" y="583"/>
                  <a:pt x="563" y="581"/>
                  <a:pt x="563" y="586"/>
                </a:cubicBezTo>
                <a:cubicBezTo>
                  <a:pt x="562" y="587"/>
                  <a:pt x="562" y="587"/>
                  <a:pt x="562" y="587"/>
                </a:cubicBezTo>
                <a:close/>
                <a:moveTo>
                  <a:pt x="696" y="587"/>
                </a:moveTo>
                <a:cubicBezTo>
                  <a:pt x="696" y="586"/>
                  <a:pt x="696" y="584"/>
                  <a:pt x="698" y="585"/>
                </a:cubicBezTo>
                <a:cubicBezTo>
                  <a:pt x="697" y="587"/>
                  <a:pt x="698" y="586"/>
                  <a:pt x="696" y="587"/>
                </a:cubicBezTo>
                <a:close/>
                <a:moveTo>
                  <a:pt x="839" y="587"/>
                </a:moveTo>
                <a:cubicBezTo>
                  <a:pt x="839" y="584"/>
                  <a:pt x="839" y="584"/>
                  <a:pt x="842" y="584"/>
                </a:cubicBezTo>
                <a:cubicBezTo>
                  <a:pt x="842" y="585"/>
                  <a:pt x="839" y="587"/>
                  <a:pt x="839" y="587"/>
                </a:cubicBezTo>
                <a:close/>
                <a:moveTo>
                  <a:pt x="389" y="586"/>
                </a:moveTo>
                <a:cubicBezTo>
                  <a:pt x="388" y="584"/>
                  <a:pt x="389" y="584"/>
                  <a:pt x="392" y="584"/>
                </a:cubicBezTo>
                <a:cubicBezTo>
                  <a:pt x="392" y="586"/>
                  <a:pt x="392" y="585"/>
                  <a:pt x="389" y="586"/>
                </a:cubicBezTo>
                <a:close/>
                <a:moveTo>
                  <a:pt x="820" y="586"/>
                </a:moveTo>
                <a:cubicBezTo>
                  <a:pt x="819" y="585"/>
                  <a:pt x="808" y="579"/>
                  <a:pt x="819" y="581"/>
                </a:cubicBezTo>
                <a:cubicBezTo>
                  <a:pt x="826" y="577"/>
                  <a:pt x="803" y="573"/>
                  <a:pt x="817" y="574"/>
                </a:cubicBezTo>
                <a:cubicBezTo>
                  <a:pt x="822" y="579"/>
                  <a:pt x="833" y="576"/>
                  <a:pt x="833" y="584"/>
                </a:cubicBezTo>
                <a:cubicBezTo>
                  <a:pt x="830" y="586"/>
                  <a:pt x="824" y="581"/>
                  <a:pt x="821" y="583"/>
                </a:cubicBezTo>
                <a:cubicBezTo>
                  <a:pt x="821" y="586"/>
                  <a:pt x="821" y="586"/>
                  <a:pt x="820" y="586"/>
                </a:cubicBezTo>
                <a:close/>
                <a:moveTo>
                  <a:pt x="145" y="586"/>
                </a:moveTo>
                <a:cubicBezTo>
                  <a:pt x="143" y="584"/>
                  <a:pt x="146" y="584"/>
                  <a:pt x="147" y="584"/>
                </a:cubicBezTo>
                <a:cubicBezTo>
                  <a:pt x="147" y="586"/>
                  <a:pt x="147" y="585"/>
                  <a:pt x="145" y="586"/>
                </a:cubicBezTo>
                <a:close/>
                <a:moveTo>
                  <a:pt x="676" y="585"/>
                </a:moveTo>
                <a:cubicBezTo>
                  <a:pt x="672" y="582"/>
                  <a:pt x="673" y="583"/>
                  <a:pt x="677" y="583"/>
                </a:cubicBezTo>
                <a:cubicBezTo>
                  <a:pt x="678" y="583"/>
                  <a:pt x="677" y="585"/>
                  <a:pt x="676" y="585"/>
                </a:cubicBezTo>
                <a:close/>
                <a:moveTo>
                  <a:pt x="385" y="584"/>
                </a:moveTo>
                <a:cubicBezTo>
                  <a:pt x="383" y="583"/>
                  <a:pt x="386" y="580"/>
                  <a:pt x="387" y="583"/>
                </a:cubicBezTo>
                <a:cubicBezTo>
                  <a:pt x="387" y="584"/>
                  <a:pt x="385" y="584"/>
                  <a:pt x="385" y="584"/>
                </a:cubicBezTo>
                <a:close/>
                <a:moveTo>
                  <a:pt x="548" y="584"/>
                </a:moveTo>
                <a:cubicBezTo>
                  <a:pt x="548" y="583"/>
                  <a:pt x="547" y="581"/>
                  <a:pt x="548" y="581"/>
                </a:cubicBezTo>
                <a:cubicBezTo>
                  <a:pt x="549" y="583"/>
                  <a:pt x="551" y="583"/>
                  <a:pt x="548" y="584"/>
                </a:cubicBezTo>
                <a:close/>
                <a:moveTo>
                  <a:pt x="355" y="584"/>
                </a:moveTo>
                <a:cubicBezTo>
                  <a:pt x="352" y="577"/>
                  <a:pt x="366" y="581"/>
                  <a:pt x="357" y="582"/>
                </a:cubicBezTo>
                <a:cubicBezTo>
                  <a:pt x="356" y="583"/>
                  <a:pt x="356" y="583"/>
                  <a:pt x="355" y="584"/>
                </a:cubicBezTo>
                <a:close/>
                <a:moveTo>
                  <a:pt x="183" y="583"/>
                </a:moveTo>
                <a:cubicBezTo>
                  <a:pt x="180" y="580"/>
                  <a:pt x="180" y="580"/>
                  <a:pt x="180" y="580"/>
                </a:cubicBezTo>
                <a:cubicBezTo>
                  <a:pt x="181" y="579"/>
                  <a:pt x="188" y="581"/>
                  <a:pt x="183" y="583"/>
                </a:cubicBezTo>
                <a:close/>
                <a:moveTo>
                  <a:pt x="552" y="582"/>
                </a:moveTo>
                <a:cubicBezTo>
                  <a:pt x="548" y="580"/>
                  <a:pt x="553" y="576"/>
                  <a:pt x="553" y="582"/>
                </a:cubicBezTo>
                <a:cubicBezTo>
                  <a:pt x="552" y="582"/>
                  <a:pt x="552" y="582"/>
                  <a:pt x="552" y="582"/>
                </a:cubicBezTo>
                <a:close/>
                <a:moveTo>
                  <a:pt x="563" y="581"/>
                </a:moveTo>
                <a:cubicBezTo>
                  <a:pt x="559" y="578"/>
                  <a:pt x="566" y="578"/>
                  <a:pt x="566" y="581"/>
                </a:cubicBezTo>
                <a:cubicBezTo>
                  <a:pt x="565" y="581"/>
                  <a:pt x="564" y="581"/>
                  <a:pt x="563" y="581"/>
                </a:cubicBezTo>
                <a:close/>
                <a:moveTo>
                  <a:pt x="272" y="581"/>
                </a:moveTo>
                <a:cubicBezTo>
                  <a:pt x="272" y="579"/>
                  <a:pt x="273" y="579"/>
                  <a:pt x="275" y="578"/>
                </a:cubicBezTo>
                <a:cubicBezTo>
                  <a:pt x="274" y="581"/>
                  <a:pt x="274" y="580"/>
                  <a:pt x="272" y="581"/>
                </a:cubicBezTo>
                <a:close/>
                <a:moveTo>
                  <a:pt x="197" y="581"/>
                </a:moveTo>
                <a:cubicBezTo>
                  <a:pt x="193" y="579"/>
                  <a:pt x="206" y="571"/>
                  <a:pt x="206" y="577"/>
                </a:cubicBezTo>
                <a:cubicBezTo>
                  <a:pt x="203" y="578"/>
                  <a:pt x="200" y="579"/>
                  <a:pt x="197" y="581"/>
                </a:cubicBezTo>
                <a:close/>
                <a:moveTo>
                  <a:pt x="352" y="581"/>
                </a:moveTo>
                <a:cubicBezTo>
                  <a:pt x="351" y="580"/>
                  <a:pt x="351" y="580"/>
                  <a:pt x="353" y="580"/>
                </a:cubicBezTo>
                <a:cubicBezTo>
                  <a:pt x="353" y="581"/>
                  <a:pt x="353" y="581"/>
                  <a:pt x="352" y="581"/>
                </a:cubicBezTo>
                <a:close/>
                <a:moveTo>
                  <a:pt x="389" y="580"/>
                </a:moveTo>
                <a:cubicBezTo>
                  <a:pt x="388" y="578"/>
                  <a:pt x="391" y="580"/>
                  <a:pt x="392" y="580"/>
                </a:cubicBezTo>
                <a:cubicBezTo>
                  <a:pt x="391" y="580"/>
                  <a:pt x="390" y="580"/>
                  <a:pt x="389" y="580"/>
                </a:cubicBezTo>
                <a:close/>
                <a:moveTo>
                  <a:pt x="810" y="580"/>
                </a:moveTo>
                <a:cubicBezTo>
                  <a:pt x="806" y="578"/>
                  <a:pt x="801" y="579"/>
                  <a:pt x="810" y="578"/>
                </a:cubicBezTo>
                <a:cubicBezTo>
                  <a:pt x="810" y="579"/>
                  <a:pt x="811" y="579"/>
                  <a:pt x="810" y="580"/>
                </a:cubicBezTo>
                <a:close/>
                <a:moveTo>
                  <a:pt x="658" y="579"/>
                </a:moveTo>
                <a:cubicBezTo>
                  <a:pt x="657" y="578"/>
                  <a:pt x="659" y="579"/>
                  <a:pt x="659" y="579"/>
                </a:cubicBezTo>
                <a:cubicBezTo>
                  <a:pt x="659" y="579"/>
                  <a:pt x="658" y="579"/>
                  <a:pt x="658" y="579"/>
                </a:cubicBezTo>
                <a:close/>
                <a:moveTo>
                  <a:pt x="173" y="578"/>
                </a:moveTo>
                <a:cubicBezTo>
                  <a:pt x="169" y="574"/>
                  <a:pt x="196" y="556"/>
                  <a:pt x="188" y="566"/>
                </a:cubicBezTo>
                <a:cubicBezTo>
                  <a:pt x="190" y="570"/>
                  <a:pt x="199" y="563"/>
                  <a:pt x="199" y="568"/>
                </a:cubicBezTo>
                <a:cubicBezTo>
                  <a:pt x="196" y="572"/>
                  <a:pt x="187" y="572"/>
                  <a:pt x="183" y="572"/>
                </a:cubicBezTo>
                <a:cubicBezTo>
                  <a:pt x="188" y="575"/>
                  <a:pt x="174" y="578"/>
                  <a:pt x="173" y="578"/>
                </a:cubicBezTo>
                <a:close/>
                <a:moveTo>
                  <a:pt x="549" y="578"/>
                </a:moveTo>
                <a:cubicBezTo>
                  <a:pt x="546" y="577"/>
                  <a:pt x="548" y="577"/>
                  <a:pt x="550" y="577"/>
                </a:cubicBezTo>
                <a:cubicBezTo>
                  <a:pt x="550" y="578"/>
                  <a:pt x="551" y="578"/>
                  <a:pt x="549" y="578"/>
                </a:cubicBezTo>
                <a:close/>
                <a:moveTo>
                  <a:pt x="209" y="577"/>
                </a:moveTo>
                <a:cubicBezTo>
                  <a:pt x="209" y="577"/>
                  <a:pt x="209" y="577"/>
                  <a:pt x="208" y="577"/>
                </a:cubicBezTo>
                <a:cubicBezTo>
                  <a:pt x="210" y="576"/>
                  <a:pt x="211" y="576"/>
                  <a:pt x="209" y="577"/>
                </a:cubicBezTo>
                <a:close/>
                <a:moveTo>
                  <a:pt x="358" y="577"/>
                </a:moveTo>
                <a:cubicBezTo>
                  <a:pt x="358" y="575"/>
                  <a:pt x="358" y="575"/>
                  <a:pt x="358" y="574"/>
                </a:cubicBezTo>
                <a:cubicBezTo>
                  <a:pt x="360" y="572"/>
                  <a:pt x="359" y="577"/>
                  <a:pt x="358" y="577"/>
                </a:cubicBezTo>
                <a:close/>
                <a:moveTo>
                  <a:pt x="667" y="577"/>
                </a:moveTo>
                <a:cubicBezTo>
                  <a:pt x="667" y="576"/>
                  <a:pt x="667" y="576"/>
                  <a:pt x="667" y="575"/>
                </a:cubicBezTo>
                <a:cubicBezTo>
                  <a:pt x="669" y="573"/>
                  <a:pt x="671" y="577"/>
                  <a:pt x="667" y="577"/>
                </a:cubicBezTo>
                <a:close/>
                <a:moveTo>
                  <a:pt x="275" y="577"/>
                </a:moveTo>
                <a:cubicBezTo>
                  <a:pt x="275" y="576"/>
                  <a:pt x="275" y="574"/>
                  <a:pt x="275" y="573"/>
                </a:cubicBezTo>
                <a:cubicBezTo>
                  <a:pt x="275" y="574"/>
                  <a:pt x="276" y="576"/>
                  <a:pt x="275" y="577"/>
                </a:cubicBezTo>
                <a:close/>
                <a:moveTo>
                  <a:pt x="802" y="576"/>
                </a:moveTo>
                <a:cubicBezTo>
                  <a:pt x="802" y="575"/>
                  <a:pt x="802" y="574"/>
                  <a:pt x="802" y="574"/>
                </a:cubicBezTo>
                <a:cubicBezTo>
                  <a:pt x="802" y="575"/>
                  <a:pt x="803" y="575"/>
                  <a:pt x="802" y="576"/>
                </a:cubicBezTo>
                <a:close/>
                <a:moveTo>
                  <a:pt x="361" y="576"/>
                </a:moveTo>
                <a:cubicBezTo>
                  <a:pt x="361" y="575"/>
                  <a:pt x="361" y="575"/>
                  <a:pt x="361" y="575"/>
                </a:cubicBezTo>
                <a:cubicBezTo>
                  <a:pt x="363" y="575"/>
                  <a:pt x="363" y="576"/>
                  <a:pt x="361" y="576"/>
                </a:cubicBezTo>
                <a:close/>
                <a:moveTo>
                  <a:pt x="553" y="576"/>
                </a:moveTo>
                <a:cubicBezTo>
                  <a:pt x="551" y="572"/>
                  <a:pt x="554" y="575"/>
                  <a:pt x="555" y="572"/>
                </a:cubicBezTo>
                <a:cubicBezTo>
                  <a:pt x="560" y="575"/>
                  <a:pt x="554" y="575"/>
                  <a:pt x="553" y="576"/>
                </a:cubicBezTo>
                <a:close/>
                <a:moveTo>
                  <a:pt x="373" y="573"/>
                </a:moveTo>
                <a:cubicBezTo>
                  <a:pt x="371" y="572"/>
                  <a:pt x="374" y="571"/>
                  <a:pt x="374" y="573"/>
                </a:cubicBezTo>
                <a:cubicBezTo>
                  <a:pt x="373" y="573"/>
                  <a:pt x="373" y="573"/>
                  <a:pt x="373" y="573"/>
                </a:cubicBezTo>
                <a:close/>
                <a:moveTo>
                  <a:pt x="811" y="573"/>
                </a:moveTo>
                <a:cubicBezTo>
                  <a:pt x="808" y="570"/>
                  <a:pt x="809" y="571"/>
                  <a:pt x="811" y="569"/>
                </a:cubicBezTo>
                <a:cubicBezTo>
                  <a:pt x="811" y="571"/>
                  <a:pt x="813" y="572"/>
                  <a:pt x="811" y="573"/>
                </a:cubicBezTo>
                <a:close/>
                <a:moveTo>
                  <a:pt x="668" y="572"/>
                </a:moveTo>
                <a:cubicBezTo>
                  <a:pt x="667" y="571"/>
                  <a:pt x="667" y="569"/>
                  <a:pt x="669" y="569"/>
                </a:cubicBezTo>
                <a:cubicBezTo>
                  <a:pt x="671" y="571"/>
                  <a:pt x="670" y="570"/>
                  <a:pt x="668" y="572"/>
                </a:cubicBezTo>
                <a:close/>
                <a:moveTo>
                  <a:pt x="543" y="571"/>
                </a:moveTo>
                <a:cubicBezTo>
                  <a:pt x="541" y="571"/>
                  <a:pt x="542" y="570"/>
                  <a:pt x="543" y="570"/>
                </a:cubicBezTo>
                <a:cubicBezTo>
                  <a:pt x="544" y="571"/>
                  <a:pt x="544" y="571"/>
                  <a:pt x="543" y="571"/>
                </a:cubicBezTo>
                <a:close/>
                <a:moveTo>
                  <a:pt x="548" y="569"/>
                </a:moveTo>
                <a:cubicBezTo>
                  <a:pt x="546" y="566"/>
                  <a:pt x="537" y="565"/>
                  <a:pt x="547" y="561"/>
                </a:cubicBezTo>
                <a:cubicBezTo>
                  <a:pt x="539" y="552"/>
                  <a:pt x="540" y="562"/>
                  <a:pt x="538" y="561"/>
                </a:cubicBezTo>
                <a:cubicBezTo>
                  <a:pt x="538" y="552"/>
                  <a:pt x="536" y="564"/>
                  <a:pt x="533" y="560"/>
                </a:cubicBezTo>
                <a:cubicBezTo>
                  <a:pt x="535" y="557"/>
                  <a:pt x="543" y="541"/>
                  <a:pt x="534" y="541"/>
                </a:cubicBezTo>
                <a:cubicBezTo>
                  <a:pt x="533" y="541"/>
                  <a:pt x="533" y="541"/>
                  <a:pt x="533" y="541"/>
                </a:cubicBezTo>
                <a:cubicBezTo>
                  <a:pt x="538" y="541"/>
                  <a:pt x="536" y="539"/>
                  <a:pt x="538" y="537"/>
                </a:cubicBezTo>
                <a:cubicBezTo>
                  <a:pt x="545" y="546"/>
                  <a:pt x="546" y="537"/>
                  <a:pt x="553" y="544"/>
                </a:cubicBezTo>
                <a:cubicBezTo>
                  <a:pt x="556" y="543"/>
                  <a:pt x="557" y="547"/>
                  <a:pt x="554" y="548"/>
                </a:cubicBezTo>
                <a:cubicBezTo>
                  <a:pt x="552" y="554"/>
                  <a:pt x="564" y="546"/>
                  <a:pt x="554" y="554"/>
                </a:cubicBezTo>
                <a:cubicBezTo>
                  <a:pt x="550" y="554"/>
                  <a:pt x="552" y="550"/>
                  <a:pt x="548" y="556"/>
                </a:cubicBezTo>
                <a:cubicBezTo>
                  <a:pt x="549" y="558"/>
                  <a:pt x="548" y="569"/>
                  <a:pt x="548" y="569"/>
                </a:cubicBezTo>
                <a:close/>
                <a:moveTo>
                  <a:pt x="186" y="568"/>
                </a:moveTo>
                <a:cubicBezTo>
                  <a:pt x="185" y="567"/>
                  <a:pt x="186" y="567"/>
                  <a:pt x="187" y="568"/>
                </a:cubicBezTo>
                <a:cubicBezTo>
                  <a:pt x="187" y="568"/>
                  <a:pt x="186" y="568"/>
                  <a:pt x="186" y="568"/>
                </a:cubicBezTo>
                <a:close/>
                <a:moveTo>
                  <a:pt x="317" y="568"/>
                </a:moveTo>
                <a:cubicBezTo>
                  <a:pt x="317" y="567"/>
                  <a:pt x="317" y="566"/>
                  <a:pt x="318" y="567"/>
                </a:cubicBezTo>
                <a:cubicBezTo>
                  <a:pt x="318" y="568"/>
                  <a:pt x="318" y="567"/>
                  <a:pt x="317" y="568"/>
                </a:cubicBezTo>
                <a:close/>
                <a:moveTo>
                  <a:pt x="197" y="565"/>
                </a:moveTo>
                <a:cubicBezTo>
                  <a:pt x="191" y="562"/>
                  <a:pt x="208" y="558"/>
                  <a:pt x="201" y="565"/>
                </a:cubicBezTo>
                <a:cubicBezTo>
                  <a:pt x="200" y="565"/>
                  <a:pt x="198" y="565"/>
                  <a:pt x="197" y="565"/>
                </a:cubicBezTo>
                <a:close/>
                <a:moveTo>
                  <a:pt x="670" y="565"/>
                </a:moveTo>
                <a:cubicBezTo>
                  <a:pt x="670" y="563"/>
                  <a:pt x="670" y="562"/>
                  <a:pt x="672" y="562"/>
                </a:cubicBezTo>
                <a:cubicBezTo>
                  <a:pt x="672" y="565"/>
                  <a:pt x="672" y="564"/>
                  <a:pt x="670" y="565"/>
                </a:cubicBezTo>
                <a:close/>
                <a:moveTo>
                  <a:pt x="593" y="561"/>
                </a:moveTo>
                <a:cubicBezTo>
                  <a:pt x="590" y="559"/>
                  <a:pt x="593" y="557"/>
                  <a:pt x="595" y="557"/>
                </a:cubicBezTo>
                <a:cubicBezTo>
                  <a:pt x="595" y="560"/>
                  <a:pt x="596" y="560"/>
                  <a:pt x="593" y="561"/>
                </a:cubicBezTo>
                <a:close/>
                <a:moveTo>
                  <a:pt x="383" y="561"/>
                </a:moveTo>
                <a:cubicBezTo>
                  <a:pt x="382" y="560"/>
                  <a:pt x="382" y="559"/>
                  <a:pt x="383" y="558"/>
                </a:cubicBezTo>
                <a:cubicBezTo>
                  <a:pt x="370" y="558"/>
                  <a:pt x="384" y="549"/>
                  <a:pt x="384" y="560"/>
                </a:cubicBezTo>
                <a:cubicBezTo>
                  <a:pt x="384" y="560"/>
                  <a:pt x="384" y="560"/>
                  <a:pt x="383" y="561"/>
                </a:cubicBezTo>
                <a:close/>
                <a:moveTo>
                  <a:pt x="552" y="561"/>
                </a:moveTo>
                <a:cubicBezTo>
                  <a:pt x="552" y="560"/>
                  <a:pt x="552" y="560"/>
                  <a:pt x="550" y="560"/>
                </a:cubicBezTo>
                <a:cubicBezTo>
                  <a:pt x="554" y="557"/>
                  <a:pt x="555" y="560"/>
                  <a:pt x="552" y="561"/>
                </a:cubicBezTo>
                <a:close/>
                <a:moveTo>
                  <a:pt x="672" y="560"/>
                </a:moveTo>
                <a:cubicBezTo>
                  <a:pt x="671" y="560"/>
                  <a:pt x="671" y="559"/>
                  <a:pt x="672" y="560"/>
                </a:cubicBezTo>
                <a:cubicBezTo>
                  <a:pt x="672" y="560"/>
                  <a:pt x="672" y="560"/>
                  <a:pt x="672" y="560"/>
                </a:cubicBezTo>
                <a:close/>
                <a:moveTo>
                  <a:pt x="595" y="556"/>
                </a:moveTo>
                <a:cubicBezTo>
                  <a:pt x="593" y="555"/>
                  <a:pt x="592" y="553"/>
                  <a:pt x="593" y="552"/>
                </a:cubicBezTo>
                <a:cubicBezTo>
                  <a:pt x="596" y="552"/>
                  <a:pt x="597" y="554"/>
                  <a:pt x="595" y="556"/>
                </a:cubicBezTo>
                <a:close/>
                <a:moveTo>
                  <a:pt x="538" y="556"/>
                </a:moveTo>
                <a:cubicBezTo>
                  <a:pt x="538" y="554"/>
                  <a:pt x="537" y="554"/>
                  <a:pt x="540" y="554"/>
                </a:cubicBezTo>
                <a:cubicBezTo>
                  <a:pt x="540" y="556"/>
                  <a:pt x="540" y="555"/>
                  <a:pt x="538" y="556"/>
                </a:cubicBezTo>
                <a:close/>
                <a:moveTo>
                  <a:pt x="545" y="555"/>
                </a:moveTo>
                <a:cubicBezTo>
                  <a:pt x="541" y="551"/>
                  <a:pt x="536" y="548"/>
                  <a:pt x="547" y="550"/>
                </a:cubicBezTo>
                <a:cubicBezTo>
                  <a:pt x="547" y="552"/>
                  <a:pt x="547" y="554"/>
                  <a:pt x="545" y="555"/>
                </a:cubicBezTo>
                <a:close/>
                <a:moveTo>
                  <a:pt x="375" y="555"/>
                </a:moveTo>
                <a:cubicBezTo>
                  <a:pt x="370" y="553"/>
                  <a:pt x="372" y="548"/>
                  <a:pt x="368" y="553"/>
                </a:cubicBezTo>
                <a:cubicBezTo>
                  <a:pt x="360" y="552"/>
                  <a:pt x="376" y="545"/>
                  <a:pt x="376" y="552"/>
                </a:cubicBezTo>
                <a:cubicBezTo>
                  <a:pt x="378" y="552"/>
                  <a:pt x="375" y="554"/>
                  <a:pt x="375" y="555"/>
                </a:cubicBezTo>
                <a:close/>
                <a:moveTo>
                  <a:pt x="793" y="554"/>
                </a:moveTo>
                <a:cubicBezTo>
                  <a:pt x="790" y="552"/>
                  <a:pt x="788" y="551"/>
                  <a:pt x="788" y="548"/>
                </a:cubicBezTo>
                <a:cubicBezTo>
                  <a:pt x="791" y="546"/>
                  <a:pt x="796" y="553"/>
                  <a:pt x="793" y="554"/>
                </a:cubicBezTo>
                <a:close/>
                <a:moveTo>
                  <a:pt x="560" y="553"/>
                </a:moveTo>
                <a:cubicBezTo>
                  <a:pt x="558" y="551"/>
                  <a:pt x="561" y="551"/>
                  <a:pt x="561" y="552"/>
                </a:cubicBezTo>
                <a:cubicBezTo>
                  <a:pt x="561" y="552"/>
                  <a:pt x="561" y="552"/>
                  <a:pt x="560" y="553"/>
                </a:cubicBezTo>
                <a:close/>
                <a:moveTo>
                  <a:pt x="209" y="553"/>
                </a:moveTo>
                <a:cubicBezTo>
                  <a:pt x="208" y="552"/>
                  <a:pt x="212" y="549"/>
                  <a:pt x="212" y="551"/>
                </a:cubicBezTo>
                <a:cubicBezTo>
                  <a:pt x="211" y="551"/>
                  <a:pt x="210" y="552"/>
                  <a:pt x="209" y="553"/>
                </a:cubicBezTo>
                <a:close/>
                <a:moveTo>
                  <a:pt x="565" y="553"/>
                </a:moveTo>
                <a:cubicBezTo>
                  <a:pt x="565" y="551"/>
                  <a:pt x="565" y="552"/>
                  <a:pt x="566" y="552"/>
                </a:cubicBezTo>
                <a:cubicBezTo>
                  <a:pt x="566" y="552"/>
                  <a:pt x="565" y="552"/>
                  <a:pt x="565" y="553"/>
                </a:cubicBezTo>
                <a:close/>
                <a:moveTo>
                  <a:pt x="706" y="551"/>
                </a:moveTo>
                <a:cubicBezTo>
                  <a:pt x="704" y="549"/>
                  <a:pt x="701" y="546"/>
                  <a:pt x="706" y="546"/>
                </a:cubicBezTo>
                <a:cubicBezTo>
                  <a:pt x="708" y="548"/>
                  <a:pt x="710" y="550"/>
                  <a:pt x="706" y="551"/>
                </a:cubicBezTo>
                <a:close/>
                <a:moveTo>
                  <a:pt x="549" y="547"/>
                </a:moveTo>
                <a:cubicBezTo>
                  <a:pt x="549" y="547"/>
                  <a:pt x="549" y="547"/>
                  <a:pt x="549" y="547"/>
                </a:cubicBezTo>
                <a:cubicBezTo>
                  <a:pt x="551" y="547"/>
                  <a:pt x="551" y="547"/>
                  <a:pt x="549" y="547"/>
                </a:cubicBezTo>
                <a:close/>
                <a:moveTo>
                  <a:pt x="419" y="545"/>
                </a:moveTo>
                <a:cubicBezTo>
                  <a:pt x="418" y="545"/>
                  <a:pt x="418" y="544"/>
                  <a:pt x="417" y="544"/>
                </a:cubicBezTo>
                <a:cubicBezTo>
                  <a:pt x="417" y="538"/>
                  <a:pt x="425" y="544"/>
                  <a:pt x="419" y="545"/>
                </a:cubicBezTo>
                <a:close/>
                <a:moveTo>
                  <a:pt x="548" y="545"/>
                </a:moveTo>
                <a:cubicBezTo>
                  <a:pt x="548" y="544"/>
                  <a:pt x="548" y="543"/>
                  <a:pt x="548" y="542"/>
                </a:cubicBezTo>
                <a:cubicBezTo>
                  <a:pt x="549" y="541"/>
                  <a:pt x="548" y="544"/>
                  <a:pt x="548" y="545"/>
                </a:cubicBezTo>
                <a:close/>
                <a:moveTo>
                  <a:pt x="424" y="544"/>
                </a:moveTo>
                <a:cubicBezTo>
                  <a:pt x="423" y="544"/>
                  <a:pt x="424" y="542"/>
                  <a:pt x="425" y="542"/>
                </a:cubicBezTo>
                <a:cubicBezTo>
                  <a:pt x="425" y="544"/>
                  <a:pt x="428" y="544"/>
                  <a:pt x="424" y="544"/>
                </a:cubicBezTo>
                <a:close/>
                <a:moveTo>
                  <a:pt x="706" y="544"/>
                </a:moveTo>
                <a:cubicBezTo>
                  <a:pt x="700" y="542"/>
                  <a:pt x="702" y="525"/>
                  <a:pt x="706" y="524"/>
                </a:cubicBezTo>
                <a:cubicBezTo>
                  <a:pt x="708" y="520"/>
                  <a:pt x="710" y="520"/>
                  <a:pt x="708" y="516"/>
                </a:cubicBezTo>
                <a:cubicBezTo>
                  <a:pt x="710" y="489"/>
                  <a:pt x="717" y="523"/>
                  <a:pt x="711" y="527"/>
                </a:cubicBezTo>
                <a:cubicBezTo>
                  <a:pt x="712" y="531"/>
                  <a:pt x="708" y="544"/>
                  <a:pt x="706" y="544"/>
                </a:cubicBezTo>
                <a:close/>
                <a:moveTo>
                  <a:pt x="787" y="544"/>
                </a:moveTo>
                <a:cubicBezTo>
                  <a:pt x="785" y="543"/>
                  <a:pt x="786" y="544"/>
                  <a:pt x="788" y="544"/>
                </a:cubicBezTo>
                <a:cubicBezTo>
                  <a:pt x="788" y="545"/>
                  <a:pt x="787" y="544"/>
                  <a:pt x="787" y="544"/>
                </a:cubicBezTo>
                <a:close/>
                <a:moveTo>
                  <a:pt x="189" y="543"/>
                </a:moveTo>
                <a:cubicBezTo>
                  <a:pt x="187" y="541"/>
                  <a:pt x="191" y="537"/>
                  <a:pt x="192" y="541"/>
                </a:cubicBezTo>
                <a:cubicBezTo>
                  <a:pt x="191" y="542"/>
                  <a:pt x="190" y="543"/>
                  <a:pt x="189" y="543"/>
                </a:cubicBezTo>
                <a:close/>
                <a:moveTo>
                  <a:pt x="178" y="539"/>
                </a:moveTo>
                <a:cubicBezTo>
                  <a:pt x="177" y="538"/>
                  <a:pt x="177" y="535"/>
                  <a:pt x="179" y="536"/>
                </a:cubicBezTo>
                <a:cubicBezTo>
                  <a:pt x="179" y="538"/>
                  <a:pt x="179" y="538"/>
                  <a:pt x="178" y="539"/>
                </a:cubicBezTo>
                <a:close/>
                <a:moveTo>
                  <a:pt x="412" y="539"/>
                </a:moveTo>
                <a:cubicBezTo>
                  <a:pt x="410" y="538"/>
                  <a:pt x="410" y="538"/>
                  <a:pt x="411" y="536"/>
                </a:cubicBezTo>
                <a:cubicBezTo>
                  <a:pt x="412" y="535"/>
                  <a:pt x="416" y="538"/>
                  <a:pt x="412" y="539"/>
                </a:cubicBezTo>
                <a:close/>
                <a:moveTo>
                  <a:pt x="408" y="538"/>
                </a:moveTo>
                <a:cubicBezTo>
                  <a:pt x="408" y="538"/>
                  <a:pt x="408" y="538"/>
                  <a:pt x="409" y="537"/>
                </a:cubicBezTo>
                <a:cubicBezTo>
                  <a:pt x="409" y="538"/>
                  <a:pt x="409" y="538"/>
                  <a:pt x="408" y="538"/>
                </a:cubicBezTo>
                <a:close/>
                <a:moveTo>
                  <a:pt x="543" y="538"/>
                </a:moveTo>
                <a:cubicBezTo>
                  <a:pt x="542" y="537"/>
                  <a:pt x="543" y="534"/>
                  <a:pt x="544" y="538"/>
                </a:cubicBezTo>
                <a:cubicBezTo>
                  <a:pt x="543" y="538"/>
                  <a:pt x="543" y="538"/>
                  <a:pt x="543" y="538"/>
                </a:cubicBezTo>
                <a:close/>
                <a:moveTo>
                  <a:pt x="819" y="538"/>
                </a:moveTo>
                <a:cubicBezTo>
                  <a:pt x="815" y="536"/>
                  <a:pt x="818" y="535"/>
                  <a:pt x="819" y="533"/>
                </a:cubicBezTo>
                <a:cubicBezTo>
                  <a:pt x="814" y="530"/>
                  <a:pt x="817" y="530"/>
                  <a:pt x="821" y="530"/>
                </a:cubicBezTo>
                <a:cubicBezTo>
                  <a:pt x="821" y="534"/>
                  <a:pt x="823" y="538"/>
                  <a:pt x="819" y="538"/>
                </a:cubicBezTo>
                <a:close/>
                <a:moveTo>
                  <a:pt x="823" y="537"/>
                </a:moveTo>
                <a:cubicBezTo>
                  <a:pt x="822" y="536"/>
                  <a:pt x="829" y="524"/>
                  <a:pt x="829" y="532"/>
                </a:cubicBezTo>
                <a:cubicBezTo>
                  <a:pt x="818" y="535"/>
                  <a:pt x="838" y="536"/>
                  <a:pt x="823" y="537"/>
                </a:cubicBezTo>
                <a:close/>
                <a:moveTo>
                  <a:pt x="396" y="537"/>
                </a:moveTo>
                <a:cubicBezTo>
                  <a:pt x="395" y="533"/>
                  <a:pt x="396" y="533"/>
                  <a:pt x="398" y="536"/>
                </a:cubicBezTo>
                <a:cubicBezTo>
                  <a:pt x="396" y="537"/>
                  <a:pt x="396" y="537"/>
                  <a:pt x="396" y="537"/>
                </a:cubicBezTo>
                <a:close/>
                <a:moveTo>
                  <a:pt x="537" y="536"/>
                </a:moveTo>
                <a:cubicBezTo>
                  <a:pt x="537" y="534"/>
                  <a:pt x="536" y="534"/>
                  <a:pt x="539" y="534"/>
                </a:cubicBezTo>
                <a:cubicBezTo>
                  <a:pt x="539" y="535"/>
                  <a:pt x="539" y="536"/>
                  <a:pt x="537" y="536"/>
                </a:cubicBezTo>
                <a:close/>
                <a:moveTo>
                  <a:pt x="159" y="534"/>
                </a:moveTo>
                <a:cubicBezTo>
                  <a:pt x="157" y="533"/>
                  <a:pt x="162" y="526"/>
                  <a:pt x="163" y="526"/>
                </a:cubicBezTo>
                <a:cubicBezTo>
                  <a:pt x="164" y="526"/>
                  <a:pt x="162" y="530"/>
                  <a:pt x="166" y="529"/>
                </a:cubicBezTo>
                <a:cubicBezTo>
                  <a:pt x="175" y="518"/>
                  <a:pt x="172" y="532"/>
                  <a:pt x="159" y="534"/>
                </a:cubicBezTo>
                <a:close/>
                <a:moveTo>
                  <a:pt x="839" y="534"/>
                </a:moveTo>
                <a:cubicBezTo>
                  <a:pt x="837" y="532"/>
                  <a:pt x="836" y="531"/>
                  <a:pt x="839" y="531"/>
                </a:cubicBezTo>
                <a:cubicBezTo>
                  <a:pt x="839" y="532"/>
                  <a:pt x="840" y="533"/>
                  <a:pt x="839" y="534"/>
                </a:cubicBezTo>
                <a:close/>
                <a:moveTo>
                  <a:pt x="848" y="534"/>
                </a:moveTo>
                <a:cubicBezTo>
                  <a:pt x="846" y="532"/>
                  <a:pt x="845" y="533"/>
                  <a:pt x="844" y="533"/>
                </a:cubicBezTo>
                <a:cubicBezTo>
                  <a:pt x="843" y="531"/>
                  <a:pt x="854" y="525"/>
                  <a:pt x="848" y="534"/>
                </a:cubicBezTo>
                <a:close/>
                <a:moveTo>
                  <a:pt x="180" y="533"/>
                </a:moveTo>
                <a:cubicBezTo>
                  <a:pt x="184" y="521"/>
                  <a:pt x="189" y="516"/>
                  <a:pt x="182" y="533"/>
                </a:cubicBezTo>
                <a:cubicBezTo>
                  <a:pt x="181" y="533"/>
                  <a:pt x="180" y="533"/>
                  <a:pt x="180" y="533"/>
                </a:cubicBezTo>
                <a:close/>
                <a:moveTo>
                  <a:pt x="724" y="533"/>
                </a:moveTo>
                <a:cubicBezTo>
                  <a:pt x="719" y="528"/>
                  <a:pt x="730" y="525"/>
                  <a:pt x="727" y="532"/>
                </a:cubicBezTo>
                <a:cubicBezTo>
                  <a:pt x="726" y="532"/>
                  <a:pt x="725" y="532"/>
                  <a:pt x="724" y="533"/>
                </a:cubicBezTo>
                <a:close/>
                <a:moveTo>
                  <a:pt x="397" y="532"/>
                </a:moveTo>
                <a:cubicBezTo>
                  <a:pt x="395" y="531"/>
                  <a:pt x="398" y="531"/>
                  <a:pt x="399" y="532"/>
                </a:cubicBezTo>
                <a:cubicBezTo>
                  <a:pt x="397" y="532"/>
                  <a:pt x="397" y="532"/>
                  <a:pt x="397" y="532"/>
                </a:cubicBezTo>
                <a:close/>
                <a:moveTo>
                  <a:pt x="194" y="532"/>
                </a:moveTo>
                <a:cubicBezTo>
                  <a:pt x="194" y="530"/>
                  <a:pt x="193" y="530"/>
                  <a:pt x="196" y="529"/>
                </a:cubicBezTo>
                <a:cubicBezTo>
                  <a:pt x="196" y="531"/>
                  <a:pt x="195" y="530"/>
                  <a:pt x="194" y="532"/>
                </a:cubicBezTo>
                <a:close/>
                <a:moveTo>
                  <a:pt x="855" y="531"/>
                </a:moveTo>
                <a:cubicBezTo>
                  <a:pt x="855" y="528"/>
                  <a:pt x="855" y="527"/>
                  <a:pt x="856" y="530"/>
                </a:cubicBezTo>
                <a:cubicBezTo>
                  <a:pt x="855" y="530"/>
                  <a:pt x="855" y="531"/>
                  <a:pt x="855" y="531"/>
                </a:cubicBezTo>
                <a:close/>
                <a:moveTo>
                  <a:pt x="839" y="529"/>
                </a:moveTo>
                <a:cubicBezTo>
                  <a:pt x="838" y="529"/>
                  <a:pt x="838" y="529"/>
                  <a:pt x="838" y="529"/>
                </a:cubicBezTo>
                <a:cubicBezTo>
                  <a:pt x="839" y="516"/>
                  <a:pt x="843" y="529"/>
                  <a:pt x="839" y="529"/>
                </a:cubicBezTo>
                <a:close/>
                <a:moveTo>
                  <a:pt x="779" y="529"/>
                </a:moveTo>
                <a:cubicBezTo>
                  <a:pt x="776" y="525"/>
                  <a:pt x="779" y="526"/>
                  <a:pt x="780" y="529"/>
                </a:cubicBezTo>
                <a:cubicBezTo>
                  <a:pt x="780" y="529"/>
                  <a:pt x="780" y="529"/>
                  <a:pt x="779" y="529"/>
                </a:cubicBezTo>
                <a:close/>
                <a:moveTo>
                  <a:pt x="847" y="527"/>
                </a:moveTo>
                <a:cubicBezTo>
                  <a:pt x="846" y="526"/>
                  <a:pt x="847" y="524"/>
                  <a:pt x="849" y="524"/>
                </a:cubicBezTo>
                <a:cubicBezTo>
                  <a:pt x="849" y="526"/>
                  <a:pt x="849" y="527"/>
                  <a:pt x="847" y="527"/>
                </a:cubicBezTo>
                <a:close/>
                <a:moveTo>
                  <a:pt x="863" y="527"/>
                </a:moveTo>
                <a:cubicBezTo>
                  <a:pt x="863" y="525"/>
                  <a:pt x="863" y="525"/>
                  <a:pt x="863" y="527"/>
                </a:cubicBezTo>
                <a:cubicBezTo>
                  <a:pt x="863" y="527"/>
                  <a:pt x="863" y="527"/>
                  <a:pt x="863" y="527"/>
                </a:cubicBezTo>
                <a:close/>
                <a:moveTo>
                  <a:pt x="538" y="526"/>
                </a:moveTo>
                <a:cubicBezTo>
                  <a:pt x="537" y="526"/>
                  <a:pt x="537" y="525"/>
                  <a:pt x="536" y="525"/>
                </a:cubicBezTo>
                <a:cubicBezTo>
                  <a:pt x="539" y="524"/>
                  <a:pt x="542" y="525"/>
                  <a:pt x="538" y="526"/>
                </a:cubicBezTo>
                <a:close/>
                <a:moveTo>
                  <a:pt x="776" y="526"/>
                </a:moveTo>
                <a:cubicBezTo>
                  <a:pt x="774" y="525"/>
                  <a:pt x="766" y="500"/>
                  <a:pt x="766" y="512"/>
                </a:cubicBezTo>
                <a:cubicBezTo>
                  <a:pt x="768" y="516"/>
                  <a:pt x="763" y="508"/>
                  <a:pt x="762" y="508"/>
                </a:cubicBezTo>
                <a:cubicBezTo>
                  <a:pt x="765" y="494"/>
                  <a:pt x="787" y="526"/>
                  <a:pt x="776" y="526"/>
                </a:cubicBezTo>
                <a:close/>
                <a:moveTo>
                  <a:pt x="429" y="526"/>
                </a:moveTo>
                <a:cubicBezTo>
                  <a:pt x="428" y="525"/>
                  <a:pt x="428" y="525"/>
                  <a:pt x="428" y="525"/>
                </a:cubicBezTo>
                <a:cubicBezTo>
                  <a:pt x="429" y="525"/>
                  <a:pt x="430" y="525"/>
                  <a:pt x="429" y="526"/>
                </a:cubicBezTo>
                <a:close/>
                <a:moveTo>
                  <a:pt x="421" y="525"/>
                </a:moveTo>
                <a:cubicBezTo>
                  <a:pt x="420" y="524"/>
                  <a:pt x="419" y="523"/>
                  <a:pt x="418" y="522"/>
                </a:cubicBezTo>
                <a:cubicBezTo>
                  <a:pt x="424" y="516"/>
                  <a:pt x="435" y="521"/>
                  <a:pt x="421" y="525"/>
                </a:cubicBezTo>
                <a:close/>
                <a:moveTo>
                  <a:pt x="164" y="524"/>
                </a:moveTo>
                <a:cubicBezTo>
                  <a:pt x="164" y="522"/>
                  <a:pt x="166" y="517"/>
                  <a:pt x="166" y="522"/>
                </a:cubicBezTo>
                <a:cubicBezTo>
                  <a:pt x="166" y="524"/>
                  <a:pt x="165" y="524"/>
                  <a:pt x="164" y="524"/>
                </a:cubicBezTo>
                <a:close/>
                <a:moveTo>
                  <a:pt x="405" y="524"/>
                </a:moveTo>
                <a:cubicBezTo>
                  <a:pt x="403" y="517"/>
                  <a:pt x="401" y="524"/>
                  <a:pt x="397" y="522"/>
                </a:cubicBezTo>
                <a:cubicBezTo>
                  <a:pt x="397" y="514"/>
                  <a:pt x="410" y="522"/>
                  <a:pt x="405" y="524"/>
                </a:cubicBezTo>
                <a:close/>
                <a:moveTo>
                  <a:pt x="178" y="523"/>
                </a:moveTo>
                <a:cubicBezTo>
                  <a:pt x="177" y="521"/>
                  <a:pt x="179" y="522"/>
                  <a:pt x="180" y="522"/>
                </a:cubicBezTo>
                <a:cubicBezTo>
                  <a:pt x="180" y="522"/>
                  <a:pt x="178" y="523"/>
                  <a:pt x="178" y="523"/>
                </a:cubicBezTo>
                <a:close/>
                <a:moveTo>
                  <a:pt x="158" y="523"/>
                </a:moveTo>
                <a:cubicBezTo>
                  <a:pt x="156" y="519"/>
                  <a:pt x="161" y="515"/>
                  <a:pt x="158" y="523"/>
                </a:cubicBezTo>
                <a:cubicBezTo>
                  <a:pt x="158" y="523"/>
                  <a:pt x="158" y="523"/>
                  <a:pt x="158" y="523"/>
                </a:cubicBezTo>
                <a:close/>
                <a:moveTo>
                  <a:pt x="723" y="523"/>
                </a:moveTo>
                <a:cubicBezTo>
                  <a:pt x="720" y="518"/>
                  <a:pt x="722" y="515"/>
                  <a:pt x="723" y="511"/>
                </a:cubicBezTo>
                <a:cubicBezTo>
                  <a:pt x="722" y="503"/>
                  <a:pt x="719" y="517"/>
                  <a:pt x="718" y="507"/>
                </a:cubicBezTo>
                <a:cubicBezTo>
                  <a:pt x="726" y="497"/>
                  <a:pt x="728" y="517"/>
                  <a:pt x="723" y="523"/>
                </a:cubicBezTo>
                <a:close/>
                <a:moveTo>
                  <a:pt x="784" y="523"/>
                </a:moveTo>
                <a:cubicBezTo>
                  <a:pt x="783" y="521"/>
                  <a:pt x="787" y="519"/>
                  <a:pt x="788" y="520"/>
                </a:cubicBezTo>
                <a:cubicBezTo>
                  <a:pt x="789" y="523"/>
                  <a:pt x="786" y="522"/>
                  <a:pt x="784" y="523"/>
                </a:cubicBezTo>
                <a:close/>
                <a:moveTo>
                  <a:pt x="826" y="522"/>
                </a:moveTo>
                <a:cubicBezTo>
                  <a:pt x="825" y="520"/>
                  <a:pt x="818" y="520"/>
                  <a:pt x="827" y="520"/>
                </a:cubicBezTo>
                <a:cubicBezTo>
                  <a:pt x="827" y="521"/>
                  <a:pt x="827" y="522"/>
                  <a:pt x="826" y="522"/>
                </a:cubicBezTo>
                <a:close/>
                <a:moveTo>
                  <a:pt x="185" y="522"/>
                </a:moveTo>
                <a:cubicBezTo>
                  <a:pt x="183" y="520"/>
                  <a:pt x="183" y="521"/>
                  <a:pt x="181" y="521"/>
                </a:cubicBezTo>
                <a:cubicBezTo>
                  <a:pt x="182" y="517"/>
                  <a:pt x="205" y="494"/>
                  <a:pt x="205" y="495"/>
                </a:cubicBezTo>
                <a:cubicBezTo>
                  <a:pt x="205" y="501"/>
                  <a:pt x="194" y="504"/>
                  <a:pt x="195" y="512"/>
                </a:cubicBezTo>
                <a:cubicBezTo>
                  <a:pt x="196" y="512"/>
                  <a:pt x="201" y="512"/>
                  <a:pt x="201" y="513"/>
                </a:cubicBezTo>
                <a:cubicBezTo>
                  <a:pt x="195" y="513"/>
                  <a:pt x="188" y="518"/>
                  <a:pt x="185" y="522"/>
                </a:cubicBezTo>
                <a:close/>
                <a:moveTo>
                  <a:pt x="819" y="520"/>
                </a:moveTo>
                <a:cubicBezTo>
                  <a:pt x="815" y="519"/>
                  <a:pt x="815" y="519"/>
                  <a:pt x="815" y="519"/>
                </a:cubicBezTo>
                <a:cubicBezTo>
                  <a:pt x="817" y="518"/>
                  <a:pt x="821" y="517"/>
                  <a:pt x="819" y="520"/>
                </a:cubicBezTo>
                <a:close/>
                <a:moveTo>
                  <a:pt x="168" y="519"/>
                </a:moveTo>
                <a:cubicBezTo>
                  <a:pt x="167" y="517"/>
                  <a:pt x="168" y="513"/>
                  <a:pt x="169" y="514"/>
                </a:cubicBezTo>
                <a:cubicBezTo>
                  <a:pt x="171" y="516"/>
                  <a:pt x="171" y="517"/>
                  <a:pt x="168" y="519"/>
                </a:cubicBezTo>
                <a:close/>
                <a:moveTo>
                  <a:pt x="761" y="516"/>
                </a:moveTo>
                <a:cubicBezTo>
                  <a:pt x="761" y="515"/>
                  <a:pt x="761" y="515"/>
                  <a:pt x="762" y="516"/>
                </a:cubicBezTo>
                <a:cubicBezTo>
                  <a:pt x="761" y="516"/>
                  <a:pt x="761" y="516"/>
                  <a:pt x="761" y="516"/>
                </a:cubicBezTo>
                <a:close/>
                <a:moveTo>
                  <a:pt x="877" y="515"/>
                </a:moveTo>
                <a:cubicBezTo>
                  <a:pt x="875" y="512"/>
                  <a:pt x="883" y="510"/>
                  <a:pt x="883" y="513"/>
                </a:cubicBezTo>
                <a:cubicBezTo>
                  <a:pt x="881" y="514"/>
                  <a:pt x="879" y="515"/>
                  <a:pt x="877" y="515"/>
                </a:cubicBezTo>
                <a:close/>
                <a:moveTo>
                  <a:pt x="845" y="515"/>
                </a:moveTo>
                <a:cubicBezTo>
                  <a:pt x="845" y="515"/>
                  <a:pt x="845" y="514"/>
                  <a:pt x="844" y="514"/>
                </a:cubicBezTo>
                <a:cubicBezTo>
                  <a:pt x="846" y="513"/>
                  <a:pt x="850" y="514"/>
                  <a:pt x="845" y="515"/>
                </a:cubicBezTo>
                <a:close/>
                <a:moveTo>
                  <a:pt x="386" y="513"/>
                </a:moveTo>
                <a:cubicBezTo>
                  <a:pt x="384" y="512"/>
                  <a:pt x="387" y="510"/>
                  <a:pt x="387" y="513"/>
                </a:cubicBezTo>
                <a:cubicBezTo>
                  <a:pt x="387" y="513"/>
                  <a:pt x="386" y="513"/>
                  <a:pt x="386" y="513"/>
                </a:cubicBezTo>
                <a:close/>
                <a:moveTo>
                  <a:pt x="780" y="513"/>
                </a:moveTo>
                <a:cubicBezTo>
                  <a:pt x="778" y="509"/>
                  <a:pt x="772" y="511"/>
                  <a:pt x="773" y="503"/>
                </a:cubicBezTo>
                <a:cubicBezTo>
                  <a:pt x="779" y="503"/>
                  <a:pt x="782" y="513"/>
                  <a:pt x="780" y="513"/>
                </a:cubicBezTo>
                <a:close/>
                <a:moveTo>
                  <a:pt x="759" y="512"/>
                </a:moveTo>
                <a:cubicBezTo>
                  <a:pt x="752" y="505"/>
                  <a:pt x="759" y="505"/>
                  <a:pt x="760" y="512"/>
                </a:cubicBezTo>
                <a:cubicBezTo>
                  <a:pt x="760" y="512"/>
                  <a:pt x="760" y="512"/>
                  <a:pt x="759" y="512"/>
                </a:cubicBezTo>
                <a:close/>
                <a:moveTo>
                  <a:pt x="752" y="512"/>
                </a:moveTo>
                <a:cubicBezTo>
                  <a:pt x="752" y="511"/>
                  <a:pt x="752" y="511"/>
                  <a:pt x="753" y="510"/>
                </a:cubicBezTo>
                <a:cubicBezTo>
                  <a:pt x="753" y="512"/>
                  <a:pt x="754" y="512"/>
                  <a:pt x="752" y="512"/>
                </a:cubicBezTo>
                <a:close/>
                <a:moveTo>
                  <a:pt x="175" y="510"/>
                </a:moveTo>
                <a:cubicBezTo>
                  <a:pt x="175" y="507"/>
                  <a:pt x="174" y="508"/>
                  <a:pt x="177" y="507"/>
                </a:cubicBezTo>
                <a:cubicBezTo>
                  <a:pt x="176" y="509"/>
                  <a:pt x="176" y="509"/>
                  <a:pt x="175" y="510"/>
                </a:cubicBezTo>
                <a:close/>
                <a:moveTo>
                  <a:pt x="783" y="509"/>
                </a:moveTo>
                <a:cubicBezTo>
                  <a:pt x="782" y="508"/>
                  <a:pt x="782" y="504"/>
                  <a:pt x="784" y="505"/>
                </a:cubicBezTo>
                <a:cubicBezTo>
                  <a:pt x="784" y="507"/>
                  <a:pt x="788" y="509"/>
                  <a:pt x="783" y="509"/>
                </a:cubicBezTo>
                <a:close/>
                <a:moveTo>
                  <a:pt x="751" y="509"/>
                </a:moveTo>
                <a:cubicBezTo>
                  <a:pt x="749" y="507"/>
                  <a:pt x="752" y="504"/>
                  <a:pt x="752" y="508"/>
                </a:cubicBezTo>
                <a:cubicBezTo>
                  <a:pt x="752" y="508"/>
                  <a:pt x="752" y="509"/>
                  <a:pt x="751" y="509"/>
                </a:cubicBezTo>
                <a:close/>
                <a:moveTo>
                  <a:pt x="883" y="508"/>
                </a:moveTo>
                <a:cubicBezTo>
                  <a:pt x="882" y="506"/>
                  <a:pt x="877" y="506"/>
                  <a:pt x="883" y="506"/>
                </a:cubicBezTo>
                <a:cubicBezTo>
                  <a:pt x="883" y="507"/>
                  <a:pt x="884" y="508"/>
                  <a:pt x="883" y="508"/>
                </a:cubicBezTo>
                <a:close/>
                <a:moveTo>
                  <a:pt x="393" y="506"/>
                </a:moveTo>
                <a:cubicBezTo>
                  <a:pt x="392" y="503"/>
                  <a:pt x="392" y="503"/>
                  <a:pt x="392" y="502"/>
                </a:cubicBezTo>
                <a:cubicBezTo>
                  <a:pt x="394" y="502"/>
                  <a:pt x="395" y="504"/>
                  <a:pt x="393" y="506"/>
                </a:cubicBezTo>
                <a:close/>
                <a:moveTo>
                  <a:pt x="744" y="505"/>
                </a:moveTo>
                <a:cubicBezTo>
                  <a:pt x="744" y="504"/>
                  <a:pt x="744" y="504"/>
                  <a:pt x="744" y="503"/>
                </a:cubicBezTo>
                <a:cubicBezTo>
                  <a:pt x="744" y="504"/>
                  <a:pt x="745" y="505"/>
                  <a:pt x="744" y="505"/>
                </a:cubicBezTo>
                <a:close/>
                <a:moveTo>
                  <a:pt x="806" y="505"/>
                </a:moveTo>
                <a:cubicBezTo>
                  <a:pt x="806" y="504"/>
                  <a:pt x="806" y="504"/>
                  <a:pt x="806" y="503"/>
                </a:cubicBezTo>
                <a:cubicBezTo>
                  <a:pt x="807" y="503"/>
                  <a:pt x="807" y="504"/>
                  <a:pt x="806" y="505"/>
                </a:cubicBezTo>
                <a:close/>
                <a:moveTo>
                  <a:pt x="756" y="504"/>
                </a:moveTo>
                <a:cubicBezTo>
                  <a:pt x="754" y="502"/>
                  <a:pt x="757" y="503"/>
                  <a:pt x="759" y="503"/>
                </a:cubicBezTo>
                <a:cubicBezTo>
                  <a:pt x="758" y="504"/>
                  <a:pt x="757" y="504"/>
                  <a:pt x="756" y="504"/>
                </a:cubicBezTo>
                <a:close/>
                <a:moveTo>
                  <a:pt x="399" y="504"/>
                </a:moveTo>
                <a:cubicBezTo>
                  <a:pt x="397" y="502"/>
                  <a:pt x="400" y="503"/>
                  <a:pt x="400" y="503"/>
                </a:cubicBezTo>
                <a:cubicBezTo>
                  <a:pt x="400" y="503"/>
                  <a:pt x="399" y="504"/>
                  <a:pt x="399" y="504"/>
                </a:cubicBezTo>
                <a:close/>
                <a:moveTo>
                  <a:pt x="753" y="503"/>
                </a:moveTo>
                <a:cubicBezTo>
                  <a:pt x="752" y="501"/>
                  <a:pt x="752" y="501"/>
                  <a:pt x="754" y="502"/>
                </a:cubicBezTo>
                <a:cubicBezTo>
                  <a:pt x="754" y="503"/>
                  <a:pt x="754" y="502"/>
                  <a:pt x="753" y="503"/>
                </a:cubicBezTo>
                <a:close/>
                <a:moveTo>
                  <a:pt x="742" y="502"/>
                </a:moveTo>
                <a:cubicBezTo>
                  <a:pt x="738" y="494"/>
                  <a:pt x="742" y="493"/>
                  <a:pt x="743" y="502"/>
                </a:cubicBezTo>
                <a:cubicBezTo>
                  <a:pt x="743" y="502"/>
                  <a:pt x="742" y="502"/>
                  <a:pt x="742" y="502"/>
                </a:cubicBezTo>
                <a:close/>
                <a:moveTo>
                  <a:pt x="172" y="501"/>
                </a:moveTo>
                <a:cubicBezTo>
                  <a:pt x="172" y="497"/>
                  <a:pt x="173" y="487"/>
                  <a:pt x="177" y="495"/>
                </a:cubicBezTo>
                <a:cubicBezTo>
                  <a:pt x="173" y="497"/>
                  <a:pt x="174" y="498"/>
                  <a:pt x="172" y="501"/>
                </a:cubicBezTo>
                <a:close/>
                <a:moveTo>
                  <a:pt x="593" y="501"/>
                </a:moveTo>
                <a:cubicBezTo>
                  <a:pt x="587" y="498"/>
                  <a:pt x="589" y="485"/>
                  <a:pt x="595" y="485"/>
                </a:cubicBezTo>
                <a:cubicBezTo>
                  <a:pt x="598" y="488"/>
                  <a:pt x="601" y="496"/>
                  <a:pt x="600" y="500"/>
                </a:cubicBezTo>
                <a:cubicBezTo>
                  <a:pt x="597" y="500"/>
                  <a:pt x="596" y="500"/>
                  <a:pt x="593" y="501"/>
                </a:cubicBezTo>
                <a:close/>
                <a:moveTo>
                  <a:pt x="717" y="501"/>
                </a:moveTo>
                <a:cubicBezTo>
                  <a:pt x="717" y="500"/>
                  <a:pt x="717" y="500"/>
                  <a:pt x="717" y="499"/>
                </a:cubicBezTo>
                <a:cubicBezTo>
                  <a:pt x="717" y="500"/>
                  <a:pt x="717" y="500"/>
                  <a:pt x="717" y="501"/>
                </a:cubicBezTo>
                <a:close/>
                <a:moveTo>
                  <a:pt x="831" y="497"/>
                </a:moveTo>
                <a:cubicBezTo>
                  <a:pt x="821" y="496"/>
                  <a:pt x="835" y="492"/>
                  <a:pt x="835" y="494"/>
                </a:cubicBezTo>
                <a:cubicBezTo>
                  <a:pt x="834" y="495"/>
                  <a:pt x="834" y="495"/>
                  <a:pt x="831" y="497"/>
                </a:cubicBezTo>
                <a:close/>
                <a:moveTo>
                  <a:pt x="398" y="497"/>
                </a:moveTo>
                <a:cubicBezTo>
                  <a:pt x="397" y="496"/>
                  <a:pt x="397" y="495"/>
                  <a:pt x="398" y="495"/>
                </a:cubicBezTo>
                <a:cubicBezTo>
                  <a:pt x="398" y="496"/>
                  <a:pt x="398" y="496"/>
                  <a:pt x="398" y="497"/>
                </a:cubicBezTo>
                <a:close/>
                <a:moveTo>
                  <a:pt x="227" y="494"/>
                </a:moveTo>
                <a:cubicBezTo>
                  <a:pt x="227" y="494"/>
                  <a:pt x="227" y="493"/>
                  <a:pt x="227" y="493"/>
                </a:cubicBezTo>
                <a:cubicBezTo>
                  <a:pt x="227" y="493"/>
                  <a:pt x="227" y="494"/>
                  <a:pt x="227" y="494"/>
                </a:cubicBezTo>
                <a:close/>
                <a:moveTo>
                  <a:pt x="206" y="494"/>
                </a:moveTo>
                <a:cubicBezTo>
                  <a:pt x="206" y="487"/>
                  <a:pt x="212" y="492"/>
                  <a:pt x="207" y="492"/>
                </a:cubicBezTo>
                <a:cubicBezTo>
                  <a:pt x="207" y="493"/>
                  <a:pt x="207" y="494"/>
                  <a:pt x="206" y="494"/>
                </a:cubicBezTo>
                <a:close/>
                <a:moveTo>
                  <a:pt x="845" y="493"/>
                </a:moveTo>
                <a:cubicBezTo>
                  <a:pt x="843" y="492"/>
                  <a:pt x="849" y="490"/>
                  <a:pt x="847" y="493"/>
                </a:cubicBezTo>
                <a:cubicBezTo>
                  <a:pt x="847" y="493"/>
                  <a:pt x="846" y="493"/>
                  <a:pt x="845" y="493"/>
                </a:cubicBezTo>
                <a:close/>
                <a:moveTo>
                  <a:pt x="408" y="491"/>
                </a:moveTo>
                <a:cubicBezTo>
                  <a:pt x="408" y="488"/>
                  <a:pt x="401" y="484"/>
                  <a:pt x="409" y="488"/>
                </a:cubicBezTo>
                <a:cubicBezTo>
                  <a:pt x="409" y="489"/>
                  <a:pt x="409" y="489"/>
                  <a:pt x="408" y="491"/>
                </a:cubicBezTo>
                <a:close/>
                <a:moveTo>
                  <a:pt x="858" y="489"/>
                </a:moveTo>
                <a:cubicBezTo>
                  <a:pt x="858" y="489"/>
                  <a:pt x="860" y="489"/>
                  <a:pt x="861" y="489"/>
                </a:cubicBezTo>
                <a:cubicBezTo>
                  <a:pt x="860" y="489"/>
                  <a:pt x="859" y="489"/>
                  <a:pt x="858" y="489"/>
                </a:cubicBezTo>
                <a:close/>
                <a:moveTo>
                  <a:pt x="817" y="489"/>
                </a:moveTo>
                <a:cubicBezTo>
                  <a:pt x="808" y="483"/>
                  <a:pt x="820" y="482"/>
                  <a:pt x="818" y="489"/>
                </a:cubicBezTo>
                <a:cubicBezTo>
                  <a:pt x="817" y="489"/>
                  <a:pt x="817" y="489"/>
                  <a:pt x="817" y="489"/>
                </a:cubicBezTo>
                <a:close/>
                <a:moveTo>
                  <a:pt x="193" y="488"/>
                </a:moveTo>
                <a:cubicBezTo>
                  <a:pt x="191" y="487"/>
                  <a:pt x="196" y="485"/>
                  <a:pt x="196" y="486"/>
                </a:cubicBezTo>
                <a:cubicBezTo>
                  <a:pt x="196" y="487"/>
                  <a:pt x="194" y="488"/>
                  <a:pt x="193" y="488"/>
                </a:cubicBezTo>
                <a:close/>
                <a:moveTo>
                  <a:pt x="199" y="488"/>
                </a:moveTo>
                <a:cubicBezTo>
                  <a:pt x="199" y="487"/>
                  <a:pt x="200" y="487"/>
                  <a:pt x="201" y="487"/>
                </a:cubicBezTo>
                <a:cubicBezTo>
                  <a:pt x="201" y="488"/>
                  <a:pt x="200" y="488"/>
                  <a:pt x="199" y="488"/>
                </a:cubicBezTo>
                <a:close/>
                <a:moveTo>
                  <a:pt x="213" y="486"/>
                </a:moveTo>
                <a:cubicBezTo>
                  <a:pt x="213" y="485"/>
                  <a:pt x="212" y="484"/>
                  <a:pt x="213" y="484"/>
                </a:cubicBezTo>
                <a:cubicBezTo>
                  <a:pt x="213" y="485"/>
                  <a:pt x="213" y="486"/>
                  <a:pt x="213" y="486"/>
                </a:cubicBezTo>
                <a:close/>
                <a:moveTo>
                  <a:pt x="197" y="485"/>
                </a:moveTo>
                <a:cubicBezTo>
                  <a:pt x="197" y="484"/>
                  <a:pt x="198" y="484"/>
                  <a:pt x="199" y="485"/>
                </a:cubicBezTo>
                <a:cubicBezTo>
                  <a:pt x="197" y="485"/>
                  <a:pt x="197" y="485"/>
                  <a:pt x="197" y="485"/>
                </a:cubicBezTo>
                <a:close/>
                <a:moveTo>
                  <a:pt x="184" y="483"/>
                </a:moveTo>
                <a:cubicBezTo>
                  <a:pt x="184" y="482"/>
                  <a:pt x="185" y="483"/>
                  <a:pt x="186" y="483"/>
                </a:cubicBezTo>
                <a:cubicBezTo>
                  <a:pt x="185" y="483"/>
                  <a:pt x="184" y="483"/>
                  <a:pt x="184" y="483"/>
                </a:cubicBezTo>
                <a:close/>
                <a:moveTo>
                  <a:pt x="598" y="482"/>
                </a:moveTo>
                <a:cubicBezTo>
                  <a:pt x="595" y="480"/>
                  <a:pt x="592" y="460"/>
                  <a:pt x="597" y="460"/>
                </a:cubicBezTo>
                <a:cubicBezTo>
                  <a:pt x="596" y="457"/>
                  <a:pt x="595" y="450"/>
                  <a:pt x="598" y="448"/>
                </a:cubicBezTo>
                <a:cubicBezTo>
                  <a:pt x="602" y="456"/>
                  <a:pt x="596" y="462"/>
                  <a:pt x="598" y="467"/>
                </a:cubicBezTo>
                <a:cubicBezTo>
                  <a:pt x="598" y="471"/>
                  <a:pt x="603" y="480"/>
                  <a:pt x="598" y="482"/>
                </a:cubicBezTo>
                <a:close/>
                <a:moveTo>
                  <a:pt x="194" y="482"/>
                </a:moveTo>
                <a:cubicBezTo>
                  <a:pt x="194" y="480"/>
                  <a:pt x="193" y="478"/>
                  <a:pt x="195" y="480"/>
                </a:cubicBezTo>
                <a:cubicBezTo>
                  <a:pt x="195" y="481"/>
                  <a:pt x="195" y="481"/>
                  <a:pt x="194" y="482"/>
                </a:cubicBezTo>
                <a:close/>
                <a:moveTo>
                  <a:pt x="188" y="480"/>
                </a:moveTo>
                <a:cubicBezTo>
                  <a:pt x="186" y="479"/>
                  <a:pt x="189" y="477"/>
                  <a:pt x="190" y="478"/>
                </a:cubicBezTo>
                <a:cubicBezTo>
                  <a:pt x="189" y="479"/>
                  <a:pt x="189" y="480"/>
                  <a:pt x="188" y="480"/>
                </a:cubicBezTo>
                <a:close/>
                <a:moveTo>
                  <a:pt x="204" y="476"/>
                </a:moveTo>
                <a:cubicBezTo>
                  <a:pt x="204" y="475"/>
                  <a:pt x="205" y="475"/>
                  <a:pt x="206" y="475"/>
                </a:cubicBezTo>
                <a:cubicBezTo>
                  <a:pt x="205" y="475"/>
                  <a:pt x="205" y="475"/>
                  <a:pt x="204" y="476"/>
                </a:cubicBezTo>
                <a:close/>
                <a:moveTo>
                  <a:pt x="850" y="475"/>
                </a:moveTo>
                <a:cubicBezTo>
                  <a:pt x="850" y="475"/>
                  <a:pt x="850" y="474"/>
                  <a:pt x="850" y="474"/>
                </a:cubicBezTo>
                <a:cubicBezTo>
                  <a:pt x="851" y="475"/>
                  <a:pt x="853" y="475"/>
                  <a:pt x="850" y="475"/>
                </a:cubicBezTo>
                <a:close/>
                <a:moveTo>
                  <a:pt x="656" y="475"/>
                </a:moveTo>
                <a:cubicBezTo>
                  <a:pt x="654" y="473"/>
                  <a:pt x="658" y="471"/>
                  <a:pt x="659" y="474"/>
                </a:cubicBezTo>
                <a:cubicBezTo>
                  <a:pt x="658" y="474"/>
                  <a:pt x="657" y="475"/>
                  <a:pt x="656" y="475"/>
                </a:cubicBezTo>
                <a:close/>
                <a:moveTo>
                  <a:pt x="374" y="473"/>
                </a:moveTo>
                <a:cubicBezTo>
                  <a:pt x="372" y="471"/>
                  <a:pt x="375" y="469"/>
                  <a:pt x="376" y="472"/>
                </a:cubicBezTo>
                <a:cubicBezTo>
                  <a:pt x="375" y="472"/>
                  <a:pt x="375" y="473"/>
                  <a:pt x="374" y="473"/>
                </a:cubicBezTo>
                <a:close/>
                <a:moveTo>
                  <a:pt x="385" y="469"/>
                </a:moveTo>
                <a:cubicBezTo>
                  <a:pt x="383" y="468"/>
                  <a:pt x="386" y="468"/>
                  <a:pt x="387" y="469"/>
                </a:cubicBezTo>
                <a:cubicBezTo>
                  <a:pt x="385" y="469"/>
                  <a:pt x="385" y="469"/>
                  <a:pt x="385" y="469"/>
                </a:cubicBezTo>
                <a:close/>
                <a:moveTo>
                  <a:pt x="387" y="468"/>
                </a:moveTo>
                <a:cubicBezTo>
                  <a:pt x="387" y="467"/>
                  <a:pt x="388" y="467"/>
                  <a:pt x="388" y="466"/>
                </a:cubicBezTo>
                <a:cubicBezTo>
                  <a:pt x="389" y="468"/>
                  <a:pt x="389" y="467"/>
                  <a:pt x="387" y="468"/>
                </a:cubicBezTo>
                <a:close/>
                <a:moveTo>
                  <a:pt x="203" y="468"/>
                </a:moveTo>
                <a:cubicBezTo>
                  <a:pt x="203" y="468"/>
                  <a:pt x="202" y="467"/>
                  <a:pt x="202" y="467"/>
                </a:cubicBezTo>
                <a:cubicBezTo>
                  <a:pt x="204" y="466"/>
                  <a:pt x="203" y="466"/>
                  <a:pt x="203" y="468"/>
                </a:cubicBezTo>
                <a:close/>
                <a:moveTo>
                  <a:pt x="208" y="468"/>
                </a:moveTo>
                <a:cubicBezTo>
                  <a:pt x="205" y="464"/>
                  <a:pt x="213" y="462"/>
                  <a:pt x="215" y="460"/>
                </a:cubicBezTo>
                <a:cubicBezTo>
                  <a:pt x="223" y="462"/>
                  <a:pt x="211" y="468"/>
                  <a:pt x="208" y="468"/>
                </a:cubicBezTo>
                <a:close/>
                <a:moveTo>
                  <a:pt x="382" y="467"/>
                </a:moveTo>
                <a:cubicBezTo>
                  <a:pt x="381" y="466"/>
                  <a:pt x="381" y="466"/>
                  <a:pt x="380" y="466"/>
                </a:cubicBezTo>
                <a:cubicBezTo>
                  <a:pt x="380" y="463"/>
                  <a:pt x="387" y="466"/>
                  <a:pt x="382" y="467"/>
                </a:cubicBezTo>
                <a:close/>
                <a:moveTo>
                  <a:pt x="850" y="464"/>
                </a:moveTo>
                <a:cubicBezTo>
                  <a:pt x="849" y="463"/>
                  <a:pt x="849" y="463"/>
                  <a:pt x="849" y="463"/>
                </a:cubicBezTo>
                <a:cubicBezTo>
                  <a:pt x="850" y="462"/>
                  <a:pt x="851" y="463"/>
                  <a:pt x="850" y="464"/>
                </a:cubicBezTo>
                <a:close/>
                <a:moveTo>
                  <a:pt x="855" y="463"/>
                </a:moveTo>
                <a:cubicBezTo>
                  <a:pt x="854" y="462"/>
                  <a:pt x="865" y="462"/>
                  <a:pt x="867" y="459"/>
                </a:cubicBezTo>
                <a:cubicBezTo>
                  <a:pt x="874" y="459"/>
                  <a:pt x="857" y="463"/>
                  <a:pt x="855" y="463"/>
                </a:cubicBezTo>
                <a:close/>
                <a:moveTo>
                  <a:pt x="375" y="460"/>
                </a:moveTo>
                <a:cubicBezTo>
                  <a:pt x="375" y="458"/>
                  <a:pt x="375" y="457"/>
                  <a:pt x="377" y="458"/>
                </a:cubicBezTo>
                <a:cubicBezTo>
                  <a:pt x="376" y="459"/>
                  <a:pt x="376" y="460"/>
                  <a:pt x="375" y="460"/>
                </a:cubicBezTo>
                <a:close/>
                <a:moveTo>
                  <a:pt x="380" y="458"/>
                </a:moveTo>
                <a:cubicBezTo>
                  <a:pt x="380" y="457"/>
                  <a:pt x="379" y="457"/>
                  <a:pt x="379" y="456"/>
                </a:cubicBezTo>
                <a:cubicBezTo>
                  <a:pt x="379" y="452"/>
                  <a:pt x="411" y="437"/>
                  <a:pt x="414" y="436"/>
                </a:cubicBezTo>
                <a:cubicBezTo>
                  <a:pt x="415" y="435"/>
                  <a:pt x="425" y="431"/>
                  <a:pt x="427" y="433"/>
                </a:cubicBezTo>
                <a:cubicBezTo>
                  <a:pt x="424" y="443"/>
                  <a:pt x="428" y="451"/>
                  <a:pt x="414" y="452"/>
                </a:cubicBezTo>
                <a:cubicBezTo>
                  <a:pt x="414" y="449"/>
                  <a:pt x="418" y="446"/>
                  <a:pt x="420" y="444"/>
                </a:cubicBezTo>
                <a:cubicBezTo>
                  <a:pt x="417" y="439"/>
                  <a:pt x="387" y="451"/>
                  <a:pt x="382" y="456"/>
                </a:cubicBezTo>
                <a:cubicBezTo>
                  <a:pt x="380" y="456"/>
                  <a:pt x="382" y="458"/>
                  <a:pt x="380" y="458"/>
                </a:cubicBezTo>
                <a:close/>
                <a:moveTo>
                  <a:pt x="409" y="458"/>
                </a:moveTo>
                <a:cubicBezTo>
                  <a:pt x="406" y="458"/>
                  <a:pt x="410" y="453"/>
                  <a:pt x="410" y="458"/>
                </a:cubicBezTo>
                <a:cubicBezTo>
                  <a:pt x="410" y="458"/>
                  <a:pt x="409" y="458"/>
                  <a:pt x="409" y="458"/>
                </a:cubicBezTo>
                <a:close/>
                <a:moveTo>
                  <a:pt x="845" y="455"/>
                </a:moveTo>
                <a:cubicBezTo>
                  <a:pt x="842" y="453"/>
                  <a:pt x="848" y="454"/>
                  <a:pt x="850" y="452"/>
                </a:cubicBezTo>
                <a:cubicBezTo>
                  <a:pt x="853" y="452"/>
                  <a:pt x="846" y="455"/>
                  <a:pt x="845" y="455"/>
                </a:cubicBezTo>
                <a:close/>
                <a:moveTo>
                  <a:pt x="396" y="452"/>
                </a:moveTo>
                <a:cubicBezTo>
                  <a:pt x="395" y="452"/>
                  <a:pt x="396" y="449"/>
                  <a:pt x="396" y="452"/>
                </a:cubicBezTo>
                <a:cubicBezTo>
                  <a:pt x="396" y="452"/>
                  <a:pt x="396" y="452"/>
                  <a:pt x="396" y="452"/>
                </a:cubicBezTo>
                <a:close/>
                <a:moveTo>
                  <a:pt x="867" y="451"/>
                </a:moveTo>
                <a:cubicBezTo>
                  <a:pt x="866" y="450"/>
                  <a:pt x="866" y="450"/>
                  <a:pt x="868" y="450"/>
                </a:cubicBezTo>
                <a:cubicBezTo>
                  <a:pt x="868" y="451"/>
                  <a:pt x="868" y="450"/>
                  <a:pt x="867" y="451"/>
                </a:cubicBezTo>
                <a:close/>
                <a:moveTo>
                  <a:pt x="853" y="444"/>
                </a:moveTo>
                <a:cubicBezTo>
                  <a:pt x="853" y="444"/>
                  <a:pt x="853" y="444"/>
                  <a:pt x="853" y="444"/>
                </a:cubicBezTo>
                <a:cubicBezTo>
                  <a:pt x="856" y="443"/>
                  <a:pt x="856" y="444"/>
                  <a:pt x="853" y="444"/>
                </a:cubicBezTo>
                <a:close/>
                <a:moveTo>
                  <a:pt x="267" y="443"/>
                </a:moveTo>
                <a:cubicBezTo>
                  <a:pt x="267" y="442"/>
                  <a:pt x="267" y="442"/>
                  <a:pt x="268" y="442"/>
                </a:cubicBezTo>
                <a:cubicBezTo>
                  <a:pt x="268" y="443"/>
                  <a:pt x="268" y="442"/>
                  <a:pt x="267" y="443"/>
                </a:cubicBezTo>
                <a:close/>
                <a:moveTo>
                  <a:pt x="829" y="432"/>
                </a:moveTo>
                <a:cubicBezTo>
                  <a:pt x="829" y="431"/>
                  <a:pt x="829" y="430"/>
                  <a:pt x="830" y="430"/>
                </a:cubicBezTo>
                <a:cubicBezTo>
                  <a:pt x="832" y="432"/>
                  <a:pt x="831" y="431"/>
                  <a:pt x="829" y="432"/>
                </a:cubicBezTo>
                <a:close/>
                <a:moveTo>
                  <a:pt x="839" y="431"/>
                </a:moveTo>
                <a:cubicBezTo>
                  <a:pt x="838" y="430"/>
                  <a:pt x="836" y="430"/>
                  <a:pt x="836" y="430"/>
                </a:cubicBezTo>
                <a:cubicBezTo>
                  <a:pt x="840" y="429"/>
                  <a:pt x="846" y="428"/>
                  <a:pt x="839" y="431"/>
                </a:cubicBezTo>
                <a:close/>
                <a:moveTo>
                  <a:pt x="400" y="423"/>
                </a:moveTo>
                <a:cubicBezTo>
                  <a:pt x="399" y="421"/>
                  <a:pt x="401" y="420"/>
                  <a:pt x="403" y="422"/>
                </a:cubicBezTo>
                <a:cubicBezTo>
                  <a:pt x="402" y="423"/>
                  <a:pt x="401" y="423"/>
                  <a:pt x="400" y="423"/>
                </a:cubicBezTo>
                <a:close/>
                <a:moveTo>
                  <a:pt x="827" y="422"/>
                </a:moveTo>
                <a:cubicBezTo>
                  <a:pt x="825" y="422"/>
                  <a:pt x="824" y="422"/>
                  <a:pt x="822" y="422"/>
                </a:cubicBezTo>
                <a:cubicBezTo>
                  <a:pt x="824" y="422"/>
                  <a:pt x="834" y="422"/>
                  <a:pt x="827" y="422"/>
                </a:cubicBezTo>
                <a:close/>
                <a:moveTo>
                  <a:pt x="818" y="422"/>
                </a:moveTo>
                <a:cubicBezTo>
                  <a:pt x="818" y="422"/>
                  <a:pt x="818" y="422"/>
                  <a:pt x="818" y="422"/>
                </a:cubicBezTo>
                <a:cubicBezTo>
                  <a:pt x="823" y="422"/>
                  <a:pt x="823" y="422"/>
                  <a:pt x="818" y="422"/>
                </a:cubicBezTo>
                <a:close/>
                <a:moveTo>
                  <a:pt x="393" y="420"/>
                </a:moveTo>
                <a:cubicBezTo>
                  <a:pt x="389" y="412"/>
                  <a:pt x="395" y="412"/>
                  <a:pt x="395" y="419"/>
                </a:cubicBezTo>
                <a:cubicBezTo>
                  <a:pt x="394" y="419"/>
                  <a:pt x="393" y="419"/>
                  <a:pt x="393" y="420"/>
                </a:cubicBezTo>
                <a:close/>
                <a:moveTo>
                  <a:pt x="403" y="414"/>
                </a:moveTo>
                <a:cubicBezTo>
                  <a:pt x="403" y="414"/>
                  <a:pt x="405" y="410"/>
                  <a:pt x="407" y="414"/>
                </a:cubicBezTo>
                <a:cubicBezTo>
                  <a:pt x="406" y="414"/>
                  <a:pt x="405" y="414"/>
                  <a:pt x="403" y="414"/>
                </a:cubicBezTo>
                <a:close/>
                <a:moveTo>
                  <a:pt x="894" y="401"/>
                </a:moveTo>
                <a:cubicBezTo>
                  <a:pt x="891" y="399"/>
                  <a:pt x="892" y="397"/>
                  <a:pt x="895" y="396"/>
                </a:cubicBezTo>
                <a:cubicBezTo>
                  <a:pt x="894" y="400"/>
                  <a:pt x="894" y="400"/>
                  <a:pt x="894" y="401"/>
                </a:cubicBezTo>
                <a:close/>
                <a:moveTo>
                  <a:pt x="798" y="394"/>
                </a:moveTo>
                <a:cubicBezTo>
                  <a:pt x="795" y="393"/>
                  <a:pt x="793" y="392"/>
                  <a:pt x="794" y="389"/>
                </a:cubicBezTo>
                <a:cubicBezTo>
                  <a:pt x="796" y="390"/>
                  <a:pt x="800" y="392"/>
                  <a:pt x="798" y="394"/>
                </a:cubicBezTo>
                <a:close/>
                <a:moveTo>
                  <a:pt x="905" y="388"/>
                </a:moveTo>
                <a:cubicBezTo>
                  <a:pt x="905" y="385"/>
                  <a:pt x="905" y="385"/>
                  <a:pt x="905" y="388"/>
                </a:cubicBezTo>
                <a:cubicBezTo>
                  <a:pt x="905" y="388"/>
                  <a:pt x="905" y="388"/>
                  <a:pt x="905" y="388"/>
                </a:cubicBezTo>
                <a:close/>
                <a:moveTo>
                  <a:pt x="834" y="369"/>
                </a:moveTo>
                <a:cubicBezTo>
                  <a:pt x="830" y="364"/>
                  <a:pt x="835" y="362"/>
                  <a:pt x="835" y="369"/>
                </a:cubicBezTo>
                <a:cubicBezTo>
                  <a:pt x="834" y="369"/>
                  <a:pt x="834" y="369"/>
                  <a:pt x="834" y="369"/>
                </a:cubicBezTo>
                <a:close/>
                <a:moveTo>
                  <a:pt x="560" y="351"/>
                </a:moveTo>
                <a:cubicBezTo>
                  <a:pt x="550" y="344"/>
                  <a:pt x="572" y="329"/>
                  <a:pt x="561" y="345"/>
                </a:cubicBezTo>
                <a:cubicBezTo>
                  <a:pt x="561" y="350"/>
                  <a:pt x="561" y="350"/>
                  <a:pt x="560" y="351"/>
                </a:cubicBezTo>
                <a:close/>
                <a:moveTo>
                  <a:pt x="795" y="339"/>
                </a:moveTo>
                <a:cubicBezTo>
                  <a:pt x="793" y="338"/>
                  <a:pt x="796" y="336"/>
                  <a:pt x="798" y="338"/>
                </a:cubicBezTo>
                <a:cubicBezTo>
                  <a:pt x="797" y="338"/>
                  <a:pt x="796" y="339"/>
                  <a:pt x="795" y="339"/>
                </a:cubicBezTo>
                <a:close/>
                <a:moveTo>
                  <a:pt x="427" y="287"/>
                </a:moveTo>
                <a:cubicBezTo>
                  <a:pt x="426" y="286"/>
                  <a:pt x="426" y="286"/>
                  <a:pt x="426" y="286"/>
                </a:cubicBezTo>
                <a:cubicBezTo>
                  <a:pt x="427" y="286"/>
                  <a:pt x="429" y="286"/>
                  <a:pt x="430" y="286"/>
                </a:cubicBezTo>
                <a:cubicBezTo>
                  <a:pt x="429" y="286"/>
                  <a:pt x="428" y="287"/>
                  <a:pt x="427" y="287"/>
                </a:cubicBezTo>
                <a:close/>
                <a:moveTo>
                  <a:pt x="825" y="286"/>
                </a:moveTo>
                <a:cubicBezTo>
                  <a:pt x="825" y="286"/>
                  <a:pt x="825" y="286"/>
                  <a:pt x="824" y="286"/>
                </a:cubicBezTo>
                <a:cubicBezTo>
                  <a:pt x="825" y="285"/>
                  <a:pt x="825" y="285"/>
                  <a:pt x="825" y="286"/>
                </a:cubicBezTo>
                <a:cubicBezTo>
                  <a:pt x="825" y="286"/>
                  <a:pt x="825" y="286"/>
                  <a:pt x="825" y="286"/>
                </a:cubicBezTo>
                <a:close/>
                <a:moveTo>
                  <a:pt x="833" y="266"/>
                </a:moveTo>
                <a:cubicBezTo>
                  <a:pt x="832" y="265"/>
                  <a:pt x="832" y="264"/>
                  <a:pt x="832" y="263"/>
                </a:cubicBezTo>
                <a:cubicBezTo>
                  <a:pt x="833" y="263"/>
                  <a:pt x="834" y="261"/>
                  <a:pt x="835" y="262"/>
                </a:cubicBezTo>
                <a:cubicBezTo>
                  <a:pt x="835" y="264"/>
                  <a:pt x="834" y="264"/>
                  <a:pt x="833" y="266"/>
                </a:cubicBezTo>
                <a:close/>
                <a:moveTo>
                  <a:pt x="806" y="255"/>
                </a:moveTo>
                <a:cubicBezTo>
                  <a:pt x="806" y="254"/>
                  <a:pt x="806" y="254"/>
                  <a:pt x="806" y="254"/>
                </a:cubicBezTo>
                <a:cubicBezTo>
                  <a:pt x="806" y="254"/>
                  <a:pt x="806" y="254"/>
                  <a:pt x="806" y="254"/>
                </a:cubicBezTo>
                <a:cubicBezTo>
                  <a:pt x="806" y="254"/>
                  <a:pt x="806" y="254"/>
                  <a:pt x="807" y="255"/>
                </a:cubicBezTo>
                <a:cubicBezTo>
                  <a:pt x="806" y="255"/>
                  <a:pt x="806" y="255"/>
                  <a:pt x="806" y="255"/>
                </a:cubicBezTo>
                <a:close/>
                <a:moveTo>
                  <a:pt x="848" y="252"/>
                </a:moveTo>
                <a:cubicBezTo>
                  <a:pt x="848" y="252"/>
                  <a:pt x="847" y="252"/>
                  <a:pt x="847" y="252"/>
                </a:cubicBezTo>
                <a:cubicBezTo>
                  <a:pt x="847" y="251"/>
                  <a:pt x="847" y="250"/>
                  <a:pt x="847" y="250"/>
                </a:cubicBezTo>
                <a:cubicBezTo>
                  <a:pt x="848" y="249"/>
                  <a:pt x="849" y="248"/>
                  <a:pt x="852" y="249"/>
                </a:cubicBezTo>
                <a:cubicBezTo>
                  <a:pt x="853" y="248"/>
                  <a:pt x="854" y="247"/>
                  <a:pt x="856" y="247"/>
                </a:cubicBezTo>
                <a:cubicBezTo>
                  <a:pt x="856" y="248"/>
                  <a:pt x="856" y="250"/>
                  <a:pt x="855" y="252"/>
                </a:cubicBezTo>
                <a:cubicBezTo>
                  <a:pt x="853" y="251"/>
                  <a:pt x="852" y="251"/>
                  <a:pt x="852" y="250"/>
                </a:cubicBezTo>
                <a:cubicBezTo>
                  <a:pt x="851" y="252"/>
                  <a:pt x="850" y="252"/>
                  <a:pt x="848" y="252"/>
                </a:cubicBezTo>
                <a:close/>
                <a:moveTo>
                  <a:pt x="825" y="251"/>
                </a:moveTo>
                <a:cubicBezTo>
                  <a:pt x="824" y="250"/>
                  <a:pt x="824" y="250"/>
                  <a:pt x="824" y="249"/>
                </a:cubicBezTo>
                <a:cubicBezTo>
                  <a:pt x="826" y="247"/>
                  <a:pt x="826" y="248"/>
                  <a:pt x="828" y="247"/>
                </a:cubicBezTo>
                <a:cubicBezTo>
                  <a:pt x="829" y="248"/>
                  <a:pt x="829" y="249"/>
                  <a:pt x="829" y="250"/>
                </a:cubicBezTo>
                <a:cubicBezTo>
                  <a:pt x="828" y="250"/>
                  <a:pt x="826" y="251"/>
                  <a:pt x="825" y="251"/>
                </a:cubicBezTo>
                <a:close/>
                <a:moveTo>
                  <a:pt x="419" y="246"/>
                </a:moveTo>
                <a:cubicBezTo>
                  <a:pt x="419" y="244"/>
                  <a:pt x="419" y="242"/>
                  <a:pt x="421" y="243"/>
                </a:cubicBezTo>
                <a:cubicBezTo>
                  <a:pt x="421" y="243"/>
                  <a:pt x="421" y="243"/>
                  <a:pt x="421" y="244"/>
                </a:cubicBezTo>
                <a:cubicBezTo>
                  <a:pt x="421" y="244"/>
                  <a:pt x="420" y="244"/>
                  <a:pt x="420" y="244"/>
                </a:cubicBezTo>
                <a:cubicBezTo>
                  <a:pt x="420" y="245"/>
                  <a:pt x="419" y="245"/>
                  <a:pt x="419" y="246"/>
                </a:cubicBezTo>
                <a:close/>
                <a:moveTo>
                  <a:pt x="862" y="246"/>
                </a:moveTo>
                <a:cubicBezTo>
                  <a:pt x="862" y="245"/>
                  <a:pt x="862" y="245"/>
                  <a:pt x="862" y="245"/>
                </a:cubicBezTo>
                <a:cubicBezTo>
                  <a:pt x="863" y="244"/>
                  <a:pt x="864" y="244"/>
                  <a:pt x="864" y="243"/>
                </a:cubicBezTo>
                <a:cubicBezTo>
                  <a:pt x="864" y="243"/>
                  <a:pt x="864" y="244"/>
                  <a:pt x="864" y="245"/>
                </a:cubicBezTo>
                <a:cubicBezTo>
                  <a:pt x="864" y="245"/>
                  <a:pt x="863" y="245"/>
                  <a:pt x="862" y="246"/>
                </a:cubicBezTo>
                <a:close/>
                <a:moveTo>
                  <a:pt x="834" y="245"/>
                </a:moveTo>
                <a:cubicBezTo>
                  <a:pt x="832" y="245"/>
                  <a:pt x="832" y="245"/>
                  <a:pt x="832" y="244"/>
                </a:cubicBezTo>
                <a:cubicBezTo>
                  <a:pt x="830" y="244"/>
                  <a:pt x="829" y="244"/>
                  <a:pt x="828" y="244"/>
                </a:cubicBezTo>
                <a:cubicBezTo>
                  <a:pt x="828" y="244"/>
                  <a:pt x="828" y="244"/>
                  <a:pt x="828" y="244"/>
                </a:cubicBezTo>
                <a:cubicBezTo>
                  <a:pt x="828" y="242"/>
                  <a:pt x="833" y="240"/>
                  <a:pt x="836" y="242"/>
                </a:cubicBezTo>
                <a:cubicBezTo>
                  <a:pt x="836" y="244"/>
                  <a:pt x="836" y="244"/>
                  <a:pt x="834" y="245"/>
                </a:cubicBezTo>
                <a:close/>
                <a:moveTo>
                  <a:pt x="617" y="243"/>
                </a:moveTo>
                <a:cubicBezTo>
                  <a:pt x="615" y="240"/>
                  <a:pt x="614" y="240"/>
                  <a:pt x="611" y="239"/>
                </a:cubicBezTo>
                <a:cubicBezTo>
                  <a:pt x="611" y="238"/>
                  <a:pt x="611" y="238"/>
                  <a:pt x="611" y="237"/>
                </a:cubicBezTo>
                <a:cubicBezTo>
                  <a:pt x="612" y="236"/>
                  <a:pt x="612" y="236"/>
                  <a:pt x="614" y="237"/>
                </a:cubicBezTo>
                <a:cubicBezTo>
                  <a:pt x="614" y="238"/>
                  <a:pt x="617" y="239"/>
                  <a:pt x="619" y="240"/>
                </a:cubicBezTo>
                <a:cubicBezTo>
                  <a:pt x="619" y="241"/>
                  <a:pt x="619" y="242"/>
                  <a:pt x="619" y="243"/>
                </a:cubicBezTo>
                <a:cubicBezTo>
                  <a:pt x="618" y="243"/>
                  <a:pt x="617" y="243"/>
                  <a:pt x="617" y="243"/>
                </a:cubicBezTo>
                <a:close/>
                <a:moveTo>
                  <a:pt x="867" y="239"/>
                </a:moveTo>
                <a:cubicBezTo>
                  <a:pt x="867" y="238"/>
                  <a:pt x="867" y="237"/>
                  <a:pt x="867" y="237"/>
                </a:cubicBezTo>
                <a:cubicBezTo>
                  <a:pt x="867" y="236"/>
                  <a:pt x="867" y="236"/>
                  <a:pt x="867" y="236"/>
                </a:cubicBezTo>
                <a:cubicBezTo>
                  <a:pt x="868" y="237"/>
                  <a:pt x="868" y="237"/>
                  <a:pt x="868" y="239"/>
                </a:cubicBezTo>
                <a:cubicBezTo>
                  <a:pt x="868" y="239"/>
                  <a:pt x="867" y="239"/>
                  <a:pt x="867" y="239"/>
                </a:cubicBezTo>
                <a:close/>
                <a:moveTo>
                  <a:pt x="546" y="236"/>
                </a:moveTo>
                <a:cubicBezTo>
                  <a:pt x="546" y="235"/>
                  <a:pt x="546" y="235"/>
                  <a:pt x="546" y="234"/>
                </a:cubicBezTo>
                <a:cubicBezTo>
                  <a:pt x="547" y="235"/>
                  <a:pt x="547" y="235"/>
                  <a:pt x="547" y="236"/>
                </a:cubicBezTo>
                <a:cubicBezTo>
                  <a:pt x="547" y="236"/>
                  <a:pt x="546" y="236"/>
                  <a:pt x="546" y="236"/>
                </a:cubicBezTo>
                <a:close/>
                <a:moveTo>
                  <a:pt x="867" y="233"/>
                </a:moveTo>
                <a:cubicBezTo>
                  <a:pt x="867" y="233"/>
                  <a:pt x="867" y="233"/>
                  <a:pt x="867" y="232"/>
                </a:cubicBezTo>
                <a:cubicBezTo>
                  <a:pt x="868" y="232"/>
                  <a:pt x="868" y="232"/>
                  <a:pt x="869" y="230"/>
                </a:cubicBezTo>
                <a:cubicBezTo>
                  <a:pt x="869" y="231"/>
                  <a:pt x="869" y="232"/>
                  <a:pt x="869" y="233"/>
                </a:cubicBezTo>
                <a:cubicBezTo>
                  <a:pt x="868" y="233"/>
                  <a:pt x="868" y="233"/>
                  <a:pt x="867" y="233"/>
                </a:cubicBezTo>
                <a:close/>
                <a:moveTo>
                  <a:pt x="873" y="229"/>
                </a:moveTo>
                <a:cubicBezTo>
                  <a:pt x="873" y="229"/>
                  <a:pt x="874" y="229"/>
                  <a:pt x="874" y="228"/>
                </a:cubicBezTo>
                <a:cubicBezTo>
                  <a:pt x="874" y="228"/>
                  <a:pt x="875" y="228"/>
                  <a:pt x="875" y="228"/>
                </a:cubicBezTo>
                <a:cubicBezTo>
                  <a:pt x="875" y="229"/>
                  <a:pt x="875" y="229"/>
                  <a:pt x="875" y="229"/>
                </a:cubicBezTo>
                <a:cubicBezTo>
                  <a:pt x="875" y="229"/>
                  <a:pt x="874" y="229"/>
                  <a:pt x="873" y="229"/>
                </a:cubicBezTo>
                <a:close/>
                <a:moveTo>
                  <a:pt x="599" y="228"/>
                </a:moveTo>
                <a:cubicBezTo>
                  <a:pt x="599" y="228"/>
                  <a:pt x="599" y="228"/>
                  <a:pt x="599" y="226"/>
                </a:cubicBezTo>
                <a:cubicBezTo>
                  <a:pt x="598" y="226"/>
                  <a:pt x="598" y="226"/>
                  <a:pt x="598" y="226"/>
                </a:cubicBezTo>
                <a:cubicBezTo>
                  <a:pt x="598" y="227"/>
                  <a:pt x="597" y="227"/>
                  <a:pt x="597" y="228"/>
                </a:cubicBezTo>
                <a:cubicBezTo>
                  <a:pt x="594" y="226"/>
                  <a:pt x="593" y="225"/>
                  <a:pt x="591" y="225"/>
                </a:cubicBezTo>
                <a:cubicBezTo>
                  <a:pt x="592" y="224"/>
                  <a:pt x="595" y="222"/>
                  <a:pt x="598" y="223"/>
                </a:cubicBezTo>
                <a:cubicBezTo>
                  <a:pt x="598" y="223"/>
                  <a:pt x="598" y="223"/>
                  <a:pt x="598" y="224"/>
                </a:cubicBezTo>
                <a:cubicBezTo>
                  <a:pt x="598" y="224"/>
                  <a:pt x="598" y="224"/>
                  <a:pt x="598" y="224"/>
                </a:cubicBezTo>
                <a:cubicBezTo>
                  <a:pt x="599" y="222"/>
                  <a:pt x="598" y="221"/>
                  <a:pt x="600" y="221"/>
                </a:cubicBezTo>
                <a:cubicBezTo>
                  <a:pt x="600" y="222"/>
                  <a:pt x="600" y="223"/>
                  <a:pt x="600" y="225"/>
                </a:cubicBezTo>
                <a:cubicBezTo>
                  <a:pt x="600" y="226"/>
                  <a:pt x="601" y="227"/>
                  <a:pt x="601" y="228"/>
                </a:cubicBezTo>
                <a:cubicBezTo>
                  <a:pt x="601" y="228"/>
                  <a:pt x="600" y="228"/>
                  <a:pt x="599" y="228"/>
                </a:cubicBezTo>
                <a:close/>
                <a:moveTo>
                  <a:pt x="853" y="225"/>
                </a:moveTo>
                <a:cubicBezTo>
                  <a:pt x="853" y="225"/>
                  <a:pt x="853" y="225"/>
                  <a:pt x="853" y="225"/>
                </a:cubicBezTo>
                <a:cubicBezTo>
                  <a:pt x="853" y="225"/>
                  <a:pt x="853" y="225"/>
                  <a:pt x="854" y="225"/>
                </a:cubicBezTo>
                <a:cubicBezTo>
                  <a:pt x="854" y="225"/>
                  <a:pt x="853" y="225"/>
                  <a:pt x="853" y="225"/>
                </a:cubicBezTo>
                <a:close/>
                <a:moveTo>
                  <a:pt x="595" y="219"/>
                </a:moveTo>
                <a:cubicBezTo>
                  <a:pt x="593" y="218"/>
                  <a:pt x="593" y="217"/>
                  <a:pt x="595" y="217"/>
                </a:cubicBezTo>
                <a:cubicBezTo>
                  <a:pt x="596" y="218"/>
                  <a:pt x="596" y="218"/>
                  <a:pt x="595" y="219"/>
                </a:cubicBezTo>
                <a:cubicBezTo>
                  <a:pt x="595" y="219"/>
                  <a:pt x="595" y="219"/>
                  <a:pt x="595" y="219"/>
                </a:cubicBezTo>
                <a:close/>
                <a:moveTo>
                  <a:pt x="858" y="219"/>
                </a:moveTo>
                <a:cubicBezTo>
                  <a:pt x="858" y="219"/>
                  <a:pt x="857" y="218"/>
                  <a:pt x="857" y="218"/>
                </a:cubicBezTo>
                <a:cubicBezTo>
                  <a:pt x="858" y="218"/>
                  <a:pt x="859" y="218"/>
                  <a:pt x="860" y="218"/>
                </a:cubicBezTo>
                <a:cubicBezTo>
                  <a:pt x="860" y="218"/>
                  <a:pt x="860" y="218"/>
                  <a:pt x="860" y="219"/>
                </a:cubicBezTo>
                <a:cubicBezTo>
                  <a:pt x="859" y="219"/>
                  <a:pt x="858" y="219"/>
                  <a:pt x="858" y="219"/>
                </a:cubicBezTo>
                <a:close/>
                <a:moveTo>
                  <a:pt x="783" y="211"/>
                </a:moveTo>
                <a:cubicBezTo>
                  <a:pt x="783" y="207"/>
                  <a:pt x="785" y="208"/>
                  <a:pt x="788" y="209"/>
                </a:cubicBezTo>
                <a:cubicBezTo>
                  <a:pt x="788" y="209"/>
                  <a:pt x="788" y="209"/>
                  <a:pt x="788" y="209"/>
                </a:cubicBezTo>
                <a:cubicBezTo>
                  <a:pt x="786" y="210"/>
                  <a:pt x="784" y="210"/>
                  <a:pt x="783" y="211"/>
                </a:cubicBezTo>
                <a:close/>
                <a:moveTo>
                  <a:pt x="792" y="210"/>
                </a:moveTo>
                <a:cubicBezTo>
                  <a:pt x="792" y="209"/>
                  <a:pt x="792" y="209"/>
                  <a:pt x="792" y="209"/>
                </a:cubicBezTo>
                <a:cubicBezTo>
                  <a:pt x="793" y="208"/>
                  <a:pt x="793" y="207"/>
                  <a:pt x="794" y="207"/>
                </a:cubicBezTo>
                <a:cubicBezTo>
                  <a:pt x="794" y="208"/>
                  <a:pt x="794" y="208"/>
                  <a:pt x="794" y="209"/>
                </a:cubicBezTo>
                <a:cubicBezTo>
                  <a:pt x="793" y="209"/>
                  <a:pt x="792" y="209"/>
                  <a:pt x="792" y="210"/>
                </a:cubicBezTo>
                <a:close/>
                <a:moveTo>
                  <a:pt x="775" y="192"/>
                </a:moveTo>
                <a:cubicBezTo>
                  <a:pt x="775" y="192"/>
                  <a:pt x="774" y="192"/>
                  <a:pt x="774" y="192"/>
                </a:cubicBezTo>
                <a:cubicBezTo>
                  <a:pt x="774" y="191"/>
                  <a:pt x="775" y="190"/>
                  <a:pt x="776" y="191"/>
                </a:cubicBezTo>
                <a:cubicBezTo>
                  <a:pt x="775" y="192"/>
                  <a:pt x="775" y="192"/>
                  <a:pt x="775" y="192"/>
                </a:cubicBezTo>
                <a:close/>
                <a:moveTo>
                  <a:pt x="766" y="181"/>
                </a:moveTo>
                <a:cubicBezTo>
                  <a:pt x="765" y="180"/>
                  <a:pt x="765" y="179"/>
                  <a:pt x="765" y="179"/>
                </a:cubicBezTo>
                <a:cubicBezTo>
                  <a:pt x="766" y="179"/>
                  <a:pt x="766" y="179"/>
                  <a:pt x="767" y="179"/>
                </a:cubicBezTo>
                <a:cubicBezTo>
                  <a:pt x="767" y="180"/>
                  <a:pt x="766" y="181"/>
                  <a:pt x="766" y="181"/>
                </a:cubicBezTo>
                <a:close/>
                <a:moveTo>
                  <a:pt x="518" y="168"/>
                </a:moveTo>
                <a:cubicBezTo>
                  <a:pt x="518" y="167"/>
                  <a:pt x="518" y="167"/>
                  <a:pt x="518" y="166"/>
                </a:cubicBezTo>
                <a:cubicBezTo>
                  <a:pt x="519" y="162"/>
                  <a:pt x="519" y="159"/>
                  <a:pt x="524" y="162"/>
                </a:cubicBezTo>
                <a:cubicBezTo>
                  <a:pt x="525" y="162"/>
                  <a:pt x="525" y="162"/>
                  <a:pt x="526" y="162"/>
                </a:cubicBezTo>
                <a:cubicBezTo>
                  <a:pt x="530" y="160"/>
                  <a:pt x="534" y="160"/>
                  <a:pt x="534" y="154"/>
                </a:cubicBezTo>
                <a:cubicBezTo>
                  <a:pt x="536" y="153"/>
                  <a:pt x="540" y="153"/>
                  <a:pt x="543" y="153"/>
                </a:cubicBezTo>
                <a:cubicBezTo>
                  <a:pt x="543" y="152"/>
                  <a:pt x="543" y="151"/>
                  <a:pt x="543" y="150"/>
                </a:cubicBezTo>
                <a:cubicBezTo>
                  <a:pt x="544" y="150"/>
                  <a:pt x="545" y="149"/>
                  <a:pt x="546" y="149"/>
                </a:cubicBezTo>
                <a:cubicBezTo>
                  <a:pt x="546" y="148"/>
                  <a:pt x="545" y="146"/>
                  <a:pt x="545" y="145"/>
                </a:cubicBezTo>
                <a:cubicBezTo>
                  <a:pt x="545" y="144"/>
                  <a:pt x="546" y="144"/>
                  <a:pt x="546" y="143"/>
                </a:cubicBezTo>
                <a:cubicBezTo>
                  <a:pt x="547" y="143"/>
                  <a:pt x="548" y="144"/>
                  <a:pt x="548" y="144"/>
                </a:cubicBezTo>
                <a:cubicBezTo>
                  <a:pt x="549" y="145"/>
                  <a:pt x="550" y="146"/>
                  <a:pt x="550" y="149"/>
                </a:cubicBezTo>
                <a:cubicBezTo>
                  <a:pt x="550" y="149"/>
                  <a:pt x="551" y="150"/>
                  <a:pt x="551" y="150"/>
                </a:cubicBezTo>
                <a:cubicBezTo>
                  <a:pt x="552" y="150"/>
                  <a:pt x="552" y="148"/>
                  <a:pt x="553" y="147"/>
                </a:cubicBezTo>
                <a:cubicBezTo>
                  <a:pt x="554" y="145"/>
                  <a:pt x="558" y="144"/>
                  <a:pt x="558" y="151"/>
                </a:cubicBezTo>
                <a:cubicBezTo>
                  <a:pt x="556" y="151"/>
                  <a:pt x="556" y="151"/>
                  <a:pt x="555" y="151"/>
                </a:cubicBezTo>
                <a:cubicBezTo>
                  <a:pt x="554" y="152"/>
                  <a:pt x="554" y="154"/>
                  <a:pt x="554" y="155"/>
                </a:cubicBezTo>
                <a:cubicBezTo>
                  <a:pt x="554" y="155"/>
                  <a:pt x="553" y="155"/>
                  <a:pt x="553" y="155"/>
                </a:cubicBezTo>
                <a:cubicBezTo>
                  <a:pt x="551" y="153"/>
                  <a:pt x="551" y="152"/>
                  <a:pt x="550" y="151"/>
                </a:cubicBezTo>
                <a:cubicBezTo>
                  <a:pt x="548" y="153"/>
                  <a:pt x="546" y="156"/>
                  <a:pt x="544" y="159"/>
                </a:cubicBezTo>
                <a:cubicBezTo>
                  <a:pt x="540" y="159"/>
                  <a:pt x="539" y="159"/>
                  <a:pt x="536" y="162"/>
                </a:cubicBezTo>
                <a:cubicBezTo>
                  <a:pt x="534" y="162"/>
                  <a:pt x="533" y="162"/>
                  <a:pt x="531" y="162"/>
                </a:cubicBezTo>
                <a:cubicBezTo>
                  <a:pt x="530" y="165"/>
                  <a:pt x="526" y="167"/>
                  <a:pt x="524" y="168"/>
                </a:cubicBezTo>
                <a:cubicBezTo>
                  <a:pt x="523" y="167"/>
                  <a:pt x="521" y="167"/>
                  <a:pt x="520" y="166"/>
                </a:cubicBezTo>
                <a:cubicBezTo>
                  <a:pt x="519" y="167"/>
                  <a:pt x="519" y="167"/>
                  <a:pt x="518" y="168"/>
                </a:cubicBezTo>
                <a:close/>
                <a:moveTo>
                  <a:pt x="781" y="166"/>
                </a:moveTo>
                <a:cubicBezTo>
                  <a:pt x="781" y="165"/>
                  <a:pt x="781" y="164"/>
                  <a:pt x="781" y="163"/>
                </a:cubicBezTo>
                <a:cubicBezTo>
                  <a:pt x="781" y="163"/>
                  <a:pt x="782" y="163"/>
                  <a:pt x="782" y="163"/>
                </a:cubicBezTo>
                <a:cubicBezTo>
                  <a:pt x="782" y="164"/>
                  <a:pt x="782" y="165"/>
                  <a:pt x="782" y="165"/>
                </a:cubicBezTo>
                <a:cubicBezTo>
                  <a:pt x="781" y="165"/>
                  <a:pt x="781" y="165"/>
                  <a:pt x="781" y="166"/>
                </a:cubicBezTo>
                <a:close/>
                <a:moveTo>
                  <a:pt x="778" y="161"/>
                </a:moveTo>
                <a:cubicBezTo>
                  <a:pt x="777" y="160"/>
                  <a:pt x="778" y="160"/>
                  <a:pt x="778" y="159"/>
                </a:cubicBezTo>
                <a:cubicBezTo>
                  <a:pt x="779" y="158"/>
                  <a:pt x="780" y="157"/>
                  <a:pt x="782" y="156"/>
                </a:cubicBezTo>
                <a:cubicBezTo>
                  <a:pt x="782" y="155"/>
                  <a:pt x="782" y="155"/>
                  <a:pt x="781" y="154"/>
                </a:cubicBezTo>
                <a:cubicBezTo>
                  <a:pt x="780" y="154"/>
                  <a:pt x="779" y="154"/>
                  <a:pt x="777" y="155"/>
                </a:cubicBezTo>
                <a:cubicBezTo>
                  <a:pt x="775" y="153"/>
                  <a:pt x="773" y="153"/>
                  <a:pt x="772" y="153"/>
                </a:cubicBezTo>
                <a:cubicBezTo>
                  <a:pt x="771" y="151"/>
                  <a:pt x="771" y="151"/>
                  <a:pt x="772" y="150"/>
                </a:cubicBezTo>
                <a:cubicBezTo>
                  <a:pt x="772" y="150"/>
                  <a:pt x="773" y="150"/>
                  <a:pt x="774" y="150"/>
                </a:cubicBezTo>
                <a:cubicBezTo>
                  <a:pt x="775" y="150"/>
                  <a:pt x="775" y="150"/>
                  <a:pt x="777" y="150"/>
                </a:cubicBezTo>
                <a:cubicBezTo>
                  <a:pt x="778" y="150"/>
                  <a:pt x="780" y="150"/>
                  <a:pt x="782" y="149"/>
                </a:cubicBezTo>
                <a:cubicBezTo>
                  <a:pt x="784" y="150"/>
                  <a:pt x="786" y="151"/>
                  <a:pt x="790" y="152"/>
                </a:cubicBezTo>
                <a:cubicBezTo>
                  <a:pt x="790" y="153"/>
                  <a:pt x="791" y="153"/>
                  <a:pt x="791" y="154"/>
                </a:cubicBezTo>
                <a:cubicBezTo>
                  <a:pt x="790" y="155"/>
                  <a:pt x="790" y="156"/>
                  <a:pt x="789" y="157"/>
                </a:cubicBezTo>
                <a:cubicBezTo>
                  <a:pt x="788" y="157"/>
                  <a:pt x="787" y="157"/>
                  <a:pt x="786" y="157"/>
                </a:cubicBezTo>
                <a:cubicBezTo>
                  <a:pt x="785" y="158"/>
                  <a:pt x="784" y="160"/>
                  <a:pt x="783" y="161"/>
                </a:cubicBezTo>
                <a:cubicBezTo>
                  <a:pt x="781" y="161"/>
                  <a:pt x="779" y="161"/>
                  <a:pt x="778" y="161"/>
                </a:cubicBezTo>
                <a:close/>
                <a:moveTo>
                  <a:pt x="756" y="153"/>
                </a:moveTo>
                <a:cubicBezTo>
                  <a:pt x="756" y="153"/>
                  <a:pt x="756" y="153"/>
                  <a:pt x="755" y="153"/>
                </a:cubicBezTo>
                <a:cubicBezTo>
                  <a:pt x="756" y="151"/>
                  <a:pt x="756" y="152"/>
                  <a:pt x="757" y="151"/>
                </a:cubicBezTo>
                <a:cubicBezTo>
                  <a:pt x="757" y="152"/>
                  <a:pt x="757" y="152"/>
                  <a:pt x="757" y="153"/>
                </a:cubicBezTo>
                <a:cubicBezTo>
                  <a:pt x="757" y="153"/>
                  <a:pt x="756" y="153"/>
                  <a:pt x="756" y="153"/>
                </a:cubicBezTo>
                <a:close/>
                <a:moveTo>
                  <a:pt x="762" y="152"/>
                </a:moveTo>
                <a:cubicBezTo>
                  <a:pt x="760" y="150"/>
                  <a:pt x="762" y="150"/>
                  <a:pt x="764" y="150"/>
                </a:cubicBezTo>
                <a:cubicBezTo>
                  <a:pt x="764" y="151"/>
                  <a:pt x="764" y="151"/>
                  <a:pt x="764" y="151"/>
                </a:cubicBezTo>
                <a:cubicBezTo>
                  <a:pt x="764" y="151"/>
                  <a:pt x="763" y="152"/>
                  <a:pt x="762" y="152"/>
                </a:cubicBezTo>
                <a:close/>
                <a:moveTo>
                  <a:pt x="551" y="142"/>
                </a:moveTo>
                <a:cubicBezTo>
                  <a:pt x="551" y="141"/>
                  <a:pt x="551" y="141"/>
                  <a:pt x="551" y="141"/>
                </a:cubicBezTo>
                <a:cubicBezTo>
                  <a:pt x="551" y="139"/>
                  <a:pt x="550" y="137"/>
                  <a:pt x="553" y="139"/>
                </a:cubicBezTo>
                <a:cubicBezTo>
                  <a:pt x="552" y="140"/>
                  <a:pt x="552" y="141"/>
                  <a:pt x="552" y="142"/>
                </a:cubicBezTo>
                <a:cubicBezTo>
                  <a:pt x="552" y="142"/>
                  <a:pt x="551" y="142"/>
                  <a:pt x="551" y="142"/>
                </a:cubicBezTo>
                <a:close/>
                <a:moveTo>
                  <a:pt x="813" y="136"/>
                </a:moveTo>
                <a:cubicBezTo>
                  <a:pt x="813" y="136"/>
                  <a:pt x="812" y="136"/>
                  <a:pt x="812" y="135"/>
                </a:cubicBezTo>
                <a:cubicBezTo>
                  <a:pt x="813" y="135"/>
                  <a:pt x="813" y="134"/>
                  <a:pt x="815" y="135"/>
                </a:cubicBezTo>
                <a:cubicBezTo>
                  <a:pt x="815" y="135"/>
                  <a:pt x="815" y="135"/>
                  <a:pt x="815" y="136"/>
                </a:cubicBezTo>
                <a:cubicBezTo>
                  <a:pt x="814" y="136"/>
                  <a:pt x="814" y="136"/>
                  <a:pt x="813" y="136"/>
                </a:cubicBezTo>
                <a:close/>
                <a:moveTo>
                  <a:pt x="757" y="131"/>
                </a:moveTo>
                <a:cubicBezTo>
                  <a:pt x="757" y="130"/>
                  <a:pt x="757" y="129"/>
                  <a:pt x="757" y="129"/>
                </a:cubicBezTo>
                <a:cubicBezTo>
                  <a:pt x="759" y="129"/>
                  <a:pt x="761" y="127"/>
                  <a:pt x="764" y="127"/>
                </a:cubicBezTo>
                <a:cubicBezTo>
                  <a:pt x="764" y="127"/>
                  <a:pt x="764" y="128"/>
                  <a:pt x="764" y="128"/>
                </a:cubicBezTo>
                <a:cubicBezTo>
                  <a:pt x="762" y="130"/>
                  <a:pt x="760" y="130"/>
                  <a:pt x="757" y="131"/>
                </a:cubicBezTo>
                <a:close/>
                <a:moveTo>
                  <a:pt x="728" y="130"/>
                </a:moveTo>
                <a:cubicBezTo>
                  <a:pt x="728" y="127"/>
                  <a:pt x="729" y="125"/>
                  <a:pt x="732" y="126"/>
                </a:cubicBezTo>
                <a:cubicBezTo>
                  <a:pt x="733" y="127"/>
                  <a:pt x="736" y="127"/>
                  <a:pt x="738" y="126"/>
                </a:cubicBezTo>
                <a:cubicBezTo>
                  <a:pt x="739" y="124"/>
                  <a:pt x="738" y="124"/>
                  <a:pt x="741" y="124"/>
                </a:cubicBezTo>
                <a:cubicBezTo>
                  <a:pt x="741" y="124"/>
                  <a:pt x="741" y="124"/>
                  <a:pt x="741" y="125"/>
                </a:cubicBezTo>
                <a:cubicBezTo>
                  <a:pt x="740" y="125"/>
                  <a:pt x="740" y="125"/>
                  <a:pt x="739" y="125"/>
                </a:cubicBezTo>
                <a:cubicBezTo>
                  <a:pt x="739" y="126"/>
                  <a:pt x="739" y="127"/>
                  <a:pt x="740" y="128"/>
                </a:cubicBezTo>
                <a:cubicBezTo>
                  <a:pt x="738" y="128"/>
                  <a:pt x="736" y="129"/>
                  <a:pt x="734" y="129"/>
                </a:cubicBezTo>
                <a:cubicBezTo>
                  <a:pt x="734" y="129"/>
                  <a:pt x="734" y="129"/>
                  <a:pt x="734" y="129"/>
                </a:cubicBezTo>
                <a:cubicBezTo>
                  <a:pt x="732" y="129"/>
                  <a:pt x="730" y="130"/>
                  <a:pt x="728" y="130"/>
                </a:cubicBezTo>
                <a:close/>
                <a:moveTo>
                  <a:pt x="742" y="129"/>
                </a:moveTo>
                <a:cubicBezTo>
                  <a:pt x="742" y="129"/>
                  <a:pt x="741" y="128"/>
                  <a:pt x="741" y="128"/>
                </a:cubicBezTo>
                <a:cubicBezTo>
                  <a:pt x="741" y="128"/>
                  <a:pt x="741" y="127"/>
                  <a:pt x="741" y="127"/>
                </a:cubicBezTo>
                <a:cubicBezTo>
                  <a:pt x="743" y="126"/>
                  <a:pt x="746" y="126"/>
                  <a:pt x="749" y="125"/>
                </a:cubicBezTo>
                <a:cubicBezTo>
                  <a:pt x="751" y="125"/>
                  <a:pt x="753" y="125"/>
                  <a:pt x="756" y="125"/>
                </a:cubicBezTo>
                <a:cubicBezTo>
                  <a:pt x="758" y="123"/>
                  <a:pt x="760" y="122"/>
                  <a:pt x="763" y="122"/>
                </a:cubicBezTo>
                <a:cubicBezTo>
                  <a:pt x="763" y="121"/>
                  <a:pt x="763" y="121"/>
                  <a:pt x="764" y="121"/>
                </a:cubicBezTo>
                <a:cubicBezTo>
                  <a:pt x="765" y="121"/>
                  <a:pt x="765" y="121"/>
                  <a:pt x="765" y="122"/>
                </a:cubicBezTo>
                <a:cubicBezTo>
                  <a:pt x="767" y="122"/>
                  <a:pt x="770" y="121"/>
                  <a:pt x="772" y="121"/>
                </a:cubicBezTo>
                <a:cubicBezTo>
                  <a:pt x="772" y="121"/>
                  <a:pt x="773" y="121"/>
                  <a:pt x="773" y="121"/>
                </a:cubicBezTo>
                <a:cubicBezTo>
                  <a:pt x="773" y="122"/>
                  <a:pt x="773" y="122"/>
                  <a:pt x="773" y="123"/>
                </a:cubicBezTo>
                <a:cubicBezTo>
                  <a:pt x="771" y="124"/>
                  <a:pt x="767" y="126"/>
                  <a:pt x="765" y="125"/>
                </a:cubicBezTo>
                <a:cubicBezTo>
                  <a:pt x="765" y="124"/>
                  <a:pt x="764" y="124"/>
                  <a:pt x="764" y="124"/>
                </a:cubicBezTo>
                <a:cubicBezTo>
                  <a:pt x="762" y="125"/>
                  <a:pt x="761" y="125"/>
                  <a:pt x="760" y="126"/>
                </a:cubicBezTo>
                <a:cubicBezTo>
                  <a:pt x="757" y="127"/>
                  <a:pt x="757" y="127"/>
                  <a:pt x="756" y="126"/>
                </a:cubicBezTo>
                <a:cubicBezTo>
                  <a:pt x="751" y="127"/>
                  <a:pt x="747" y="128"/>
                  <a:pt x="742" y="129"/>
                </a:cubicBezTo>
                <a:close/>
                <a:moveTo>
                  <a:pt x="772" y="128"/>
                </a:moveTo>
                <a:cubicBezTo>
                  <a:pt x="772" y="128"/>
                  <a:pt x="772" y="127"/>
                  <a:pt x="772" y="127"/>
                </a:cubicBezTo>
                <a:cubicBezTo>
                  <a:pt x="774" y="125"/>
                  <a:pt x="778" y="121"/>
                  <a:pt x="779" y="127"/>
                </a:cubicBezTo>
                <a:cubicBezTo>
                  <a:pt x="776" y="127"/>
                  <a:pt x="774" y="128"/>
                  <a:pt x="772" y="128"/>
                </a:cubicBezTo>
                <a:close/>
                <a:moveTo>
                  <a:pt x="781" y="128"/>
                </a:moveTo>
                <a:cubicBezTo>
                  <a:pt x="781" y="127"/>
                  <a:pt x="781" y="126"/>
                  <a:pt x="781" y="125"/>
                </a:cubicBezTo>
                <a:cubicBezTo>
                  <a:pt x="781" y="126"/>
                  <a:pt x="782" y="127"/>
                  <a:pt x="782" y="128"/>
                </a:cubicBezTo>
                <a:cubicBezTo>
                  <a:pt x="782" y="128"/>
                  <a:pt x="781" y="128"/>
                  <a:pt x="781" y="128"/>
                </a:cubicBezTo>
                <a:close/>
                <a:moveTo>
                  <a:pt x="781" y="124"/>
                </a:moveTo>
                <a:cubicBezTo>
                  <a:pt x="781" y="123"/>
                  <a:pt x="781" y="123"/>
                  <a:pt x="781" y="123"/>
                </a:cubicBezTo>
                <a:cubicBezTo>
                  <a:pt x="781" y="123"/>
                  <a:pt x="781" y="123"/>
                  <a:pt x="782" y="123"/>
                </a:cubicBezTo>
                <a:cubicBezTo>
                  <a:pt x="782" y="123"/>
                  <a:pt x="782" y="123"/>
                  <a:pt x="782" y="124"/>
                </a:cubicBezTo>
                <a:cubicBezTo>
                  <a:pt x="781" y="124"/>
                  <a:pt x="781" y="124"/>
                  <a:pt x="781" y="124"/>
                </a:cubicBezTo>
                <a:close/>
                <a:moveTo>
                  <a:pt x="791" y="122"/>
                </a:moveTo>
                <a:cubicBezTo>
                  <a:pt x="790" y="122"/>
                  <a:pt x="790" y="121"/>
                  <a:pt x="790" y="121"/>
                </a:cubicBezTo>
                <a:cubicBezTo>
                  <a:pt x="790" y="121"/>
                  <a:pt x="790" y="120"/>
                  <a:pt x="790" y="120"/>
                </a:cubicBezTo>
                <a:cubicBezTo>
                  <a:pt x="793" y="120"/>
                  <a:pt x="793" y="120"/>
                  <a:pt x="794" y="120"/>
                </a:cubicBezTo>
                <a:cubicBezTo>
                  <a:pt x="794" y="121"/>
                  <a:pt x="794" y="121"/>
                  <a:pt x="795" y="122"/>
                </a:cubicBezTo>
                <a:cubicBezTo>
                  <a:pt x="793" y="122"/>
                  <a:pt x="792" y="122"/>
                  <a:pt x="791" y="122"/>
                </a:cubicBezTo>
                <a:close/>
                <a:moveTo>
                  <a:pt x="803" y="122"/>
                </a:moveTo>
                <a:cubicBezTo>
                  <a:pt x="803" y="122"/>
                  <a:pt x="803" y="121"/>
                  <a:pt x="803" y="121"/>
                </a:cubicBezTo>
                <a:cubicBezTo>
                  <a:pt x="804" y="121"/>
                  <a:pt x="805" y="121"/>
                  <a:pt x="806" y="121"/>
                </a:cubicBezTo>
                <a:cubicBezTo>
                  <a:pt x="806" y="121"/>
                  <a:pt x="806" y="121"/>
                  <a:pt x="806" y="121"/>
                </a:cubicBezTo>
                <a:cubicBezTo>
                  <a:pt x="805" y="121"/>
                  <a:pt x="804" y="122"/>
                  <a:pt x="803" y="122"/>
                </a:cubicBezTo>
                <a:close/>
                <a:moveTo>
                  <a:pt x="736" y="119"/>
                </a:moveTo>
                <a:cubicBezTo>
                  <a:pt x="736" y="118"/>
                  <a:pt x="735" y="118"/>
                  <a:pt x="735" y="118"/>
                </a:cubicBezTo>
                <a:cubicBezTo>
                  <a:pt x="736" y="118"/>
                  <a:pt x="736" y="118"/>
                  <a:pt x="737" y="118"/>
                </a:cubicBezTo>
                <a:cubicBezTo>
                  <a:pt x="736" y="118"/>
                  <a:pt x="736" y="119"/>
                  <a:pt x="736" y="119"/>
                </a:cubicBezTo>
                <a:close/>
                <a:moveTo>
                  <a:pt x="475" y="115"/>
                </a:moveTo>
                <a:cubicBezTo>
                  <a:pt x="475" y="115"/>
                  <a:pt x="475" y="113"/>
                  <a:pt x="475" y="113"/>
                </a:cubicBezTo>
                <a:cubicBezTo>
                  <a:pt x="476" y="113"/>
                  <a:pt x="476" y="113"/>
                  <a:pt x="480" y="110"/>
                </a:cubicBezTo>
                <a:cubicBezTo>
                  <a:pt x="484" y="108"/>
                  <a:pt x="489" y="104"/>
                  <a:pt x="493" y="102"/>
                </a:cubicBezTo>
                <a:cubicBezTo>
                  <a:pt x="493" y="102"/>
                  <a:pt x="494" y="102"/>
                  <a:pt x="495" y="102"/>
                </a:cubicBezTo>
                <a:cubicBezTo>
                  <a:pt x="495" y="102"/>
                  <a:pt x="495" y="102"/>
                  <a:pt x="495" y="103"/>
                </a:cubicBezTo>
                <a:cubicBezTo>
                  <a:pt x="495" y="103"/>
                  <a:pt x="494" y="103"/>
                  <a:pt x="494" y="103"/>
                </a:cubicBezTo>
                <a:cubicBezTo>
                  <a:pt x="489" y="108"/>
                  <a:pt x="482" y="112"/>
                  <a:pt x="475" y="115"/>
                </a:cubicBezTo>
                <a:close/>
                <a:moveTo>
                  <a:pt x="675" y="114"/>
                </a:moveTo>
                <a:cubicBezTo>
                  <a:pt x="674" y="114"/>
                  <a:pt x="674" y="113"/>
                  <a:pt x="674" y="113"/>
                </a:cubicBezTo>
                <a:cubicBezTo>
                  <a:pt x="676" y="113"/>
                  <a:pt x="678" y="113"/>
                  <a:pt x="679" y="112"/>
                </a:cubicBezTo>
                <a:cubicBezTo>
                  <a:pt x="680" y="111"/>
                  <a:pt x="680" y="111"/>
                  <a:pt x="681" y="110"/>
                </a:cubicBezTo>
                <a:cubicBezTo>
                  <a:pt x="682" y="110"/>
                  <a:pt x="683" y="109"/>
                  <a:pt x="684" y="111"/>
                </a:cubicBezTo>
                <a:cubicBezTo>
                  <a:pt x="686" y="109"/>
                  <a:pt x="685" y="110"/>
                  <a:pt x="688" y="109"/>
                </a:cubicBezTo>
                <a:cubicBezTo>
                  <a:pt x="688" y="111"/>
                  <a:pt x="689" y="112"/>
                  <a:pt x="687" y="113"/>
                </a:cubicBezTo>
                <a:cubicBezTo>
                  <a:pt x="683" y="114"/>
                  <a:pt x="679" y="114"/>
                  <a:pt x="675" y="114"/>
                </a:cubicBezTo>
                <a:close/>
                <a:moveTo>
                  <a:pt x="688" y="109"/>
                </a:moveTo>
                <a:cubicBezTo>
                  <a:pt x="688" y="108"/>
                  <a:pt x="689" y="108"/>
                  <a:pt x="691" y="108"/>
                </a:cubicBezTo>
                <a:cubicBezTo>
                  <a:pt x="691" y="108"/>
                  <a:pt x="691" y="109"/>
                  <a:pt x="691" y="109"/>
                </a:cubicBezTo>
                <a:cubicBezTo>
                  <a:pt x="690" y="109"/>
                  <a:pt x="689" y="109"/>
                  <a:pt x="688" y="109"/>
                </a:cubicBezTo>
                <a:close/>
                <a:moveTo>
                  <a:pt x="704" y="104"/>
                </a:moveTo>
                <a:cubicBezTo>
                  <a:pt x="704" y="104"/>
                  <a:pt x="704" y="104"/>
                  <a:pt x="704" y="103"/>
                </a:cubicBezTo>
                <a:cubicBezTo>
                  <a:pt x="705" y="103"/>
                  <a:pt x="707" y="104"/>
                  <a:pt x="707" y="104"/>
                </a:cubicBezTo>
                <a:cubicBezTo>
                  <a:pt x="706" y="104"/>
                  <a:pt x="705" y="104"/>
                  <a:pt x="704" y="104"/>
                </a:cubicBezTo>
                <a:close/>
                <a:moveTo>
                  <a:pt x="648" y="94"/>
                </a:moveTo>
                <a:cubicBezTo>
                  <a:pt x="647" y="93"/>
                  <a:pt x="647" y="93"/>
                  <a:pt x="647" y="92"/>
                </a:cubicBezTo>
                <a:cubicBezTo>
                  <a:pt x="647" y="92"/>
                  <a:pt x="647" y="91"/>
                  <a:pt x="648" y="91"/>
                </a:cubicBezTo>
                <a:cubicBezTo>
                  <a:pt x="649" y="91"/>
                  <a:pt x="650" y="91"/>
                  <a:pt x="651" y="93"/>
                </a:cubicBezTo>
                <a:cubicBezTo>
                  <a:pt x="650" y="94"/>
                  <a:pt x="649" y="94"/>
                  <a:pt x="648" y="94"/>
                </a:cubicBezTo>
                <a:close/>
                <a:moveTo>
                  <a:pt x="736" y="93"/>
                </a:moveTo>
                <a:cubicBezTo>
                  <a:pt x="736" y="93"/>
                  <a:pt x="737" y="93"/>
                  <a:pt x="737" y="93"/>
                </a:cubicBezTo>
                <a:cubicBezTo>
                  <a:pt x="738" y="93"/>
                  <a:pt x="738" y="93"/>
                  <a:pt x="738" y="93"/>
                </a:cubicBezTo>
                <a:cubicBezTo>
                  <a:pt x="737" y="93"/>
                  <a:pt x="736" y="93"/>
                  <a:pt x="736" y="93"/>
                </a:cubicBezTo>
                <a:close/>
                <a:moveTo>
                  <a:pt x="508" y="92"/>
                </a:moveTo>
                <a:cubicBezTo>
                  <a:pt x="508" y="92"/>
                  <a:pt x="508" y="92"/>
                  <a:pt x="508" y="91"/>
                </a:cubicBezTo>
                <a:cubicBezTo>
                  <a:pt x="510" y="90"/>
                  <a:pt x="513" y="88"/>
                  <a:pt x="515" y="87"/>
                </a:cubicBezTo>
                <a:cubicBezTo>
                  <a:pt x="517" y="85"/>
                  <a:pt x="523" y="79"/>
                  <a:pt x="527" y="80"/>
                </a:cubicBezTo>
                <a:cubicBezTo>
                  <a:pt x="527" y="81"/>
                  <a:pt x="519" y="85"/>
                  <a:pt x="518" y="87"/>
                </a:cubicBezTo>
                <a:cubicBezTo>
                  <a:pt x="516" y="88"/>
                  <a:pt x="515" y="88"/>
                  <a:pt x="514" y="89"/>
                </a:cubicBezTo>
                <a:cubicBezTo>
                  <a:pt x="514" y="90"/>
                  <a:pt x="514" y="90"/>
                  <a:pt x="514" y="90"/>
                </a:cubicBezTo>
                <a:cubicBezTo>
                  <a:pt x="513" y="90"/>
                  <a:pt x="513" y="90"/>
                  <a:pt x="511" y="92"/>
                </a:cubicBezTo>
                <a:cubicBezTo>
                  <a:pt x="510" y="92"/>
                  <a:pt x="509" y="92"/>
                  <a:pt x="508" y="92"/>
                </a:cubicBezTo>
                <a:close/>
                <a:moveTo>
                  <a:pt x="638" y="89"/>
                </a:moveTo>
                <a:cubicBezTo>
                  <a:pt x="638" y="89"/>
                  <a:pt x="637" y="89"/>
                  <a:pt x="637" y="89"/>
                </a:cubicBezTo>
                <a:cubicBezTo>
                  <a:pt x="637" y="88"/>
                  <a:pt x="637" y="88"/>
                  <a:pt x="637" y="88"/>
                </a:cubicBezTo>
                <a:cubicBezTo>
                  <a:pt x="638" y="88"/>
                  <a:pt x="638" y="88"/>
                  <a:pt x="639" y="88"/>
                </a:cubicBezTo>
                <a:cubicBezTo>
                  <a:pt x="639" y="88"/>
                  <a:pt x="639" y="88"/>
                  <a:pt x="639" y="89"/>
                </a:cubicBezTo>
                <a:cubicBezTo>
                  <a:pt x="639" y="89"/>
                  <a:pt x="639" y="89"/>
                  <a:pt x="638" y="89"/>
                </a:cubicBezTo>
                <a:close/>
                <a:moveTo>
                  <a:pt x="673" y="86"/>
                </a:moveTo>
                <a:cubicBezTo>
                  <a:pt x="673" y="86"/>
                  <a:pt x="673" y="85"/>
                  <a:pt x="673" y="85"/>
                </a:cubicBezTo>
                <a:cubicBezTo>
                  <a:pt x="674" y="85"/>
                  <a:pt x="674" y="85"/>
                  <a:pt x="675" y="85"/>
                </a:cubicBezTo>
                <a:cubicBezTo>
                  <a:pt x="675" y="85"/>
                  <a:pt x="675" y="85"/>
                  <a:pt x="675" y="85"/>
                </a:cubicBezTo>
                <a:cubicBezTo>
                  <a:pt x="674" y="86"/>
                  <a:pt x="673" y="86"/>
                  <a:pt x="673" y="86"/>
                </a:cubicBezTo>
                <a:close/>
                <a:moveTo>
                  <a:pt x="672" y="80"/>
                </a:moveTo>
                <a:cubicBezTo>
                  <a:pt x="671" y="78"/>
                  <a:pt x="670" y="78"/>
                  <a:pt x="669" y="78"/>
                </a:cubicBezTo>
                <a:cubicBezTo>
                  <a:pt x="669" y="77"/>
                  <a:pt x="669" y="77"/>
                  <a:pt x="669" y="74"/>
                </a:cubicBezTo>
                <a:cubicBezTo>
                  <a:pt x="666" y="72"/>
                  <a:pt x="663" y="72"/>
                  <a:pt x="661" y="72"/>
                </a:cubicBezTo>
                <a:cubicBezTo>
                  <a:pt x="658" y="75"/>
                  <a:pt x="651" y="73"/>
                  <a:pt x="648" y="73"/>
                </a:cubicBezTo>
                <a:cubicBezTo>
                  <a:pt x="648" y="72"/>
                  <a:pt x="648" y="72"/>
                  <a:pt x="647" y="71"/>
                </a:cubicBezTo>
                <a:cubicBezTo>
                  <a:pt x="644" y="69"/>
                  <a:pt x="641" y="67"/>
                  <a:pt x="639" y="68"/>
                </a:cubicBezTo>
                <a:cubicBezTo>
                  <a:pt x="639" y="67"/>
                  <a:pt x="636" y="66"/>
                  <a:pt x="636" y="66"/>
                </a:cubicBezTo>
                <a:cubicBezTo>
                  <a:pt x="634" y="67"/>
                  <a:pt x="635" y="67"/>
                  <a:pt x="634" y="68"/>
                </a:cubicBezTo>
                <a:cubicBezTo>
                  <a:pt x="630" y="70"/>
                  <a:pt x="628" y="68"/>
                  <a:pt x="625" y="66"/>
                </a:cubicBezTo>
                <a:cubicBezTo>
                  <a:pt x="622" y="67"/>
                  <a:pt x="622" y="67"/>
                  <a:pt x="622" y="68"/>
                </a:cubicBezTo>
                <a:cubicBezTo>
                  <a:pt x="622" y="71"/>
                  <a:pt x="624" y="71"/>
                  <a:pt x="626" y="75"/>
                </a:cubicBezTo>
                <a:cubicBezTo>
                  <a:pt x="626" y="75"/>
                  <a:pt x="627" y="75"/>
                  <a:pt x="627" y="76"/>
                </a:cubicBezTo>
                <a:cubicBezTo>
                  <a:pt x="627" y="76"/>
                  <a:pt x="627" y="76"/>
                  <a:pt x="627" y="76"/>
                </a:cubicBezTo>
                <a:cubicBezTo>
                  <a:pt x="628" y="77"/>
                  <a:pt x="628" y="77"/>
                  <a:pt x="629" y="78"/>
                </a:cubicBezTo>
                <a:cubicBezTo>
                  <a:pt x="627" y="78"/>
                  <a:pt x="627" y="77"/>
                  <a:pt x="627" y="77"/>
                </a:cubicBezTo>
                <a:cubicBezTo>
                  <a:pt x="623" y="75"/>
                  <a:pt x="620" y="72"/>
                  <a:pt x="619" y="69"/>
                </a:cubicBezTo>
                <a:cubicBezTo>
                  <a:pt x="617" y="67"/>
                  <a:pt x="617" y="68"/>
                  <a:pt x="615" y="68"/>
                </a:cubicBezTo>
                <a:cubicBezTo>
                  <a:pt x="609" y="65"/>
                  <a:pt x="602" y="68"/>
                  <a:pt x="596" y="66"/>
                </a:cubicBezTo>
                <a:cubicBezTo>
                  <a:pt x="595" y="67"/>
                  <a:pt x="593" y="70"/>
                  <a:pt x="591" y="70"/>
                </a:cubicBezTo>
                <a:cubicBezTo>
                  <a:pt x="590" y="68"/>
                  <a:pt x="589" y="66"/>
                  <a:pt x="588" y="66"/>
                </a:cubicBezTo>
                <a:cubicBezTo>
                  <a:pt x="588" y="65"/>
                  <a:pt x="588" y="64"/>
                  <a:pt x="587" y="63"/>
                </a:cubicBezTo>
                <a:cubicBezTo>
                  <a:pt x="585" y="63"/>
                  <a:pt x="586" y="63"/>
                  <a:pt x="585" y="64"/>
                </a:cubicBezTo>
                <a:cubicBezTo>
                  <a:pt x="584" y="64"/>
                  <a:pt x="584" y="64"/>
                  <a:pt x="584" y="64"/>
                </a:cubicBezTo>
                <a:cubicBezTo>
                  <a:pt x="583" y="60"/>
                  <a:pt x="582" y="57"/>
                  <a:pt x="582" y="53"/>
                </a:cubicBezTo>
                <a:cubicBezTo>
                  <a:pt x="583" y="51"/>
                  <a:pt x="584" y="49"/>
                  <a:pt x="585" y="48"/>
                </a:cubicBezTo>
                <a:cubicBezTo>
                  <a:pt x="587" y="42"/>
                  <a:pt x="591" y="43"/>
                  <a:pt x="594" y="38"/>
                </a:cubicBezTo>
                <a:cubicBezTo>
                  <a:pt x="593" y="35"/>
                  <a:pt x="593" y="35"/>
                  <a:pt x="596" y="34"/>
                </a:cubicBezTo>
                <a:cubicBezTo>
                  <a:pt x="598" y="34"/>
                  <a:pt x="599" y="34"/>
                  <a:pt x="601" y="34"/>
                </a:cubicBezTo>
                <a:cubicBezTo>
                  <a:pt x="604" y="31"/>
                  <a:pt x="605" y="29"/>
                  <a:pt x="609" y="27"/>
                </a:cubicBezTo>
                <a:cubicBezTo>
                  <a:pt x="611" y="27"/>
                  <a:pt x="614" y="25"/>
                  <a:pt x="616" y="24"/>
                </a:cubicBezTo>
                <a:cubicBezTo>
                  <a:pt x="618" y="21"/>
                  <a:pt x="619" y="21"/>
                  <a:pt x="622" y="19"/>
                </a:cubicBezTo>
                <a:cubicBezTo>
                  <a:pt x="624" y="15"/>
                  <a:pt x="627" y="19"/>
                  <a:pt x="631" y="16"/>
                </a:cubicBezTo>
                <a:cubicBezTo>
                  <a:pt x="631" y="16"/>
                  <a:pt x="632" y="15"/>
                  <a:pt x="632" y="14"/>
                </a:cubicBezTo>
                <a:cubicBezTo>
                  <a:pt x="633" y="14"/>
                  <a:pt x="633" y="14"/>
                  <a:pt x="634" y="15"/>
                </a:cubicBezTo>
                <a:cubicBezTo>
                  <a:pt x="635" y="14"/>
                  <a:pt x="637" y="14"/>
                  <a:pt x="639" y="14"/>
                </a:cubicBezTo>
                <a:cubicBezTo>
                  <a:pt x="639" y="13"/>
                  <a:pt x="640" y="12"/>
                  <a:pt x="640" y="12"/>
                </a:cubicBezTo>
                <a:cubicBezTo>
                  <a:pt x="644" y="11"/>
                  <a:pt x="649" y="11"/>
                  <a:pt x="653" y="11"/>
                </a:cubicBezTo>
                <a:cubicBezTo>
                  <a:pt x="654" y="10"/>
                  <a:pt x="655" y="9"/>
                  <a:pt x="658" y="10"/>
                </a:cubicBezTo>
                <a:cubicBezTo>
                  <a:pt x="657" y="11"/>
                  <a:pt x="656" y="11"/>
                  <a:pt x="657" y="13"/>
                </a:cubicBezTo>
                <a:cubicBezTo>
                  <a:pt x="659" y="13"/>
                  <a:pt x="662" y="13"/>
                  <a:pt x="664" y="13"/>
                </a:cubicBezTo>
                <a:cubicBezTo>
                  <a:pt x="667" y="14"/>
                  <a:pt x="672" y="14"/>
                  <a:pt x="677" y="14"/>
                </a:cubicBezTo>
                <a:cubicBezTo>
                  <a:pt x="677" y="15"/>
                  <a:pt x="678" y="16"/>
                  <a:pt x="679" y="16"/>
                </a:cubicBezTo>
                <a:cubicBezTo>
                  <a:pt x="678" y="19"/>
                  <a:pt x="676" y="22"/>
                  <a:pt x="673" y="21"/>
                </a:cubicBezTo>
                <a:cubicBezTo>
                  <a:pt x="670" y="20"/>
                  <a:pt x="669" y="19"/>
                  <a:pt x="667" y="21"/>
                </a:cubicBezTo>
                <a:cubicBezTo>
                  <a:pt x="666" y="20"/>
                  <a:pt x="666" y="20"/>
                  <a:pt x="666" y="20"/>
                </a:cubicBezTo>
                <a:cubicBezTo>
                  <a:pt x="661" y="20"/>
                  <a:pt x="654" y="20"/>
                  <a:pt x="652" y="26"/>
                </a:cubicBezTo>
                <a:cubicBezTo>
                  <a:pt x="651" y="26"/>
                  <a:pt x="650" y="27"/>
                  <a:pt x="649" y="27"/>
                </a:cubicBezTo>
                <a:cubicBezTo>
                  <a:pt x="649" y="28"/>
                  <a:pt x="649" y="29"/>
                  <a:pt x="651" y="29"/>
                </a:cubicBezTo>
                <a:cubicBezTo>
                  <a:pt x="651" y="30"/>
                  <a:pt x="651" y="30"/>
                  <a:pt x="651" y="30"/>
                </a:cubicBezTo>
                <a:cubicBezTo>
                  <a:pt x="647" y="32"/>
                  <a:pt x="645" y="32"/>
                  <a:pt x="644" y="35"/>
                </a:cubicBezTo>
                <a:cubicBezTo>
                  <a:pt x="645" y="39"/>
                  <a:pt x="649" y="37"/>
                  <a:pt x="653" y="39"/>
                </a:cubicBezTo>
                <a:cubicBezTo>
                  <a:pt x="654" y="38"/>
                  <a:pt x="654" y="38"/>
                  <a:pt x="655" y="38"/>
                </a:cubicBezTo>
                <a:cubicBezTo>
                  <a:pt x="656" y="39"/>
                  <a:pt x="657" y="40"/>
                  <a:pt x="657" y="41"/>
                </a:cubicBezTo>
                <a:cubicBezTo>
                  <a:pt x="658" y="41"/>
                  <a:pt x="661" y="40"/>
                  <a:pt x="662" y="42"/>
                </a:cubicBezTo>
                <a:cubicBezTo>
                  <a:pt x="664" y="42"/>
                  <a:pt x="664" y="42"/>
                  <a:pt x="665" y="42"/>
                </a:cubicBezTo>
                <a:cubicBezTo>
                  <a:pt x="665" y="43"/>
                  <a:pt x="665" y="44"/>
                  <a:pt x="665" y="46"/>
                </a:cubicBezTo>
                <a:cubicBezTo>
                  <a:pt x="665" y="46"/>
                  <a:pt x="665" y="46"/>
                  <a:pt x="665" y="47"/>
                </a:cubicBezTo>
                <a:cubicBezTo>
                  <a:pt x="665" y="47"/>
                  <a:pt x="665" y="47"/>
                  <a:pt x="665" y="47"/>
                </a:cubicBezTo>
                <a:cubicBezTo>
                  <a:pt x="665" y="47"/>
                  <a:pt x="665" y="47"/>
                  <a:pt x="665" y="48"/>
                </a:cubicBezTo>
                <a:cubicBezTo>
                  <a:pt x="663" y="48"/>
                  <a:pt x="662" y="49"/>
                  <a:pt x="661" y="49"/>
                </a:cubicBezTo>
                <a:cubicBezTo>
                  <a:pt x="660" y="51"/>
                  <a:pt x="660" y="52"/>
                  <a:pt x="658" y="53"/>
                </a:cubicBezTo>
                <a:cubicBezTo>
                  <a:pt x="658" y="54"/>
                  <a:pt x="657" y="55"/>
                  <a:pt x="657" y="56"/>
                </a:cubicBezTo>
                <a:cubicBezTo>
                  <a:pt x="650" y="57"/>
                  <a:pt x="648" y="60"/>
                  <a:pt x="643" y="63"/>
                </a:cubicBezTo>
                <a:cubicBezTo>
                  <a:pt x="643" y="64"/>
                  <a:pt x="643" y="64"/>
                  <a:pt x="642" y="65"/>
                </a:cubicBezTo>
                <a:cubicBezTo>
                  <a:pt x="643" y="65"/>
                  <a:pt x="644" y="66"/>
                  <a:pt x="645" y="67"/>
                </a:cubicBezTo>
                <a:cubicBezTo>
                  <a:pt x="647" y="66"/>
                  <a:pt x="649" y="63"/>
                  <a:pt x="651" y="61"/>
                </a:cubicBezTo>
                <a:cubicBezTo>
                  <a:pt x="655" y="60"/>
                  <a:pt x="661" y="57"/>
                  <a:pt x="664" y="54"/>
                </a:cubicBezTo>
                <a:cubicBezTo>
                  <a:pt x="665" y="52"/>
                  <a:pt x="667" y="50"/>
                  <a:pt x="669" y="48"/>
                </a:cubicBezTo>
                <a:cubicBezTo>
                  <a:pt x="670" y="46"/>
                  <a:pt x="672" y="44"/>
                  <a:pt x="674" y="45"/>
                </a:cubicBezTo>
                <a:cubicBezTo>
                  <a:pt x="676" y="48"/>
                  <a:pt x="678" y="47"/>
                  <a:pt x="680" y="45"/>
                </a:cubicBezTo>
                <a:cubicBezTo>
                  <a:pt x="682" y="40"/>
                  <a:pt x="683" y="40"/>
                  <a:pt x="688" y="40"/>
                </a:cubicBezTo>
                <a:cubicBezTo>
                  <a:pt x="689" y="39"/>
                  <a:pt x="690" y="38"/>
                  <a:pt x="692" y="38"/>
                </a:cubicBezTo>
                <a:cubicBezTo>
                  <a:pt x="692" y="40"/>
                  <a:pt x="692" y="42"/>
                  <a:pt x="692" y="43"/>
                </a:cubicBezTo>
                <a:cubicBezTo>
                  <a:pt x="690" y="48"/>
                  <a:pt x="690" y="48"/>
                  <a:pt x="689" y="51"/>
                </a:cubicBezTo>
                <a:cubicBezTo>
                  <a:pt x="688" y="57"/>
                  <a:pt x="685" y="60"/>
                  <a:pt x="682" y="65"/>
                </a:cubicBezTo>
                <a:cubicBezTo>
                  <a:pt x="682" y="68"/>
                  <a:pt x="682" y="69"/>
                  <a:pt x="680" y="71"/>
                </a:cubicBezTo>
                <a:cubicBezTo>
                  <a:pt x="679" y="75"/>
                  <a:pt x="677" y="76"/>
                  <a:pt x="673" y="77"/>
                </a:cubicBezTo>
                <a:cubicBezTo>
                  <a:pt x="673" y="78"/>
                  <a:pt x="673" y="79"/>
                  <a:pt x="673" y="79"/>
                </a:cubicBezTo>
                <a:cubicBezTo>
                  <a:pt x="673" y="80"/>
                  <a:pt x="672" y="80"/>
                  <a:pt x="672" y="80"/>
                </a:cubicBezTo>
                <a:close/>
                <a:moveTo>
                  <a:pt x="528" y="79"/>
                </a:moveTo>
                <a:cubicBezTo>
                  <a:pt x="528" y="79"/>
                  <a:pt x="528" y="79"/>
                  <a:pt x="528" y="79"/>
                </a:cubicBezTo>
                <a:cubicBezTo>
                  <a:pt x="528" y="79"/>
                  <a:pt x="529" y="79"/>
                  <a:pt x="529" y="79"/>
                </a:cubicBezTo>
                <a:cubicBezTo>
                  <a:pt x="529" y="79"/>
                  <a:pt x="528" y="79"/>
                  <a:pt x="528" y="79"/>
                </a:cubicBezTo>
                <a:close/>
                <a:moveTo>
                  <a:pt x="618" y="79"/>
                </a:moveTo>
                <a:cubicBezTo>
                  <a:pt x="618" y="79"/>
                  <a:pt x="618" y="79"/>
                  <a:pt x="618" y="79"/>
                </a:cubicBezTo>
                <a:cubicBezTo>
                  <a:pt x="618" y="79"/>
                  <a:pt x="618" y="79"/>
                  <a:pt x="619" y="79"/>
                </a:cubicBezTo>
                <a:cubicBezTo>
                  <a:pt x="619" y="79"/>
                  <a:pt x="619" y="79"/>
                  <a:pt x="619" y="79"/>
                </a:cubicBezTo>
                <a:cubicBezTo>
                  <a:pt x="619" y="79"/>
                  <a:pt x="618" y="79"/>
                  <a:pt x="618" y="79"/>
                </a:cubicBezTo>
                <a:close/>
                <a:moveTo>
                  <a:pt x="530" y="78"/>
                </a:moveTo>
                <a:cubicBezTo>
                  <a:pt x="530" y="78"/>
                  <a:pt x="530" y="78"/>
                  <a:pt x="530" y="77"/>
                </a:cubicBezTo>
                <a:cubicBezTo>
                  <a:pt x="532" y="76"/>
                  <a:pt x="534" y="74"/>
                  <a:pt x="536" y="73"/>
                </a:cubicBezTo>
                <a:cubicBezTo>
                  <a:pt x="536" y="71"/>
                  <a:pt x="545" y="67"/>
                  <a:pt x="547" y="65"/>
                </a:cubicBezTo>
                <a:cubicBezTo>
                  <a:pt x="552" y="62"/>
                  <a:pt x="558" y="58"/>
                  <a:pt x="563" y="55"/>
                </a:cubicBezTo>
                <a:cubicBezTo>
                  <a:pt x="564" y="54"/>
                  <a:pt x="572" y="50"/>
                  <a:pt x="573" y="52"/>
                </a:cubicBezTo>
                <a:cubicBezTo>
                  <a:pt x="572" y="53"/>
                  <a:pt x="571" y="54"/>
                  <a:pt x="570" y="56"/>
                </a:cubicBezTo>
                <a:cubicBezTo>
                  <a:pt x="567" y="57"/>
                  <a:pt x="564" y="59"/>
                  <a:pt x="561" y="60"/>
                </a:cubicBezTo>
                <a:cubicBezTo>
                  <a:pt x="556" y="61"/>
                  <a:pt x="551" y="64"/>
                  <a:pt x="548" y="67"/>
                </a:cubicBezTo>
                <a:cubicBezTo>
                  <a:pt x="546" y="67"/>
                  <a:pt x="545" y="68"/>
                  <a:pt x="544" y="69"/>
                </a:cubicBezTo>
                <a:cubicBezTo>
                  <a:pt x="544" y="70"/>
                  <a:pt x="538" y="73"/>
                  <a:pt x="537" y="74"/>
                </a:cubicBezTo>
                <a:cubicBezTo>
                  <a:pt x="535" y="75"/>
                  <a:pt x="533" y="77"/>
                  <a:pt x="530" y="78"/>
                </a:cubicBezTo>
                <a:close/>
                <a:moveTo>
                  <a:pt x="712" y="76"/>
                </a:moveTo>
                <a:cubicBezTo>
                  <a:pt x="712" y="76"/>
                  <a:pt x="712" y="76"/>
                  <a:pt x="712" y="76"/>
                </a:cubicBezTo>
                <a:cubicBezTo>
                  <a:pt x="712" y="76"/>
                  <a:pt x="713" y="76"/>
                  <a:pt x="713" y="76"/>
                </a:cubicBezTo>
                <a:cubicBezTo>
                  <a:pt x="713" y="76"/>
                  <a:pt x="713" y="76"/>
                  <a:pt x="712" y="76"/>
                </a:cubicBezTo>
                <a:close/>
                <a:moveTo>
                  <a:pt x="715" y="75"/>
                </a:moveTo>
                <a:cubicBezTo>
                  <a:pt x="715" y="74"/>
                  <a:pt x="715" y="74"/>
                  <a:pt x="715" y="74"/>
                </a:cubicBezTo>
                <a:cubicBezTo>
                  <a:pt x="716" y="74"/>
                  <a:pt x="717" y="74"/>
                  <a:pt x="717" y="74"/>
                </a:cubicBezTo>
                <a:cubicBezTo>
                  <a:pt x="717" y="74"/>
                  <a:pt x="717" y="74"/>
                  <a:pt x="717" y="74"/>
                </a:cubicBezTo>
                <a:cubicBezTo>
                  <a:pt x="717" y="74"/>
                  <a:pt x="716" y="75"/>
                  <a:pt x="715" y="75"/>
                </a:cubicBezTo>
                <a:close/>
                <a:moveTo>
                  <a:pt x="718" y="73"/>
                </a:moveTo>
                <a:cubicBezTo>
                  <a:pt x="718" y="73"/>
                  <a:pt x="718" y="73"/>
                  <a:pt x="718" y="73"/>
                </a:cubicBezTo>
                <a:cubicBezTo>
                  <a:pt x="719" y="73"/>
                  <a:pt x="720" y="73"/>
                  <a:pt x="721" y="73"/>
                </a:cubicBezTo>
                <a:cubicBezTo>
                  <a:pt x="721" y="73"/>
                  <a:pt x="721" y="73"/>
                  <a:pt x="721" y="73"/>
                </a:cubicBezTo>
                <a:cubicBezTo>
                  <a:pt x="720" y="73"/>
                  <a:pt x="719" y="73"/>
                  <a:pt x="718" y="73"/>
                </a:cubicBezTo>
                <a:close/>
                <a:moveTo>
                  <a:pt x="595" y="66"/>
                </a:moveTo>
                <a:cubicBezTo>
                  <a:pt x="593" y="65"/>
                  <a:pt x="593" y="65"/>
                  <a:pt x="593" y="64"/>
                </a:cubicBezTo>
                <a:cubicBezTo>
                  <a:pt x="594" y="64"/>
                  <a:pt x="594" y="64"/>
                  <a:pt x="595" y="64"/>
                </a:cubicBezTo>
                <a:cubicBezTo>
                  <a:pt x="596" y="65"/>
                  <a:pt x="596" y="65"/>
                  <a:pt x="596" y="66"/>
                </a:cubicBezTo>
                <a:cubicBezTo>
                  <a:pt x="595" y="66"/>
                  <a:pt x="595" y="66"/>
                  <a:pt x="595" y="66"/>
                </a:cubicBezTo>
                <a:close/>
                <a:moveTo>
                  <a:pt x="592" y="63"/>
                </a:moveTo>
                <a:cubicBezTo>
                  <a:pt x="591" y="62"/>
                  <a:pt x="591" y="62"/>
                  <a:pt x="590" y="62"/>
                </a:cubicBezTo>
                <a:cubicBezTo>
                  <a:pt x="591" y="61"/>
                  <a:pt x="593" y="60"/>
                  <a:pt x="595" y="62"/>
                </a:cubicBezTo>
                <a:cubicBezTo>
                  <a:pt x="593" y="63"/>
                  <a:pt x="592" y="63"/>
                  <a:pt x="592" y="63"/>
                </a:cubicBezTo>
                <a:close/>
                <a:moveTo>
                  <a:pt x="586" y="31"/>
                </a:moveTo>
                <a:cubicBezTo>
                  <a:pt x="585" y="28"/>
                  <a:pt x="585" y="28"/>
                  <a:pt x="584" y="28"/>
                </a:cubicBezTo>
                <a:cubicBezTo>
                  <a:pt x="583" y="27"/>
                  <a:pt x="583" y="26"/>
                  <a:pt x="583" y="25"/>
                </a:cubicBezTo>
                <a:cubicBezTo>
                  <a:pt x="584" y="21"/>
                  <a:pt x="586" y="19"/>
                  <a:pt x="587" y="16"/>
                </a:cubicBezTo>
                <a:cubicBezTo>
                  <a:pt x="589" y="15"/>
                  <a:pt x="600" y="0"/>
                  <a:pt x="604" y="2"/>
                </a:cubicBezTo>
                <a:cubicBezTo>
                  <a:pt x="604" y="3"/>
                  <a:pt x="603" y="4"/>
                  <a:pt x="602" y="5"/>
                </a:cubicBezTo>
                <a:cubicBezTo>
                  <a:pt x="601" y="8"/>
                  <a:pt x="601" y="12"/>
                  <a:pt x="600" y="15"/>
                </a:cubicBezTo>
                <a:cubicBezTo>
                  <a:pt x="599" y="16"/>
                  <a:pt x="598" y="17"/>
                  <a:pt x="597" y="19"/>
                </a:cubicBezTo>
                <a:cubicBezTo>
                  <a:pt x="596" y="21"/>
                  <a:pt x="596" y="22"/>
                  <a:pt x="595" y="24"/>
                </a:cubicBezTo>
                <a:cubicBezTo>
                  <a:pt x="594" y="24"/>
                  <a:pt x="594" y="25"/>
                  <a:pt x="593" y="25"/>
                </a:cubicBezTo>
                <a:cubicBezTo>
                  <a:pt x="591" y="22"/>
                  <a:pt x="588" y="29"/>
                  <a:pt x="587" y="30"/>
                </a:cubicBezTo>
                <a:cubicBezTo>
                  <a:pt x="587" y="30"/>
                  <a:pt x="587" y="30"/>
                  <a:pt x="586" y="31"/>
                </a:cubicBezTo>
                <a:close/>
                <a:moveTo>
                  <a:pt x="652" y="29"/>
                </a:moveTo>
                <a:cubicBezTo>
                  <a:pt x="653" y="28"/>
                  <a:pt x="654" y="27"/>
                  <a:pt x="656" y="27"/>
                </a:cubicBezTo>
                <a:cubicBezTo>
                  <a:pt x="657" y="27"/>
                  <a:pt x="657" y="27"/>
                  <a:pt x="658" y="27"/>
                </a:cubicBezTo>
                <a:cubicBezTo>
                  <a:pt x="656" y="28"/>
                  <a:pt x="656" y="28"/>
                  <a:pt x="655" y="29"/>
                </a:cubicBezTo>
                <a:cubicBezTo>
                  <a:pt x="654" y="29"/>
                  <a:pt x="653" y="29"/>
                  <a:pt x="652" y="29"/>
                </a:cubicBezTo>
                <a:close/>
                <a:moveTo>
                  <a:pt x="649" y="23"/>
                </a:moveTo>
                <a:cubicBezTo>
                  <a:pt x="649" y="21"/>
                  <a:pt x="652" y="20"/>
                  <a:pt x="653" y="20"/>
                </a:cubicBezTo>
                <a:cubicBezTo>
                  <a:pt x="653" y="21"/>
                  <a:pt x="653" y="21"/>
                  <a:pt x="653" y="22"/>
                </a:cubicBezTo>
                <a:cubicBezTo>
                  <a:pt x="652" y="22"/>
                  <a:pt x="651" y="22"/>
                  <a:pt x="649" y="23"/>
                </a:cubicBezTo>
                <a:close/>
                <a:moveTo>
                  <a:pt x="684" y="13"/>
                </a:moveTo>
                <a:cubicBezTo>
                  <a:pt x="682" y="11"/>
                  <a:pt x="681" y="11"/>
                  <a:pt x="679" y="11"/>
                </a:cubicBezTo>
                <a:cubicBezTo>
                  <a:pt x="679" y="10"/>
                  <a:pt x="679" y="10"/>
                  <a:pt x="679" y="10"/>
                </a:cubicBezTo>
                <a:cubicBezTo>
                  <a:pt x="681" y="9"/>
                  <a:pt x="684" y="10"/>
                  <a:pt x="685" y="13"/>
                </a:cubicBezTo>
                <a:cubicBezTo>
                  <a:pt x="686" y="13"/>
                  <a:pt x="686" y="13"/>
                  <a:pt x="686" y="13"/>
                </a:cubicBezTo>
                <a:cubicBezTo>
                  <a:pt x="686" y="13"/>
                  <a:pt x="686" y="13"/>
                  <a:pt x="686" y="13"/>
                </a:cubicBezTo>
                <a:cubicBezTo>
                  <a:pt x="685" y="13"/>
                  <a:pt x="685" y="13"/>
                  <a:pt x="684" y="13"/>
                </a:cubicBezTo>
                <a:close/>
              </a:path>
            </a:pathLst>
          </a:custGeom>
          <a:solidFill>
            <a:srgbClr val="A4A3A4"/>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10458840" y="64695"/>
            <a:ext cx="1608996" cy="2049278"/>
            <a:chOff x="9537927" y="-27848"/>
            <a:chExt cx="2535238" cy="3228975"/>
          </a:xfrm>
        </p:grpSpPr>
        <p:sp>
          <p:nvSpPr>
            <p:cNvPr id="4" name="Freeform 5"/>
            <p:cNvSpPr>
              <a:spLocks noEditPoints="1"/>
            </p:cNvSpPr>
            <p:nvPr/>
          </p:nvSpPr>
          <p:spPr bwMode="auto">
            <a:xfrm>
              <a:off x="9550627" y="1975577"/>
              <a:ext cx="2522538" cy="1225550"/>
            </a:xfrm>
            <a:custGeom>
              <a:avLst/>
              <a:gdLst>
                <a:gd name="T0" fmla="*/ 274 w 1158"/>
                <a:gd name="T1" fmla="*/ 541 h 562"/>
                <a:gd name="T2" fmla="*/ 311 w 1158"/>
                <a:gd name="T3" fmla="*/ 536 h 562"/>
                <a:gd name="T4" fmla="*/ 117 w 1158"/>
                <a:gd name="T5" fmla="*/ 525 h 562"/>
                <a:gd name="T6" fmla="*/ 934 w 1158"/>
                <a:gd name="T7" fmla="*/ 508 h 562"/>
                <a:gd name="T8" fmla="*/ 420 w 1158"/>
                <a:gd name="T9" fmla="*/ 516 h 562"/>
                <a:gd name="T10" fmla="*/ 613 w 1158"/>
                <a:gd name="T11" fmla="*/ 499 h 562"/>
                <a:gd name="T12" fmla="*/ 408 w 1158"/>
                <a:gd name="T13" fmla="*/ 486 h 562"/>
                <a:gd name="T14" fmla="*/ 683 w 1158"/>
                <a:gd name="T15" fmla="*/ 486 h 562"/>
                <a:gd name="T16" fmla="*/ 543 w 1158"/>
                <a:gd name="T17" fmla="*/ 473 h 562"/>
                <a:gd name="T18" fmla="*/ 951 w 1158"/>
                <a:gd name="T19" fmla="*/ 480 h 562"/>
                <a:gd name="T20" fmla="*/ 576 w 1158"/>
                <a:gd name="T21" fmla="*/ 421 h 562"/>
                <a:gd name="T22" fmla="*/ 91 w 1158"/>
                <a:gd name="T23" fmla="*/ 453 h 562"/>
                <a:gd name="T24" fmla="*/ 429 w 1158"/>
                <a:gd name="T25" fmla="*/ 471 h 562"/>
                <a:gd name="T26" fmla="*/ 672 w 1158"/>
                <a:gd name="T27" fmla="*/ 451 h 562"/>
                <a:gd name="T28" fmla="*/ 329 w 1158"/>
                <a:gd name="T29" fmla="*/ 434 h 562"/>
                <a:gd name="T30" fmla="*/ 186 w 1158"/>
                <a:gd name="T31" fmla="*/ 411 h 562"/>
                <a:gd name="T32" fmla="*/ 754 w 1158"/>
                <a:gd name="T33" fmla="*/ 414 h 562"/>
                <a:gd name="T34" fmla="*/ 765 w 1158"/>
                <a:gd name="T35" fmla="*/ 425 h 562"/>
                <a:gd name="T36" fmla="*/ 204 w 1158"/>
                <a:gd name="T37" fmla="*/ 417 h 562"/>
                <a:gd name="T38" fmla="*/ 213 w 1158"/>
                <a:gd name="T39" fmla="*/ 402 h 562"/>
                <a:gd name="T40" fmla="*/ 844 w 1158"/>
                <a:gd name="T41" fmla="*/ 386 h 562"/>
                <a:gd name="T42" fmla="*/ 466 w 1158"/>
                <a:gd name="T43" fmla="*/ 354 h 562"/>
                <a:gd name="T44" fmla="*/ 1064 w 1158"/>
                <a:gd name="T45" fmla="*/ 319 h 562"/>
                <a:gd name="T46" fmla="*/ 263 w 1158"/>
                <a:gd name="T47" fmla="*/ 222 h 562"/>
                <a:gd name="T48" fmla="*/ 425 w 1158"/>
                <a:gd name="T49" fmla="*/ 168 h 562"/>
                <a:gd name="T50" fmla="*/ 493 w 1158"/>
                <a:gd name="T51" fmla="*/ 224 h 562"/>
                <a:gd name="T52" fmla="*/ 679 w 1158"/>
                <a:gd name="T53" fmla="*/ 319 h 562"/>
                <a:gd name="T54" fmla="*/ 722 w 1158"/>
                <a:gd name="T55" fmla="*/ 313 h 562"/>
                <a:gd name="T56" fmla="*/ 350 w 1158"/>
                <a:gd name="T57" fmla="*/ 303 h 562"/>
                <a:gd name="T58" fmla="*/ 78 w 1158"/>
                <a:gd name="T59" fmla="*/ 222 h 562"/>
                <a:gd name="T60" fmla="*/ 962 w 1158"/>
                <a:gd name="T61" fmla="*/ 339 h 562"/>
                <a:gd name="T62" fmla="*/ 823 w 1158"/>
                <a:gd name="T63" fmla="*/ 315 h 562"/>
                <a:gd name="T64" fmla="*/ 1142 w 1158"/>
                <a:gd name="T65" fmla="*/ 274 h 562"/>
                <a:gd name="T66" fmla="*/ 194 w 1158"/>
                <a:gd name="T67" fmla="*/ 298 h 562"/>
                <a:gd name="T68" fmla="*/ 64 w 1158"/>
                <a:gd name="T69" fmla="*/ 311 h 562"/>
                <a:gd name="T70" fmla="*/ 1031 w 1158"/>
                <a:gd name="T71" fmla="*/ 244 h 562"/>
                <a:gd name="T72" fmla="*/ 1147 w 1158"/>
                <a:gd name="T73" fmla="*/ 224 h 562"/>
                <a:gd name="T74" fmla="*/ 49 w 1158"/>
                <a:gd name="T75" fmla="*/ 311 h 562"/>
                <a:gd name="T76" fmla="*/ 981 w 1158"/>
                <a:gd name="T77" fmla="*/ 257 h 562"/>
                <a:gd name="T78" fmla="*/ 1023 w 1158"/>
                <a:gd name="T79" fmla="*/ 309 h 562"/>
                <a:gd name="T80" fmla="*/ 165 w 1158"/>
                <a:gd name="T81" fmla="*/ 211 h 562"/>
                <a:gd name="T82" fmla="*/ 859 w 1158"/>
                <a:gd name="T83" fmla="*/ 296 h 562"/>
                <a:gd name="T84" fmla="*/ 850 w 1158"/>
                <a:gd name="T85" fmla="*/ 235 h 562"/>
                <a:gd name="T86" fmla="*/ 899 w 1158"/>
                <a:gd name="T87" fmla="*/ 196 h 562"/>
                <a:gd name="T88" fmla="*/ 885 w 1158"/>
                <a:gd name="T89" fmla="*/ 259 h 562"/>
                <a:gd name="T90" fmla="*/ 981 w 1158"/>
                <a:gd name="T91" fmla="*/ 203 h 562"/>
                <a:gd name="T92" fmla="*/ 1019 w 1158"/>
                <a:gd name="T93" fmla="*/ 287 h 562"/>
                <a:gd name="T94" fmla="*/ 720 w 1158"/>
                <a:gd name="T95" fmla="*/ 242 h 562"/>
                <a:gd name="T96" fmla="*/ 220 w 1158"/>
                <a:gd name="T97" fmla="*/ 288 h 562"/>
                <a:gd name="T98" fmla="*/ 780 w 1158"/>
                <a:gd name="T99" fmla="*/ 199 h 562"/>
                <a:gd name="T100" fmla="*/ 784 w 1158"/>
                <a:gd name="T101" fmla="*/ 242 h 562"/>
                <a:gd name="T102" fmla="*/ 1014 w 1158"/>
                <a:gd name="T103" fmla="*/ 205 h 562"/>
                <a:gd name="T104" fmla="*/ 23 w 1158"/>
                <a:gd name="T105" fmla="*/ 255 h 562"/>
                <a:gd name="T106" fmla="*/ 530 w 1158"/>
                <a:gd name="T107" fmla="*/ 240 h 562"/>
                <a:gd name="T108" fmla="*/ 523 w 1158"/>
                <a:gd name="T109" fmla="*/ 212 h 562"/>
                <a:gd name="T110" fmla="*/ 260 w 1158"/>
                <a:gd name="T111" fmla="*/ 176 h 562"/>
                <a:gd name="T112" fmla="*/ 479 w 1158"/>
                <a:gd name="T113" fmla="*/ 188 h 562"/>
                <a:gd name="T114" fmla="*/ 104 w 1158"/>
                <a:gd name="T115" fmla="*/ 56 h 562"/>
                <a:gd name="T116" fmla="*/ 36 w 1158"/>
                <a:gd name="T117" fmla="*/ 111 h 562"/>
                <a:gd name="T118" fmla="*/ 18 w 1158"/>
                <a:gd name="T119" fmla="*/ 119 h 562"/>
                <a:gd name="T120" fmla="*/ 379 w 1158"/>
                <a:gd name="T121" fmla="*/ 106 h 562"/>
                <a:gd name="T122" fmla="*/ 246 w 1158"/>
                <a:gd name="T123" fmla="*/ 76 h 562"/>
                <a:gd name="T124" fmla="*/ 286 w 1158"/>
                <a:gd name="T125" fmla="*/ 1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8" h="562">
                  <a:moveTo>
                    <a:pt x="160" y="562"/>
                  </a:moveTo>
                  <a:cubicBezTo>
                    <a:pt x="148" y="558"/>
                    <a:pt x="139" y="560"/>
                    <a:pt x="129" y="560"/>
                  </a:cubicBezTo>
                  <a:cubicBezTo>
                    <a:pt x="130" y="559"/>
                    <a:pt x="132" y="558"/>
                    <a:pt x="133" y="557"/>
                  </a:cubicBezTo>
                  <a:cubicBezTo>
                    <a:pt x="130" y="555"/>
                    <a:pt x="132" y="553"/>
                    <a:pt x="132" y="552"/>
                  </a:cubicBezTo>
                  <a:cubicBezTo>
                    <a:pt x="130" y="551"/>
                    <a:pt x="129" y="551"/>
                    <a:pt x="128" y="550"/>
                  </a:cubicBezTo>
                  <a:cubicBezTo>
                    <a:pt x="128" y="549"/>
                    <a:pt x="125" y="546"/>
                    <a:pt x="125" y="546"/>
                  </a:cubicBezTo>
                  <a:cubicBezTo>
                    <a:pt x="125" y="546"/>
                    <a:pt x="126" y="546"/>
                    <a:pt x="127" y="546"/>
                  </a:cubicBezTo>
                  <a:cubicBezTo>
                    <a:pt x="127" y="545"/>
                    <a:pt x="127" y="544"/>
                    <a:pt x="128" y="544"/>
                  </a:cubicBezTo>
                  <a:cubicBezTo>
                    <a:pt x="131" y="543"/>
                    <a:pt x="134" y="543"/>
                    <a:pt x="137" y="543"/>
                  </a:cubicBezTo>
                  <a:cubicBezTo>
                    <a:pt x="139" y="538"/>
                    <a:pt x="149" y="536"/>
                    <a:pt x="157" y="541"/>
                  </a:cubicBezTo>
                  <a:cubicBezTo>
                    <a:pt x="157" y="543"/>
                    <a:pt x="157" y="544"/>
                    <a:pt x="157" y="545"/>
                  </a:cubicBezTo>
                  <a:cubicBezTo>
                    <a:pt x="149" y="547"/>
                    <a:pt x="150" y="546"/>
                    <a:pt x="150" y="554"/>
                  </a:cubicBezTo>
                  <a:cubicBezTo>
                    <a:pt x="158" y="555"/>
                    <a:pt x="158" y="555"/>
                    <a:pt x="162" y="553"/>
                  </a:cubicBezTo>
                  <a:cubicBezTo>
                    <a:pt x="162" y="555"/>
                    <a:pt x="163" y="556"/>
                    <a:pt x="163" y="558"/>
                  </a:cubicBezTo>
                  <a:cubicBezTo>
                    <a:pt x="164" y="558"/>
                    <a:pt x="165" y="559"/>
                    <a:pt x="166" y="559"/>
                  </a:cubicBezTo>
                  <a:cubicBezTo>
                    <a:pt x="166" y="559"/>
                    <a:pt x="165" y="560"/>
                    <a:pt x="165" y="561"/>
                  </a:cubicBezTo>
                  <a:cubicBezTo>
                    <a:pt x="163" y="561"/>
                    <a:pt x="161" y="562"/>
                    <a:pt x="160" y="562"/>
                  </a:cubicBezTo>
                  <a:moveTo>
                    <a:pt x="254" y="548"/>
                  </a:moveTo>
                  <a:cubicBezTo>
                    <a:pt x="252" y="546"/>
                    <a:pt x="252" y="546"/>
                    <a:pt x="252" y="544"/>
                  </a:cubicBezTo>
                  <a:cubicBezTo>
                    <a:pt x="250" y="544"/>
                    <a:pt x="248" y="544"/>
                    <a:pt x="247" y="544"/>
                  </a:cubicBezTo>
                  <a:cubicBezTo>
                    <a:pt x="248" y="538"/>
                    <a:pt x="259" y="529"/>
                    <a:pt x="266" y="525"/>
                  </a:cubicBezTo>
                  <a:cubicBezTo>
                    <a:pt x="266" y="526"/>
                    <a:pt x="266" y="527"/>
                    <a:pt x="266" y="528"/>
                  </a:cubicBezTo>
                  <a:cubicBezTo>
                    <a:pt x="264" y="532"/>
                    <a:pt x="260" y="534"/>
                    <a:pt x="258" y="539"/>
                  </a:cubicBezTo>
                  <a:cubicBezTo>
                    <a:pt x="261" y="539"/>
                    <a:pt x="267" y="535"/>
                    <a:pt x="275" y="535"/>
                  </a:cubicBezTo>
                  <a:cubicBezTo>
                    <a:pt x="275" y="537"/>
                    <a:pt x="274" y="539"/>
                    <a:pt x="274" y="541"/>
                  </a:cubicBezTo>
                  <a:cubicBezTo>
                    <a:pt x="268" y="543"/>
                    <a:pt x="261" y="546"/>
                    <a:pt x="254" y="548"/>
                  </a:cubicBezTo>
                  <a:moveTo>
                    <a:pt x="167" y="546"/>
                  </a:moveTo>
                  <a:cubicBezTo>
                    <a:pt x="166" y="545"/>
                    <a:pt x="164" y="544"/>
                    <a:pt x="163" y="543"/>
                  </a:cubicBezTo>
                  <a:cubicBezTo>
                    <a:pt x="155" y="524"/>
                    <a:pt x="160" y="517"/>
                    <a:pt x="175" y="505"/>
                  </a:cubicBezTo>
                  <a:cubicBezTo>
                    <a:pt x="179" y="495"/>
                    <a:pt x="192" y="485"/>
                    <a:pt x="197" y="477"/>
                  </a:cubicBezTo>
                  <a:cubicBezTo>
                    <a:pt x="198" y="477"/>
                    <a:pt x="199" y="477"/>
                    <a:pt x="201" y="477"/>
                  </a:cubicBezTo>
                  <a:cubicBezTo>
                    <a:pt x="200" y="481"/>
                    <a:pt x="199" y="486"/>
                    <a:pt x="199" y="490"/>
                  </a:cubicBezTo>
                  <a:cubicBezTo>
                    <a:pt x="198" y="490"/>
                    <a:pt x="197" y="490"/>
                    <a:pt x="197" y="490"/>
                  </a:cubicBezTo>
                  <a:cubicBezTo>
                    <a:pt x="191" y="501"/>
                    <a:pt x="179" y="510"/>
                    <a:pt x="173" y="524"/>
                  </a:cubicBezTo>
                  <a:cubicBezTo>
                    <a:pt x="172" y="531"/>
                    <a:pt x="171" y="539"/>
                    <a:pt x="170" y="546"/>
                  </a:cubicBezTo>
                  <a:cubicBezTo>
                    <a:pt x="169" y="546"/>
                    <a:pt x="168" y="546"/>
                    <a:pt x="167" y="546"/>
                  </a:cubicBezTo>
                  <a:moveTo>
                    <a:pt x="306" y="546"/>
                  </a:moveTo>
                  <a:cubicBezTo>
                    <a:pt x="299" y="542"/>
                    <a:pt x="293" y="535"/>
                    <a:pt x="292" y="533"/>
                  </a:cubicBezTo>
                  <a:cubicBezTo>
                    <a:pt x="285" y="530"/>
                    <a:pt x="281" y="529"/>
                    <a:pt x="277" y="529"/>
                  </a:cubicBezTo>
                  <a:cubicBezTo>
                    <a:pt x="280" y="518"/>
                    <a:pt x="287" y="519"/>
                    <a:pt x="299" y="520"/>
                  </a:cubicBezTo>
                  <a:cubicBezTo>
                    <a:pt x="299" y="525"/>
                    <a:pt x="294" y="528"/>
                    <a:pt x="294" y="534"/>
                  </a:cubicBezTo>
                  <a:cubicBezTo>
                    <a:pt x="298" y="534"/>
                    <a:pt x="301" y="534"/>
                    <a:pt x="305" y="534"/>
                  </a:cubicBezTo>
                  <a:cubicBezTo>
                    <a:pt x="306" y="537"/>
                    <a:pt x="305" y="538"/>
                    <a:pt x="310" y="541"/>
                  </a:cubicBezTo>
                  <a:cubicBezTo>
                    <a:pt x="310" y="543"/>
                    <a:pt x="310" y="544"/>
                    <a:pt x="310" y="546"/>
                  </a:cubicBezTo>
                  <a:cubicBezTo>
                    <a:pt x="308" y="546"/>
                    <a:pt x="307" y="546"/>
                    <a:pt x="306" y="546"/>
                  </a:cubicBezTo>
                  <a:moveTo>
                    <a:pt x="331" y="540"/>
                  </a:moveTo>
                  <a:cubicBezTo>
                    <a:pt x="328" y="536"/>
                    <a:pt x="325" y="532"/>
                    <a:pt x="322" y="529"/>
                  </a:cubicBezTo>
                  <a:cubicBezTo>
                    <a:pt x="321" y="529"/>
                    <a:pt x="319" y="529"/>
                    <a:pt x="318" y="529"/>
                  </a:cubicBezTo>
                  <a:cubicBezTo>
                    <a:pt x="318" y="530"/>
                    <a:pt x="319" y="531"/>
                    <a:pt x="319" y="533"/>
                  </a:cubicBezTo>
                  <a:cubicBezTo>
                    <a:pt x="315" y="534"/>
                    <a:pt x="315" y="534"/>
                    <a:pt x="311" y="536"/>
                  </a:cubicBezTo>
                  <a:cubicBezTo>
                    <a:pt x="310" y="532"/>
                    <a:pt x="307" y="531"/>
                    <a:pt x="305" y="530"/>
                  </a:cubicBezTo>
                  <a:cubicBezTo>
                    <a:pt x="301" y="519"/>
                    <a:pt x="304" y="509"/>
                    <a:pt x="315" y="512"/>
                  </a:cubicBezTo>
                  <a:cubicBezTo>
                    <a:pt x="319" y="514"/>
                    <a:pt x="322" y="516"/>
                    <a:pt x="326" y="519"/>
                  </a:cubicBezTo>
                  <a:cubicBezTo>
                    <a:pt x="318" y="527"/>
                    <a:pt x="337" y="522"/>
                    <a:pt x="337" y="537"/>
                  </a:cubicBezTo>
                  <a:cubicBezTo>
                    <a:pt x="335" y="538"/>
                    <a:pt x="333" y="539"/>
                    <a:pt x="331" y="540"/>
                  </a:cubicBezTo>
                  <a:moveTo>
                    <a:pt x="507" y="537"/>
                  </a:moveTo>
                  <a:cubicBezTo>
                    <a:pt x="506" y="535"/>
                    <a:pt x="505" y="533"/>
                    <a:pt x="504" y="531"/>
                  </a:cubicBezTo>
                  <a:cubicBezTo>
                    <a:pt x="503" y="531"/>
                    <a:pt x="502" y="531"/>
                    <a:pt x="501" y="531"/>
                  </a:cubicBezTo>
                  <a:cubicBezTo>
                    <a:pt x="501" y="530"/>
                    <a:pt x="501" y="529"/>
                    <a:pt x="501" y="529"/>
                  </a:cubicBezTo>
                  <a:cubicBezTo>
                    <a:pt x="504" y="529"/>
                    <a:pt x="506" y="529"/>
                    <a:pt x="508" y="530"/>
                  </a:cubicBezTo>
                  <a:cubicBezTo>
                    <a:pt x="508" y="532"/>
                    <a:pt x="509" y="535"/>
                    <a:pt x="509" y="537"/>
                  </a:cubicBezTo>
                  <a:cubicBezTo>
                    <a:pt x="508" y="537"/>
                    <a:pt x="507" y="537"/>
                    <a:pt x="507" y="537"/>
                  </a:cubicBezTo>
                  <a:moveTo>
                    <a:pt x="363" y="535"/>
                  </a:moveTo>
                  <a:cubicBezTo>
                    <a:pt x="363" y="534"/>
                    <a:pt x="362" y="534"/>
                    <a:pt x="362" y="534"/>
                  </a:cubicBezTo>
                  <a:cubicBezTo>
                    <a:pt x="366" y="532"/>
                    <a:pt x="365" y="529"/>
                    <a:pt x="369" y="528"/>
                  </a:cubicBezTo>
                  <a:cubicBezTo>
                    <a:pt x="369" y="530"/>
                    <a:pt x="366" y="531"/>
                    <a:pt x="363" y="535"/>
                  </a:cubicBezTo>
                  <a:moveTo>
                    <a:pt x="125" y="533"/>
                  </a:moveTo>
                  <a:cubicBezTo>
                    <a:pt x="108" y="532"/>
                    <a:pt x="90" y="527"/>
                    <a:pt x="74" y="525"/>
                  </a:cubicBezTo>
                  <a:cubicBezTo>
                    <a:pt x="74" y="524"/>
                    <a:pt x="74" y="523"/>
                    <a:pt x="74" y="522"/>
                  </a:cubicBezTo>
                  <a:cubicBezTo>
                    <a:pt x="75" y="522"/>
                    <a:pt x="75" y="522"/>
                    <a:pt x="76" y="522"/>
                  </a:cubicBezTo>
                  <a:cubicBezTo>
                    <a:pt x="76" y="521"/>
                    <a:pt x="77" y="519"/>
                    <a:pt x="77" y="518"/>
                  </a:cubicBezTo>
                  <a:cubicBezTo>
                    <a:pt x="93" y="515"/>
                    <a:pt x="112" y="512"/>
                    <a:pt x="132" y="514"/>
                  </a:cubicBezTo>
                  <a:cubicBezTo>
                    <a:pt x="132" y="515"/>
                    <a:pt x="132" y="516"/>
                    <a:pt x="132" y="517"/>
                  </a:cubicBezTo>
                  <a:cubicBezTo>
                    <a:pt x="127" y="518"/>
                    <a:pt x="123" y="519"/>
                    <a:pt x="118" y="521"/>
                  </a:cubicBezTo>
                  <a:cubicBezTo>
                    <a:pt x="118" y="522"/>
                    <a:pt x="117" y="523"/>
                    <a:pt x="117" y="525"/>
                  </a:cubicBezTo>
                  <a:cubicBezTo>
                    <a:pt x="121" y="525"/>
                    <a:pt x="124" y="525"/>
                    <a:pt x="128" y="525"/>
                  </a:cubicBezTo>
                  <a:cubicBezTo>
                    <a:pt x="128" y="527"/>
                    <a:pt x="129" y="530"/>
                    <a:pt x="129" y="533"/>
                  </a:cubicBezTo>
                  <a:cubicBezTo>
                    <a:pt x="127" y="533"/>
                    <a:pt x="126" y="533"/>
                    <a:pt x="125" y="533"/>
                  </a:cubicBezTo>
                  <a:moveTo>
                    <a:pt x="525" y="530"/>
                  </a:moveTo>
                  <a:cubicBezTo>
                    <a:pt x="521" y="528"/>
                    <a:pt x="516" y="526"/>
                    <a:pt x="511" y="525"/>
                  </a:cubicBezTo>
                  <a:cubicBezTo>
                    <a:pt x="514" y="525"/>
                    <a:pt x="532" y="521"/>
                    <a:pt x="536" y="529"/>
                  </a:cubicBezTo>
                  <a:cubicBezTo>
                    <a:pt x="532" y="529"/>
                    <a:pt x="529" y="529"/>
                    <a:pt x="525" y="530"/>
                  </a:cubicBezTo>
                  <a:moveTo>
                    <a:pt x="563" y="529"/>
                  </a:moveTo>
                  <a:cubicBezTo>
                    <a:pt x="559" y="524"/>
                    <a:pt x="561" y="512"/>
                    <a:pt x="561" y="509"/>
                  </a:cubicBezTo>
                  <a:cubicBezTo>
                    <a:pt x="562" y="507"/>
                    <a:pt x="564" y="505"/>
                    <a:pt x="565" y="503"/>
                  </a:cubicBezTo>
                  <a:cubicBezTo>
                    <a:pt x="569" y="502"/>
                    <a:pt x="574" y="501"/>
                    <a:pt x="578" y="500"/>
                  </a:cubicBezTo>
                  <a:cubicBezTo>
                    <a:pt x="578" y="499"/>
                    <a:pt x="579" y="498"/>
                    <a:pt x="580" y="496"/>
                  </a:cubicBezTo>
                  <a:cubicBezTo>
                    <a:pt x="582" y="496"/>
                    <a:pt x="583" y="496"/>
                    <a:pt x="585" y="496"/>
                  </a:cubicBezTo>
                  <a:cubicBezTo>
                    <a:pt x="585" y="497"/>
                    <a:pt x="585" y="499"/>
                    <a:pt x="585" y="500"/>
                  </a:cubicBezTo>
                  <a:cubicBezTo>
                    <a:pt x="581" y="501"/>
                    <a:pt x="577" y="502"/>
                    <a:pt x="573" y="503"/>
                  </a:cubicBezTo>
                  <a:cubicBezTo>
                    <a:pt x="573" y="503"/>
                    <a:pt x="573" y="504"/>
                    <a:pt x="573" y="505"/>
                  </a:cubicBezTo>
                  <a:cubicBezTo>
                    <a:pt x="571" y="505"/>
                    <a:pt x="570" y="505"/>
                    <a:pt x="569" y="505"/>
                  </a:cubicBezTo>
                  <a:cubicBezTo>
                    <a:pt x="568" y="506"/>
                    <a:pt x="567" y="508"/>
                    <a:pt x="567" y="509"/>
                  </a:cubicBezTo>
                  <a:cubicBezTo>
                    <a:pt x="568" y="509"/>
                    <a:pt x="571" y="509"/>
                    <a:pt x="573" y="509"/>
                  </a:cubicBezTo>
                  <a:cubicBezTo>
                    <a:pt x="573" y="512"/>
                    <a:pt x="569" y="512"/>
                    <a:pt x="570" y="515"/>
                  </a:cubicBezTo>
                  <a:cubicBezTo>
                    <a:pt x="575" y="512"/>
                    <a:pt x="574" y="512"/>
                    <a:pt x="582" y="511"/>
                  </a:cubicBezTo>
                  <a:cubicBezTo>
                    <a:pt x="576" y="515"/>
                    <a:pt x="566" y="523"/>
                    <a:pt x="563" y="529"/>
                  </a:cubicBezTo>
                  <a:moveTo>
                    <a:pt x="922" y="527"/>
                  </a:moveTo>
                  <a:cubicBezTo>
                    <a:pt x="922" y="525"/>
                    <a:pt x="922" y="523"/>
                    <a:pt x="922" y="521"/>
                  </a:cubicBezTo>
                  <a:cubicBezTo>
                    <a:pt x="926" y="518"/>
                    <a:pt x="932" y="512"/>
                    <a:pt x="934" y="508"/>
                  </a:cubicBezTo>
                  <a:cubicBezTo>
                    <a:pt x="937" y="508"/>
                    <a:pt x="939" y="502"/>
                    <a:pt x="939" y="501"/>
                  </a:cubicBezTo>
                  <a:cubicBezTo>
                    <a:pt x="939" y="501"/>
                    <a:pt x="940" y="501"/>
                    <a:pt x="941" y="501"/>
                  </a:cubicBezTo>
                  <a:cubicBezTo>
                    <a:pt x="941" y="499"/>
                    <a:pt x="941" y="498"/>
                    <a:pt x="941" y="496"/>
                  </a:cubicBezTo>
                  <a:cubicBezTo>
                    <a:pt x="942" y="497"/>
                    <a:pt x="943" y="497"/>
                    <a:pt x="945" y="498"/>
                  </a:cubicBezTo>
                  <a:cubicBezTo>
                    <a:pt x="945" y="504"/>
                    <a:pt x="936" y="515"/>
                    <a:pt x="932" y="516"/>
                  </a:cubicBezTo>
                  <a:cubicBezTo>
                    <a:pt x="932" y="516"/>
                    <a:pt x="932" y="517"/>
                    <a:pt x="932" y="518"/>
                  </a:cubicBezTo>
                  <a:cubicBezTo>
                    <a:pt x="931" y="518"/>
                    <a:pt x="930" y="518"/>
                    <a:pt x="930" y="518"/>
                  </a:cubicBezTo>
                  <a:cubicBezTo>
                    <a:pt x="930" y="522"/>
                    <a:pt x="925" y="525"/>
                    <a:pt x="922" y="527"/>
                  </a:cubicBezTo>
                  <a:moveTo>
                    <a:pt x="371" y="525"/>
                  </a:moveTo>
                  <a:cubicBezTo>
                    <a:pt x="371" y="524"/>
                    <a:pt x="371" y="523"/>
                    <a:pt x="371" y="522"/>
                  </a:cubicBezTo>
                  <a:cubicBezTo>
                    <a:pt x="369" y="522"/>
                    <a:pt x="368" y="522"/>
                    <a:pt x="366" y="522"/>
                  </a:cubicBezTo>
                  <a:cubicBezTo>
                    <a:pt x="366" y="521"/>
                    <a:pt x="366" y="519"/>
                    <a:pt x="366" y="518"/>
                  </a:cubicBezTo>
                  <a:cubicBezTo>
                    <a:pt x="363" y="518"/>
                    <a:pt x="360" y="518"/>
                    <a:pt x="358" y="518"/>
                  </a:cubicBezTo>
                  <a:cubicBezTo>
                    <a:pt x="358" y="517"/>
                    <a:pt x="358" y="516"/>
                    <a:pt x="358" y="516"/>
                  </a:cubicBezTo>
                  <a:cubicBezTo>
                    <a:pt x="350" y="518"/>
                    <a:pt x="344" y="518"/>
                    <a:pt x="337" y="521"/>
                  </a:cubicBezTo>
                  <a:cubicBezTo>
                    <a:pt x="332" y="518"/>
                    <a:pt x="333" y="516"/>
                    <a:pt x="332" y="514"/>
                  </a:cubicBezTo>
                  <a:cubicBezTo>
                    <a:pt x="338" y="510"/>
                    <a:pt x="338" y="510"/>
                    <a:pt x="348" y="507"/>
                  </a:cubicBezTo>
                  <a:cubicBezTo>
                    <a:pt x="348" y="506"/>
                    <a:pt x="348" y="506"/>
                    <a:pt x="348" y="505"/>
                  </a:cubicBezTo>
                  <a:cubicBezTo>
                    <a:pt x="366" y="498"/>
                    <a:pt x="366" y="499"/>
                    <a:pt x="386" y="510"/>
                  </a:cubicBezTo>
                  <a:cubicBezTo>
                    <a:pt x="391" y="511"/>
                    <a:pt x="391" y="511"/>
                    <a:pt x="416" y="506"/>
                  </a:cubicBezTo>
                  <a:cubicBezTo>
                    <a:pt x="424" y="506"/>
                    <a:pt x="428" y="508"/>
                    <a:pt x="441" y="509"/>
                  </a:cubicBezTo>
                  <a:cubicBezTo>
                    <a:pt x="492" y="500"/>
                    <a:pt x="492" y="500"/>
                    <a:pt x="496" y="500"/>
                  </a:cubicBezTo>
                  <a:cubicBezTo>
                    <a:pt x="499" y="496"/>
                    <a:pt x="533" y="493"/>
                    <a:pt x="541" y="492"/>
                  </a:cubicBezTo>
                  <a:cubicBezTo>
                    <a:pt x="541" y="493"/>
                    <a:pt x="541" y="493"/>
                    <a:pt x="541" y="494"/>
                  </a:cubicBezTo>
                  <a:cubicBezTo>
                    <a:pt x="501" y="502"/>
                    <a:pt x="459" y="511"/>
                    <a:pt x="420" y="516"/>
                  </a:cubicBezTo>
                  <a:cubicBezTo>
                    <a:pt x="421" y="514"/>
                    <a:pt x="421" y="512"/>
                    <a:pt x="421" y="509"/>
                  </a:cubicBezTo>
                  <a:cubicBezTo>
                    <a:pt x="413" y="511"/>
                    <a:pt x="405" y="514"/>
                    <a:pt x="396" y="516"/>
                  </a:cubicBezTo>
                  <a:cubicBezTo>
                    <a:pt x="396" y="518"/>
                    <a:pt x="396" y="519"/>
                    <a:pt x="396" y="520"/>
                  </a:cubicBezTo>
                  <a:cubicBezTo>
                    <a:pt x="399" y="521"/>
                    <a:pt x="399" y="521"/>
                    <a:pt x="399" y="523"/>
                  </a:cubicBezTo>
                  <a:cubicBezTo>
                    <a:pt x="375" y="523"/>
                    <a:pt x="375" y="523"/>
                    <a:pt x="371" y="525"/>
                  </a:cubicBezTo>
                  <a:moveTo>
                    <a:pt x="320" y="512"/>
                  </a:moveTo>
                  <a:cubicBezTo>
                    <a:pt x="320" y="511"/>
                    <a:pt x="320" y="510"/>
                    <a:pt x="320" y="509"/>
                  </a:cubicBezTo>
                  <a:cubicBezTo>
                    <a:pt x="312" y="506"/>
                    <a:pt x="311" y="504"/>
                    <a:pt x="310" y="501"/>
                  </a:cubicBezTo>
                  <a:cubicBezTo>
                    <a:pt x="308" y="500"/>
                    <a:pt x="307" y="500"/>
                    <a:pt x="306" y="500"/>
                  </a:cubicBezTo>
                  <a:cubicBezTo>
                    <a:pt x="301" y="502"/>
                    <a:pt x="299" y="502"/>
                    <a:pt x="295" y="502"/>
                  </a:cubicBezTo>
                  <a:cubicBezTo>
                    <a:pt x="289" y="496"/>
                    <a:pt x="292" y="490"/>
                    <a:pt x="292" y="486"/>
                  </a:cubicBezTo>
                  <a:cubicBezTo>
                    <a:pt x="289" y="470"/>
                    <a:pt x="289" y="470"/>
                    <a:pt x="290" y="470"/>
                  </a:cubicBezTo>
                  <a:cubicBezTo>
                    <a:pt x="294" y="473"/>
                    <a:pt x="298" y="479"/>
                    <a:pt x="303" y="490"/>
                  </a:cubicBezTo>
                  <a:cubicBezTo>
                    <a:pt x="305" y="491"/>
                    <a:pt x="310" y="491"/>
                    <a:pt x="322" y="496"/>
                  </a:cubicBezTo>
                  <a:cubicBezTo>
                    <a:pt x="322" y="497"/>
                    <a:pt x="322" y="497"/>
                    <a:pt x="322" y="498"/>
                  </a:cubicBezTo>
                  <a:cubicBezTo>
                    <a:pt x="325" y="498"/>
                    <a:pt x="327" y="505"/>
                    <a:pt x="329" y="512"/>
                  </a:cubicBezTo>
                  <a:cubicBezTo>
                    <a:pt x="328" y="512"/>
                    <a:pt x="327" y="512"/>
                    <a:pt x="327" y="512"/>
                  </a:cubicBezTo>
                  <a:cubicBezTo>
                    <a:pt x="327" y="511"/>
                    <a:pt x="326" y="510"/>
                    <a:pt x="326" y="509"/>
                  </a:cubicBezTo>
                  <a:cubicBezTo>
                    <a:pt x="324" y="510"/>
                    <a:pt x="322" y="511"/>
                    <a:pt x="320" y="512"/>
                  </a:cubicBezTo>
                  <a:moveTo>
                    <a:pt x="989" y="504"/>
                  </a:moveTo>
                  <a:cubicBezTo>
                    <a:pt x="986" y="496"/>
                    <a:pt x="973" y="498"/>
                    <a:pt x="971" y="498"/>
                  </a:cubicBezTo>
                  <a:cubicBezTo>
                    <a:pt x="970" y="497"/>
                    <a:pt x="970" y="497"/>
                    <a:pt x="972" y="491"/>
                  </a:cubicBezTo>
                  <a:cubicBezTo>
                    <a:pt x="978" y="495"/>
                    <a:pt x="984" y="488"/>
                    <a:pt x="992" y="499"/>
                  </a:cubicBezTo>
                  <a:cubicBezTo>
                    <a:pt x="992" y="501"/>
                    <a:pt x="992" y="501"/>
                    <a:pt x="989" y="504"/>
                  </a:cubicBezTo>
                  <a:moveTo>
                    <a:pt x="613" y="499"/>
                  </a:moveTo>
                  <a:cubicBezTo>
                    <a:pt x="612" y="490"/>
                    <a:pt x="610" y="491"/>
                    <a:pt x="618" y="489"/>
                  </a:cubicBezTo>
                  <a:cubicBezTo>
                    <a:pt x="618" y="488"/>
                    <a:pt x="618" y="487"/>
                    <a:pt x="618" y="487"/>
                  </a:cubicBezTo>
                  <a:cubicBezTo>
                    <a:pt x="622" y="487"/>
                    <a:pt x="626" y="487"/>
                    <a:pt x="629" y="487"/>
                  </a:cubicBezTo>
                  <a:cubicBezTo>
                    <a:pt x="628" y="488"/>
                    <a:pt x="626" y="488"/>
                    <a:pt x="625" y="489"/>
                  </a:cubicBezTo>
                  <a:cubicBezTo>
                    <a:pt x="627" y="489"/>
                    <a:pt x="630" y="489"/>
                    <a:pt x="633" y="490"/>
                  </a:cubicBezTo>
                  <a:cubicBezTo>
                    <a:pt x="633" y="489"/>
                    <a:pt x="633" y="488"/>
                    <a:pt x="633" y="488"/>
                  </a:cubicBezTo>
                  <a:cubicBezTo>
                    <a:pt x="631" y="488"/>
                    <a:pt x="631" y="488"/>
                    <a:pt x="631" y="487"/>
                  </a:cubicBezTo>
                  <a:cubicBezTo>
                    <a:pt x="643" y="485"/>
                    <a:pt x="661" y="483"/>
                    <a:pt x="674" y="477"/>
                  </a:cubicBezTo>
                  <a:cubicBezTo>
                    <a:pt x="668" y="491"/>
                    <a:pt x="632" y="491"/>
                    <a:pt x="621" y="492"/>
                  </a:cubicBezTo>
                  <a:cubicBezTo>
                    <a:pt x="621" y="494"/>
                    <a:pt x="621" y="496"/>
                    <a:pt x="621" y="499"/>
                  </a:cubicBezTo>
                  <a:cubicBezTo>
                    <a:pt x="618" y="499"/>
                    <a:pt x="615" y="499"/>
                    <a:pt x="613" y="499"/>
                  </a:cubicBezTo>
                  <a:moveTo>
                    <a:pt x="350" y="499"/>
                  </a:moveTo>
                  <a:cubicBezTo>
                    <a:pt x="349" y="494"/>
                    <a:pt x="348" y="494"/>
                    <a:pt x="345" y="492"/>
                  </a:cubicBezTo>
                  <a:cubicBezTo>
                    <a:pt x="339" y="474"/>
                    <a:pt x="330" y="480"/>
                    <a:pt x="345" y="473"/>
                  </a:cubicBezTo>
                  <a:cubicBezTo>
                    <a:pt x="348" y="473"/>
                    <a:pt x="351" y="473"/>
                    <a:pt x="355" y="473"/>
                  </a:cubicBezTo>
                  <a:cubicBezTo>
                    <a:pt x="354" y="475"/>
                    <a:pt x="354" y="478"/>
                    <a:pt x="354" y="481"/>
                  </a:cubicBezTo>
                  <a:cubicBezTo>
                    <a:pt x="355" y="481"/>
                    <a:pt x="362" y="489"/>
                    <a:pt x="361" y="496"/>
                  </a:cubicBezTo>
                  <a:cubicBezTo>
                    <a:pt x="360" y="496"/>
                    <a:pt x="358" y="496"/>
                    <a:pt x="357" y="496"/>
                  </a:cubicBezTo>
                  <a:cubicBezTo>
                    <a:pt x="354" y="499"/>
                    <a:pt x="352" y="499"/>
                    <a:pt x="350" y="499"/>
                  </a:cubicBezTo>
                  <a:moveTo>
                    <a:pt x="374" y="499"/>
                  </a:moveTo>
                  <a:cubicBezTo>
                    <a:pt x="371" y="492"/>
                    <a:pt x="377" y="493"/>
                    <a:pt x="382" y="492"/>
                  </a:cubicBezTo>
                  <a:cubicBezTo>
                    <a:pt x="382" y="491"/>
                    <a:pt x="382" y="490"/>
                    <a:pt x="382" y="490"/>
                  </a:cubicBezTo>
                  <a:cubicBezTo>
                    <a:pt x="386" y="490"/>
                    <a:pt x="390" y="490"/>
                    <a:pt x="394" y="490"/>
                  </a:cubicBezTo>
                  <a:cubicBezTo>
                    <a:pt x="394" y="489"/>
                    <a:pt x="394" y="488"/>
                    <a:pt x="395" y="488"/>
                  </a:cubicBezTo>
                  <a:cubicBezTo>
                    <a:pt x="399" y="487"/>
                    <a:pt x="404" y="486"/>
                    <a:pt x="408" y="486"/>
                  </a:cubicBezTo>
                  <a:cubicBezTo>
                    <a:pt x="419" y="474"/>
                    <a:pt x="439" y="485"/>
                    <a:pt x="455" y="486"/>
                  </a:cubicBezTo>
                  <a:cubicBezTo>
                    <a:pt x="456" y="487"/>
                    <a:pt x="457" y="489"/>
                    <a:pt x="458" y="490"/>
                  </a:cubicBezTo>
                  <a:cubicBezTo>
                    <a:pt x="431" y="490"/>
                    <a:pt x="396" y="487"/>
                    <a:pt x="374" y="499"/>
                  </a:cubicBezTo>
                  <a:moveTo>
                    <a:pt x="625" y="499"/>
                  </a:moveTo>
                  <a:cubicBezTo>
                    <a:pt x="628" y="498"/>
                    <a:pt x="631" y="497"/>
                    <a:pt x="634" y="497"/>
                  </a:cubicBezTo>
                  <a:cubicBezTo>
                    <a:pt x="631" y="497"/>
                    <a:pt x="628" y="498"/>
                    <a:pt x="625" y="499"/>
                  </a:cubicBezTo>
                  <a:moveTo>
                    <a:pt x="102" y="490"/>
                  </a:moveTo>
                  <a:cubicBezTo>
                    <a:pt x="96" y="482"/>
                    <a:pt x="83" y="475"/>
                    <a:pt x="78" y="473"/>
                  </a:cubicBezTo>
                  <a:cubicBezTo>
                    <a:pt x="75" y="468"/>
                    <a:pt x="71" y="462"/>
                    <a:pt x="67" y="458"/>
                  </a:cubicBezTo>
                  <a:cubicBezTo>
                    <a:pt x="67" y="458"/>
                    <a:pt x="66" y="458"/>
                    <a:pt x="66" y="458"/>
                  </a:cubicBezTo>
                  <a:cubicBezTo>
                    <a:pt x="64" y="450"/>
                    <a:pt x="57" y="445"/>
                    <a:pt x="55" y="442"/>
                  </a:cubicBezTo>
                  <a:cubicBezTo>
                    <a:pt x="54" y="442"/>
                    <a:pt x="53" y="442"/>
                    <a:pt x="53" y="442"/>
                  </a:cubicBezTo>
                  <a:cubicBezTo>
                    <a:pt x="51" y="439"/>
                    <a:pt x="50" y="435"/>
                    <a:pt x="48" y="431"/>
                  </a:cubicBezTo>
                  <a:cubicBezTo>
                    <a:pt x="40" y="426"/>
                    <a:pt x="36" y="418"/>
                    <a:pt x="34" y="412"/>
                  </a:cubicBezTo>
                  <a:cubicBezTo>
                    <a:pt x="33" y="412"/>
                    <a:pt x="33" y="411"/>
                    <a:pt x="32" y="411"/>
                  </a:cubicBezTo>
                  <a:cubicBezTo>
                    <a:pt x="22" y="388"/>
                    <a:pt x="0" y="347"/>
                    <a:pt x="10" y="326"/>
                  </a:cubicBezTo>
                  <a:cubicBezTo>
                    <a:pt x="11" y="326"/>
                    <a:pt x="11" y="326"/>
                    <a:pt x="12" y="326"/>
                  </a:cubicBezTo>
                  <a:cubicBezTo>
                    <a:pt x="13" y="340"/>
                    <a:pt x="15" y="354"/>
                    <a:pt x="19" y="371"/>
                  </a:cubicBezTo>
                  <a:cubicBezTo>
                    <a:pt x="22" y="377"/>
                    <a:pt x="22" y="377"/>
                    <a:pt x="25" y="386"/>
                  </a:cubicBezTo>
                  <a:cubicBezTo>
                    <a:pt x="32" y="400"/>
                    <a:pt x="42" y="413"/>
                    <a:pt x="52" y="429"/>
                  </a:cubicBezTo>
                  <a:cubicBezTo>
                    <a:pt x="55" y="440"/>
                    <a:pt x="86" y="470"/>
                    <a:pt x="97" y="480"/>
                  </a:cubicBezTo>
                  <a:cubicBezTo>
                    <a:pt x="100" y="483"/>
                    <a:pt x="103" y="486"/>
                    <a:pt x="106" y="489"/>
                  </a:cubicBezTo>
                  <a:cubicBezTo>
                    <a:pt x="105" y="489"/>
                    <a:pt x="103" y="490"/>
                    <a:pt x="102" y="490"/>
                  </a:cubicBezTo>
                  <a:moveTo>
                    <a:pt x="684" y="488"/>
                  </a:moveTo>
                  <a:cubicBezTo>
                    <a:pt x="684" y="487"/>
                    <a:pt x="683" y="487"/>
                    <a:pt x="683" y="486"/>
                  </a:cubicBezTo>
                  <a:cubicBezTo>
                    <a:pt x="685" y="486"/>
                    <a:pt x="688" y="486"/>
                    <a:pt x="691" y="486"/>
                  </a:cubicBezTo>
                  <a:cubicBezTo>
                    <a:pt x="691" y="486"/>
                    <a:pt x="691" y="487"/>
                    <a:pt x="691" y="488"/>
                  </a:cubicBezTo>
                  <a:cubicBezTo>
                    <a:pt x="689" y="488"/>
                    <a:pt x="686" y="488"/>
                    <a:pt x="684" y="488"/>
                  </a:cubicBezTo>
                  <a:moveTo>
                    <a:pt x="966" y="487"/>
                  </a:moveTo>
                  <a:cubicBezTo>
                    <a:pt x="967" y="485"/>
                    <a:pt x="967" y="484"/>
                    <a:pt x="968" y="483"/>
                  </a:cubicBezTo>
                  <a:cubicBezTo>
                    <a:pt x="970" y="483"/>
                    <a:pt x="971" y="483"/>
                    <a:pt x="972" y="483"/>
                  </a:cubicBezTo>
                  <a:cubicBezTo>
                    <a:pt x="972" y="484"/>
                    <a:pt x="972" y="485"/>
                    <a:pt x="972" y="487"/>
                  </a:cubicBezTo>
                  <a:cubicBezTo>
                    <a:pt x="970" y="487"/>
                    <a:pt x="968" y="487"/>
                    <a:pt x="966" y="487"/>
                  </a:cubicBezTo>
                  <a:moveTo>
                    <a:pt x="488" y="486"/>
                  </a:moveTo>
                  <a:cubicBezTo>
                    <a:pt x="488" y="484"/>
                    <a:pt x="487" y="482"/>
                    <a:pt x="487" y="481"/>
                  </a:cubicBezTo>
                  <a:cubicBezTo>
                    <a:pt x="490" y="477"/>
                    <a:pt x="492" y="475"/>
                    <a:pt x="496" y="474"/>
                  </a:cubicBezTo>
                  <a:cubicBezTo>
                    <a:pt x="497" y="474"/>
                    <a:pt x="498" y="476"/>
                    <a:pt x="499" y="477"/>
                  </a:cubicBezTo>
                  <a:cubicBezTo>
                    <a:pt x="500" y="477"/>
                    <a:pt x="501" y="475"/>
                    <a:pt x="502" y="474"/>
                  </a:cubicBezTo>
                  <a:cubicBezTo>
                    <a:pt x="506" y="474"/>
                    <a:pt x="511" y="473"/>
                    <a:pt x="518" y="471"/>
                  </a:cubicBezTo>
                  <a:cubicBezTo>
                    <a:pt x="518" y="472"/>
                    <a:pt x="518" y="474"/>
                    <a:pt x="518" y="477"/>
                  </a:cubicBezTo>
                  <a:cubicBezTo>
                    <a:pt x="528" y="466"/>
                    <a:pt x="532" y="469"/>
                    <a:pt x="548" y="468"/>
                  </a:cubicBezTo>
                  <a:cubicBezTo>
                    <a:pt x="549" y="466"/>
                    <a:pt x="549" y="466"/>
                    <a:pt x="556" y="462"/>
                  </a:cubicBezTo>
                  <a:cubicBezTo>
                    <a:pt x="559" y="464"/>
                    <a:pt x="559" y="464"/>
                    <a:pt x="561" y="466"/>
                  </a:cubicBezTo>
                  <a:cubicBezTo>
                    <a:pt x="571" y="456"/>
                    <a:pt x="560" y="455"/>
                    <a:pt x="576" y="453"/>
                  </a:cubicBezTo>
                  <a:cubicBezTo>
                    <a:pt x="581" y="446"/>
                    <a:pt x="581" y="446"/>
                    <a:pt x="583" y="445"/>
                  </a:cubicBezTo>
                  <a:cubicBezTo>
                    <a:pt x="587" y="446"/>
                    <a:pt x="587" y="449"/>
                    <a:pt x="589" y="455"/>
                  </a:cubicBezTo>
                  <a:cubicBezTo>
                    <a:pt x="585" y="458"/>
                    <a:pt x="577" y="458"/>
                    <a:pt x="575" y="458"/>
                  </a:cubicBezTo>
                  <a:cubicBezTo>
                    <a:pt x="575" y="460"/>
                    <a:pt x="576" y="462"/>
                    <a:pt x="576" y="464"/>
                  </a:cubicBezTo>
                  <a:cubicBezTo>
                    <a:pt x="570" y="464"/>
                    <a:pt x="566" y="470"/>
                    <a:pt x="561" y="472"/>
                  </a:cubicBezTo>
                  <a:cubicBezTo>
                    <a:pt x="555" y="472"/>
                    <a:pt x="549" y="472"/>
                    <a:pt x="543" y="473"/>
                  </a:cubicBezTo>
                  <a:cubicBezTo>
                    <a:pt x="543" y="473"/>
                    <a:pt x="543" y="474"/>
                    <a:pt x="543" y="475"/>
                  </a:cubicBezTo>
                  <a:cubicBezTo>
                    <a:pt x="541" y="474"/>
                    <a:pt x="539" y="474"/>
                    <a:pt x="537" y="474"/>
                  </a:cubicBezTo>
                  <a:cubicBezTo>
                    <a:pt x="527" y="477"/>
                    <a:pt x="505" y="486"/>
                    <a:pt x="498" y="481"/>
                  </a:cubicBezTo>
                  <a:cubicBezTo>
                    <a:pt x="495" y="482"/>
                    <a:pt x="492" y="483"/>
                    <a:pt x="489" y="483"/>
                  </a:cubicBezTo>
                  <a:cubicBezTo>
                    <a:pt x="489" y="484"/>
                    <a:pt x="488" y="485"/>
                    <a:pt x="488" y="486"/>
                  </a:cubicBezTo>
                  <a:moveTo>
                    <a:pt x="714" y="486"/>
                  </a:moveTo>
                  <a:cubicBezTo>
                    <a:pt x="712" y="483"/>
                    <a:pt x="701" y="480"/>
                    <a:pt x="701" y="479"/>
                  </a:cubicBezTo>
                  <a:cubicBezTo>
                    <a:pt x="716" y="479"/>
                    <a:pt x="733" y="478"/>
                    <a:pt x="749" y="473"/>
                  </a:cubicBezTo>
                  <a:cubicBezTo>
                    <a:pt x="757" y="473"/>
                    <a:pt x="778" y="472"/>
                    <a:pt x="786" y="483"/>
                  </a:cubicBezTo>
                  <a:cubicBezTo>
                    <a:pt x="781" y="484"/>
                    <a:pt x="777" y="485"/>
                    <a:pt x="773" y="486"/>
                  </a:cubicBezTo>
                  <a:cubicBezTo>
                    <a:pt x="773" y="473"/>
                    <a:pt x="722" y="485"/>
                    <a:pt x="714" y="486"/>
                  </a:cubicBezTo>
                  <a:moveTo>
                    <a:pt x="695" y="484"/>
                  </a:moveTo>
                  <a:cubicBezTo>
                    <a:pt x="693" y="483"/>
                    <a:pt x="691" y="483"/>
                    <a:pt x="690" y="482"/>
                  </a:cubicBezTo>
                  <a:cubicBezTo>
                    <a:pt x="693" y="482"/>
                    <a:pt x="696" y="481"/>
                    <a:pt x="700" y="481"/>
                  </a:cubicBezTo>
                  <a:cubicBezTo>
                    <a:pt x="699" y="482"/>
                    <a:pt x="699" y="483"/>
                    <a:pt x="699" y="483"/>
                  </a:cubicBezTo>
                  <a:cubicBezTo>
                    <a:pt x="697" y="483"/>
                    <a:pt x="696" y="484"/>
                    <a:pt x="695" y="484"/>
                  </a:cubicBezTo>
                  <a:moveTo>
                    <a:pt x="964" y="482"/>
                  </a:moveTo>
                  <a:cubicBezTo>
                    <a:pt x="964" y="481"/>
                    <a:pt x="964" y="480"/>
                    <a:pt x="964" y="480"/>
                  </a:cubicBezTo>
                  <a:cubicBezTo>
                    <a:pt x="965" y="479"/>
                    <a:pt x="967" y="479"/>
                    <a:pt x="968" y="479"/>
                  </a:cubicBezTo>
                  <a:cubicBezTo>
                    <a:pt x="967" y="480"/>
                    <a:pt x="967" y="480"/>
                    <a:pt x="967" y="481"/>
                  </a:cubicBezTo>
                  <a:cubicBezTo>
                    <a:pt x="966" y="481"/>
                    <a:pt x="964" y="482"/>
                    <a:pt x="964" y="482"/>
                  </a:cubicBezTo>
                  <a:moveTo>
                    <a:pt x="407" y="480"/>
                  </a:moveTo>
                  <a:cubicBezTo>
                    <a:pt x="405" y="475"/>
                    <a:pt x="411" y="477"/>
                    <a:pt x="414" y="477"/>
                  </a:cubicBezTo>
                  <a:cubicBezTo>
                    <a:pt x="411" y="480"/>
                    <a:pt x="409" y="480"/>
                    <a:pt x="407" y="480"/>
                  </a:cubicBezTo>
                  <a:moveTo>
                    <a:pt x="951" y="480"/>
                  </a:moveTo>
                  <a:cubicBezTo>
                    <a:pt x="950" y="478"/>
                    <a:pt x="950" y="477"/>
                    <a:pt x="950" y="475"/>
                  </a:cubicBezTo>
                  <a:cubicBezTo>
                    <a:pt x="950" y="475"/>
                    <a:pt x="952" y="475"/>
                    <a:pt x="953" y="475"/>
                  </a:cubicBezTo>
                  <a:cubicBezTo>
                    <a:pt x="952" y="477"/>
                    <a:pt x="951" y="478"/>
                    <a:pt x="951" y="480"/>
                  </a:cubicBezTo>
                  <a:moveTo>
                    <a:pt x="366" y="479"/>
                  </a:moveTo>
                  <a:cubicBezTo>
                    <a:pt x="366" y="478"/>
                    <a:pt x="366" y="477"/>
                    <a:pt x="366" y="477"/>
                  </a:cubicBezTo>
                  <a:cubicBezTo>
                    <a:pt x="372" y="476"/>
                    <a:pt x="382" y="474"/>
                    <a:pt x="391" y="471"/>
                  </a:cubicBezTo>
                  <a:cubicBezTo>
                    <a:pt x="391" y="470"/>
                    <a:pt x="391" y="469"/>
                    <a:pt x="391" y="468"/>
                  </a:cubicBezTo>
                  <a:cubicBezTo>
                    <a:pt x="392" y="468"/>
                    <a:pt x="393" y="468"/>
                    <a:pt x="395" y="467"/>
                  </a:cubicBezTo>
                  <a:cubicBezTo>
                    <a:pt x="402" y="474"/>
                    <a:pt x="422" y="455"/>
                    <a:pt x="433" y="461"/>
                  </a:cubicBezTo>
                  <a:cubicBezTo>
                    <a:pt x="421" y="473"/>
                    <a:pt x="380" y="478"/>
                    <a:pt x="366" y="479"/>
                  </a:cubicBezTo>
                  <a:moveTo>
                    <a:pt x="316" y="478"/>
                  </a:moveTo>
                  <a:cubicBezTo>
                    <a:pt x="314" y="477"/>
                    <a:pt x="313" y="477"/>
                    <a:pt x="312" y="477"/>
                  </a:cubicBezTo>
                  <a:cubicBezTo>
                    <a:pt x="312" y="475"/>
                    <a:pt x="311" y="474"/>
                    <a:pt x="311" y="473"/>
                  </a:cubicBezTo>
                  <a:cubicBezTo>
                    <a:pt x="313" y="473"/>
                    <a:pt x="316" y="474"/>
                    <a:pt x="318" y="474"/>
                  </a:cubicBezTo>
                  <a:cubicBezTo>
                    <a:pt x="318" y="475"/>
                    <a:pt x="318" y="476"/>
                    <a:pt x="318" y="477"/>
                  </a:cubicBezTo>
                  <a:cubicBezTo>
                    <a:pt x="317" y="477"/>
                    <a:pt x="316" y="477"/>
                    <a:pt x="316" y="478"/>
                  </a:cubicBezTo>
                  <a:moveTo>
                    <a:pt x="471" y="478"/>
                  </a:moveTo>
                  <a:cubicBezTo>
                    <a:pt x="471" y="474"/>
                    <a:pt x="463" y="473"/>
                    <a:pt x="463" y="473"/>
                  </a:cubicBezTo>
                  <a:cubicBezTo>
                    <a:pt x="462" y="472"/>
                    <a:pt x="462" y="471"/>
                    <a:pt x="462" y="470"/>
                  </a:cubicBezTo>
                  <a:cubicBezTo>
                    <a:pt x="464" y="470"/>
                    <a:pt x="464" y="470"/>
                    <a:pt x="474" y="475"/>
                  </a:cubicBezTo>
                  <a:cubicBezTo>
                    <a:pt x="474" y="475"/>
                    <a:pt x="474" y="476"/>
                    <a:pt x="475" y="477"/>
                  </a:cubicBezTo>
                  <a:cubicBezTo>
                    <a:pt x="474" y="477"/>
                    <a:pt x="472" y="477"/>
                    <a:pt x="471" y="478"/>
                  </a:cubicBezTo>
                  <a:moveTo>
                    <a:pt x="610" y="478"/>
                  </a:moveTo>
                  <a:cubicBezTo>
                    <a:pt x="598" y="474"/>
                    <a:pt x="595" y="464"/>
                    <a:pt x="594" y="458"/>
                  </a:cubicBezTo>
                  <a:cubicBezTo>
                    <a:pt x="587" y="443"/>
                    <a:pt x="579" y="430"/>
                    <a:pt x="576" y="421"/>
                  </a:cubicBezTo>
                  <a:cubicBezTo>
                    <a:pt x="576" y="420"/>
                    <a:pt x="577" y="418"/>
                    <a:pt x="577" y="417"/>
                  </a:cubicBezTo>
                  <a:cubicBezTo>
                    <a:pt x="578" y="420"/>
                    <a:pt x="580" y="423"/>
                    <a:pt x="586" y="427"/>
                  </a:cubicBezTo>
                  <a:cubicBezTo>
                    <a:pt x="588" y="439"/>
                    <a:pt x="597" y="468"/>
                    <a:pt x="618" y="463"/>
                  </a:cubicBezTo>
                  <a:cubicBezTo>
                    <a:pt x="625" y="455"/>
                    <a:pt x="627" y="455"/>
                    <a:pt x="629" y="445"/>
                  </a:cubicBezTo>
                  <a:cubicBezTo>
                    <a:pt x="630" y="442"/>
                    <a:pt x="632" y="440"/>
                    <a:pt x="633" y="438"/>
                  </a:cubicBezTo>
                  <a:cubicBezTo>
                    <a:pt x="634" y="438"/>
                    <a:pt x="635" y="438"/>
                    <a:pt x="637" y="439"/>
                  </a:cubicBezTo>
                  <a:cubicBezTo>
                    <a:pt x="637" y="445"/>
                    <a:pt x="631" y="458"/>
                    <a:pt x="625" y="466"/>
                  </a:cubicBezTo>
                  <a:cubicBezTo>
                    <a:pt x="628" y="466"/>
                    <a:pt x="631" y="463"/>
                    <a:pt x="632" y="461"/>
                  </a:cubicBezTo>
                  <a:cubicBezTo>
                    <a:pt x="632" y="461"/>
                    <a:pt x="633" y="461"/>
                    <a:pt x="634" y="461"/>
                  </a:cubicBezTo>
                  <a:cubicBezTo>
                    <a:pt x="627" y="471"/>
                    <a:pt x="620" y="476"/>
                    <a:pt x="610" y="478"/>
                  </a:cubicBezTo>
                  <a:moveTo>
                    <a:pt x="424" y="477"/>
                  </a:moveTo>
                  <a:cubicBezTo>
                    <a:pt x="424" y="476"/>
                    <a:pt x="424" y="475"/>
                    <a:pt x="424" y="475"/>
                  </a:cubicBezTo>
                  <a:cubicBezTo>
                    <a:pt x="427" y="474"/>
                    <a:pt x="430" y="474"/>
                    <a:pt x="434" y="474"/>
                  </a:cubicBezTo>
                  <a:cubicBezTo>
                    <a:pt x="435" y="474"/>
                    <a:pt x="435" y="475"/>
                    <a:pt x="435" y="476"/>
                  </a:cubicBezTo>
                  <a:cubicBezTo>
                    <a:pt x="431" y="476"/>
                    <a:pt x="427" y="477"/>
                    <a:pt x="424" y="477"/>
                  </a:cubicBezTo>
                  <a:moveTo>
                    <a:pt x="103" y="473"/>
                  </a:moveTo>
                  <a:cubicBezTo>
                    <a:pt x="102" y="471"/>
                    <a:pt x="100" y="471"/>
                    <a:pt x="99" y="468"/>
                  </a:cubicBezTo>
                  <a:cubicBezTo>
                    <a:pt x="98" y="468"/>
                    <a:pt x="97" y="468"/>
                    <a:pt x="95" y="468"/>
                  </a:cubicBezTo>
                  <a:cubicBezTo>
                    <a:pt x="94" y="467"/>
                    <a:pt x="94" y="465"/>
                    <a:pt x="94" y="464"/>
                  </a:cubicBezTo>
                  <a:cubicBezTo>
                    <a:pt x="92" y="464"/>
                    <a:pt x="91" y="464"/>
                    <a:pt x="90" y="464"/>
                  </a:cubicBezTo>
                  <a:cubicBezTo>
                    <a:pt x="80" y="452"/>
                    <a:pt x="80" y="452"/>
                    <a:pt x="78" y="448"/>
                  </a:cubicBezTo>
                  <a:cubicBezTo>
                    <a:pt x="76" y="448"/>
                    <a:pt x="74" y="449"/>
                    <a:pt x="72" y="449"/>
                  </a:cubicBezTo>
                  <a:cubicBezTo>
                    <a:pt x="73" y="442"/>
                    <a:pt x="73" y="437"/>
                    <a:pt x="76" y="432"/>
                  </a:cubicBezTo>
                  <a:cubicBezTo>
                    <a:pt x="77" y="432"/>
                    <a:pt x="78" y="432"/>
                    <a:pt x="79" y="432"/>
                  </a:cubicBezTo>
                  <a:cubicBezTo>
                    <a:pt x="79" y="437"/>
                    <a:pt x="78" y="449"/>
                    <a:pt x="91" y="453"/>
                  </a:cubicBezTo>
                  <a:cubicBezTo>
                    <a:pt x="91" y="454"/>
                    <a:pt x="91" y="454"/>
                    <a:pt x="91" y="455"/>
                  </a:cubicBezTo>
                  <a:cubicBezTo>
                    <a:pt x="95" y="458"/>
                    <a:pt x="100" y="461"/>
                    <a:pt x="104" y="464"/>
                  </a:cubicBezTo>
                  <a:cubicBezTo>
                    <a:pt x="104" y="464"/>
                    <a:pt x="104" y="465"/>
                    <a:pt x="104" y="466"/>
                  </a:cubicBezTo>
                  <a:cubicBezTo>
                    <a:pt x="108" y="468"/>
                    <a:pt x="108" y="468"/>
                    <a:pt x="110" y="471"/>
                  </a:cubicBezTo>
                  <a:cubicBezTo>
                    <a:pt x="107" y="472"/>
                    <a:pt x="105" y="472"/>
                    <a:pt x="103" y="473"/>
                  </a:cubicBezTo>
                  <a:moveTo>
                    <a:pt x="188" y="473"/>
                  </a:moveTo>
                  <a:cubicBezTo>
                    <a:pt x="183" y="457"/>
                    <a:pt x="191" y="449"/>
                    <a:pt x="201" y="438"/>
                  </a:cubicBezTo>
                  <a:cubicBezTo>
                    <a:pt x="205" y="437"/>
                    <a:pt x="217" y="419"/>
                    <a:pt x="220" y="414"/>
                  </a:cubicBezTo>
                  <a:cubicBezTo>
                    <a:pt x="220" y="405"/>
                    <a:pt x="220" y="405"/>
                    <a:pt x="222" y="399"/>
                  </a:cubicBezTo>
                  <a:cubicBezTo>
                    <a:pt x="225" y="399"/>
                    <a:pt x="227" y="395"/>
                    <a:pt x="227" y="393"/>
                  </a:cubicBezTo>
                  <a:cubicBezTo>
                    <a:pt x="231" y="393"/>
                    <a:pt x="250" y="380"/>
                    <a:pt x="251" y="376"/>
                  </a:cubicBezTo>
                  <a:cubicBezTo>
                    <a:pt x="253" y="375"/>
                    <a:pt x="256" y="374"/>
                    <a:pt x="258" y="373"/>
                  </a:cubicBezTo>
                  <a:cubicBezTo>
                    <a:pt x="258" y="374"/>
                    <a:pt x="258" y="375"/>
                    <a:pt x="258" y="376"/>
                  </a:cubicBezTo>
                  <a:cubicBezTo>
                    <a:pt x="258" y="376"/>
                    <a:pt x="257" y="376"/>
                    <a:pt x="256" y="376"/>
                  </a:cubicBezTo>
                  <a:cubicBezTo>
                    <a:pt x="246" y="388"/>
                    <a:pt x="242" y="393"/>
                    <a:pt x="237" y="409"/>
                  </a:cubicBezTo>
                  <a:cubicBezTo>
                    <a:pt x="224" y="423"/>
                    <a:pt x="211" y="438"/>
                    <a:pt x="197" y="453"/>
                  </a:cubicBezTo>
                  <a:cubicBezTo>
                    <a:pt x="197" y="456"/>
                    <a:pt x="194" y="459"/>
                    <a:pt x="197" y="466"/>
                  </a:cubicBezTo>
                  <a:cubicBezTo>
                    <a:pt x="196" y="468"/>
                    <a:pt x="195" y="471"/>
                    <a:pt x="195" y="473"/>
                  </a:cubicBezTo>
                  <a:cubicBezTo>
                    <a:pt x="193" y="473"/>
                    <a:pt x="191" y="473"/>
                    <a:pt x="188" y="473"/>
                  </a:cubicBezTo>
                  <a:moveTo>
                    <a:pt x="25" y="471"/>
                  </a:moveTo>
                  <a:cubicBezTo>
                    <a:pt x="25" y="453"/>
                    <a:pt x="39" y="453"/>
                    <a:pt x="53" y="451"/>
                  </a:cubicBezTo>
                  <a:cubicBezTo>
                    <a:pt x="48" y="455"/>
                    <a:pt x="47" y="454"/>
                    <a:pt x="44" y="460"/>
                  </a:cubicBezTo>
                  <a:cubicBezTo>
                    <a:pt x="46" y="460"/>
                    <a:pt x="47" y="460"/>
                    <a:pt x="48" y="461"/>
                  </a:cubicBezTo>
                  <a:cubicBezTo>
                    <a:pt x="41" y="464"/>
                    <a:pt x="33" y="467"/>
                    <a:pt x="25" y="471"/>
                  </a:cubicBezTo>
                  <a:moveTo>
                    <a:pt x="429" y="471"/>
                  </a:moveTo>
                  <a:cubicBezTo>
                    <a:pt x="429" y="470"/>
                    <a:pt x="429" y="469"/>
                    <a:pt x="429" y="468"/>
                  </a:cubicBezTo>
                  <a:cubicBezTo>
                    <a:pt x="430" y="468"/>
                    <a:pt x="432" y="467"/>
                    <a:pt x="436" y="469"/>
                  </a:cubicBezTo>
                  <a:cubicBezTo>
                    <a:pt x="434" y="469"/>
                    <a:pt x="431" y="470"/>
                    <a:pt x="429" y="471"/>
                  </a:cubicBezTo>
                  <a:moveTo>
                    <a:pt x="324" y="469"/>
                  </a:moveTo>
                  <a:cubicBezTo>
                    <a:pt x="324" y="468"/>
                    <a:pt x="323" y="467"/>
                    <a:pt x="323" y="466"/>
                  </a:cubicBezTo>
                  <a:cubicBezTo>
                    <a:pt x="324" y="466"/>
                    <a:pt x="325" y="466"/>
                    <a:pt x="327" y="466"/>
                  </a:cubicBezTo>
                  <a:cubicBezTo>
                    <a:pt x="327" y="467"/>
                    <a:pt x="327" y="468"/>
                    <a:pt x="327" y="469"/>
                  </a:cubicBezTo>
                  <a:cubicBezTo>
                    <a:pt x="326" y="469"/>
                    <a:pt x="325" y="469"/>
                    <a:pt x="324" y="469"/>
                  </a:cubicBezTo>
                  <a:moveTo>
                    <a:pt x="683" y="467"/>
                  </a:moveTo>
                  <a:cubicBezTo>
                    <a:pt x="676" y="465"/>
                    <a:pt x="675" y="460"/>
                    <a:pt x="671" y="458"/>
                  </a:cubicBezTo>
                  <a:cubicBezTo>
                    <a:pt x="671" y="457"/>
                    <a:pt x="671" y="456"/>
                    <a:pt x="671" y="455"/>
                  </a:cubicBezTo>
                  <a:cubicBezTo>
                    <a:pt x="673" y="455"/>
                    <a:pt x="682" y="459"/>
                    <a:pt x="688" y="455"/>
                  </a:cubicBezTo>
                  <a:cubicBezTo>
                    <a:pt x="693" y="459"/>
                    <a:pt x="690" y="462"/>
                    <a:pt x="690" y="466"/>
                  </a:cubicBezTo>
                  <a:cubicBezTo>
                    <a:pt x="688" y="466"/>
                    <a:pt x="685" y="467"/>
                    <a:pt x="683" y="467"/>
                  </a:cubicBezTo>
                  <a:moveTo>
                    <a:pt x="313" y="466"/>
                  </a:moveTo>
                  <a:cubicBezTo>
                    <a:pt x="313" y="465"/>
                    <a:pt x="313" y="464"/>
                    <a:pt x="313" y="462"/>
                  </a:cubicBezTo>
                  <a:cubicBezTo>
                    <a:pt x="316" y="462"/>
                    <a:pt x="316" y="462"/>
                    <a:pt x="319" y="464"/>
                  </a:cubicBezTo>
                  <a:cubicBezTo>
                    <a:pt x="319" y="464"/>
                    <a:pt x="319" y="464"/>
                    <a:pt x="319" y="465"/>
                  </a:cubicBezTo>
                  <a:cubicBezTo>
                    <a:pt x="317" y="465"/>
                    <a:pt x="315" y="466"/>
                    <a:pt x="313" y="466"/>
                  </a:cubicBezTo>
                  <a:moveTo>
                    <a:pt x="532" y="465"/>
                  </a:moveTo>
                  <a:cubicBezTo>
                    <a:pt x="532" y="463"/>
                    <a:pt x="532" y="461"/>
                    <a:pt x="532" y="460"/>
                  </a:cubicBezTo>
                  <a:cubicBezTo>
                    <a:pt x="540" y="458"/>
                    <a:pt x="551" y="455"/>
                    <a:pt x="562" y="456"/>
                  </a:cubicBezTo>
                  <a:cubicBezTo>
                    <a:pt x="559" y="462"/>
                    <a:pt x="548" y="461"/>
                    <a:pt x="543" y="461"/>
                  </a:cubicBezTo>
                  <a:cubicBezTo>
                    <a:pt x="539" y="462"/>
                    <a:pt x="535" y="463"/>
                    <a:pt x="532" y="465"/>
                  </a:cubicBezTo>
                  <a:moveTo>
                    <a:pt x="672" y="451"/>
                  </a:moveTo>
                  <a:cubicBezTo>
                    <a:pt x="672" y="450"/>
                    <a:pt x="672" y="449"/>
                    <a:pt x="672" y="448"/>
                  </a:cubicBezTo>
                  <a:cubicBezTo>
                    <a:pt x="673" y="448"/>
                    <a:pt x="674" y="448"/>
                    <a:pt x="676" y="448"/>
                  </a:cubicBezTo>
                  <a:cubicBezTo>
                    <a:pt x="676" y="449"/>
                    <a:pt x="676" y="450"/>
                    <a:pt x="676" y="451"/>
                  </a:cubicBezTo>
                  <a:cubicBezTo>
                    <a:pt x="675" y="451"/>
                    <a:pt x="673" y="451"/>
                    <a:pt x="672" y="451"/>
                  </a:cubicBezTo>
                  <a:moveTo>
                    <a:pt x="652" y="450"/>
                  </a:moveTo>
                  <a:cubicBezTo>
                    <a:pt x="652" y="447"/>
                    <a:pt x="653" y="445"/>
                    <a:pt x="653" y="442"/>
                  </a:cubicBezTo>
                  <a:cubicBezTo>
                    <a:pt x="656" y="442"/>
                    <a:pt x="662" y="439"/>
                    <a:pt x="665" y="447"/>
                  </a:cubicBezTo>
                  <a:cubicBezTo>
                    <a:pt x="661" y="447"/>
                    <a:pt x="657" y="447"/>
                    <a:pt x="654" y="447"/>
                  </a:cubicBezTo>
                  <a:cubicBezTo>
                    <a:pt x="653" y="448"/>
                    <a:pt x="653" y="449"/>
                    <a:pt x="652" y="450"/>
                  </a:cubicBezTo>
                  <a:moveTo>
                    <a:pt x="124" y="449"/>
                  </a:moveTo>
                  <a:cubicBezTo>
                    <a:pt x="124" y="448"/>
                    <a:pt x="124" y="447"/>
                    <a:pt x="124" y="447"/>
                  </a:cubicBezTo>
                  <a:cubicBezTo>
                    <a:pt x="117" y="444"/>
                    <a:pt x="111" y="432"/>
                    <a:pt x="110" y="430"/>
                  </a:cubicBezTo>
                  <a:cubicBezTo>
                    <a:pt x="109" y="430"/>
                    <a:pt x="108" y="430"/>
                    <a:pt x="108" y="430"/>
                  </a:cubicBezTo>
                  <a:cubicBezTo>
                    <a:pt x="104" y="419"/>
                    <a:pt x="95" y="408"/>
                    <a:pt x="91" y="404"/>
                  </a:cubicBezTo>
                  <a:cubicBezTo>
                    <a:pt x="86" y="394"/>
                    <a:pt x="81" y="385"/>
                    <a:pt x="76" y="376"/>
                  </a:cubicBezTo>
                  <a:cubicBezTo>
                    <a:pt x="75" y="376"/>
                    <a:pt x="75" y="376"/>
                    <a:pt x="74" y="376"/>
                  </a:cubicBezTo>
                  <a:cubicBezTo>
                    <a:pt x="73" y="373"/>
                    <a:pt x="72" y="371"/>
                    <a:pt x="72" y="369"/>
                  </a:cubicBezTo>
                  <a:cubicBezTo>
                    <a:pt x="71" y="369"/>
                    <a:pt x="70" y="369"/>
                    <a:pt x="70" y="369"/>
                  </a:cubicBezTo>
                  <a:cubicBezTo>
                    <a:pt x="70" y="368"/>
                    <a:pt x="70" y="367"/>
                    <a:pt x="70" y="366"/>
                  </a:cubicBezTo>
                  <a:cubicBezTo>
                    <a:pt x="72" y="366"/>
                    <a:pt x="73" y="366"/>
                    <a:pt x="75" y="367"/>
                  </a:cubicBezTo>
                  <a:cubicBezTo>
                    <a:pt x="89" y="388"/>
                    <a:pt x="103" y="410"/>
                    <a:pt x="116" y="431"/>
                  </a:cubicBezTo>
                  <a:cubicBezTo>
                    <a:pt x="119" y="431"/>
                    <a:pt x="126" y="441"/>
                    <a:pt x="126" y="448"/>
                  </a:cubicBezTo>
                  <a:cubicBezTo>
                    <a:pt x="125" y="448"/>
                    <a:pt x="125" y="449"/>
                    <a:pt x="124" y="449"/>
                  </a:cubicBezTo>
                  <a:moveTo>
                    <a:pt x="331" y="438"/>
                  </a:moveTo>
                  <a:cubicBezTo>
                    <a:pt x="330" y="436"/>
                    <a:pt x="330" y="435"/>
                    <a:pt x="329" y="434"/>
                  </a:cubicBezTo>
                  <a:cubicBezTo>
                    <a:pt x="330" y="434"/>
                    <a:pt x="331" y="434"/>
                    <a:pt x="332" y="434"/>
                  </a:cubicBezTo>
                  <a:cubicBezTo>
                    <a:pt x="333" y="436"/>
                    <a:pt x="333" y="436"/>
                    <a:pt x="331" y="438"/>
                  </a:cubicBezTo>
                  <a:moveTo>
                    <a:pt x="176" y="436"/>
                  </a:moveTo>
                  <a:cubicBezTo>
                    <a:pt x="165" y="429"/>
                    <a:pt x="161" y="395"/>
                    <a:pt x="153" y="395"/>
                  </a:cubicBezTo>
                  <a:cubicBezTo>
                    <a:pt x="153" y="393"/>
                    <a:pt x="152" y="391"/>
                    <a:pt x="152" y="389"/>
                  </a:cubicBezTo>
                  <a:cubicBezTo>
                    <a:pt x="151" y="389"/>
                    <a:pt x="151" y="389"/>
                    <a:pt x="150" y="389"/>
                  </a:cubicBezTo>
                  <a:cubicBezTo>
                    <a:pt x="150" y="386"/>
                    <a:pt x="149" y="383"/>
                    <a:pt x="148" y="381"/>
                  </a:cubicBezTo>
                  <a:cubicBezTo>
                    <a:pt x="137" y="375"/>
                    <a:pt x="136" y="354"/>
                    <a:pt x="136" y="348"/>
                  </a:cubicBezTo>
                  <a:cubicBezTo>
                    <a:pt x="136" y="348"/>
                    <a:pt x="137" y="348"/>
                    <a:pt x="138" y="348"/>
                  </a:cubicBezTo>
                  <a:cubicBezTo>
                    <a:pt x="148" y="369"/>
                    <a:pt x="159" y="390"/>
                    <a:pt x="169" y="412"/>
                  </a:cubicBezTo>
                  <a:cubicBezTo>
                    <a:pt x="171" y="418"/>
                    <a:pt x="176" y="425"/>
                    <a:pt x="176" y="436"/>
                  </a:cubicBezTo>
                  <a:moveTo>
                    <a:pt x="290" y="436"/>
                  </a:moveTo>
                  <a:cubicBezTo>
                    <a:pt x="289" y="432"/>
                    <a:pt x="289" y="432"/>
                    <a:pt x="291" y="427"/>
                  </a:cubicBezTo>
                  <a:cubicBezTo>
                    <a:pt x="292" y="427"/>
                    <a:pt x="293" y="427"/>
                    <a:pt x="294" y="427"/>
                  </a:cubicBezTo>
                  <a:cubicBezTo>
                    <a:pt x="295" y="427"/>
                    <a:pt x="295" y="428"/>
                    <a:pt x="296" y="429"/>
                  </a:cubicBezTo>
                  <a:cubicBezTo>
                    <a:pt x="294" y="432"/>
                    <a:pt x="294" y="432"/>
                    <a:pt x="294" y="436"/>
                  </a:cubicBezTo>
                  <a:cubicBezTo>
                    <a:pt x="293" y="436"/>
                    <a:pt x="291" y="436"/>
                    <a:pt x="290" y="436"/>
                  </a:cubicBezTo>
                  <a:moveTo>
                    <a:pt x="191" y="434"/>
                  </a:moveTo>
                  <a:cubicBezTo>
                    <a:pt x="191" y="433"/>
                    <a:pt x="191" y="432"/>
                    <a:pt x="191" y="432"/>
                  </a:cubicBezTo>
                  <a:cubicBezTo>
                    <a:pt x="190" y="430"/>
                    <a:pt x="188" y="429"/>
                    <a:pt x="186" y="427"/>
                  </a:cubicBezTo>
                  <a:cubicBezTo>
                    <a:pt x="186" y="429"/>
                    <a:pt x="185" y="430"/>
                    <a:pt x="185" y="431"/>
                  </a:cubicBezTo>
                  <a:cubicBezTo>
                    <a:pt x="183" y="430"/>
                    <a:pt x="177" y="389"/>
                    <a:pt x="176" y="386"/>
                  </a:cubicBezTo>
                  <a:cubicBezTo>
                    <a:pt x="176" y="381"/>
                    <a:pt x="176" y="375"/>
                    <a:pt x="176" y="370"/>
                  </a:cubicBezTo>
                  <a:cubicBezTo>
                    <a:pt x="177" y="369"/>
                    <a:pt x="178" y="369"/>
                    <a:pt x="179" y="369"/>
                  </a:cubicBezTo>
                  <a:cubicBezTo>
                    <a:pt x="180" y="382"/>
                    <a:pt x="183" y="395"/>
                    <a:pt x="186" y="411"/>
                  </a:cubicBezTo>
                  <a:cubicBezTo>
                    <a:pt x="186" y="410"/>
                    <a:pt x="186" y="409"/>
                    <a:pt x="187" y="408"/>
                  </a:cubicBezTo>
                  <a:cubicBezTo>
                    <a:pt x="188" y="408"/>
                    <a:pt x="188" y="408"/>
                    <a:pt x="189" y="408"/>
                  </a:cubicBezTo>
                  <a:cubicBezTo>
                    <a:pt x="190" y="416"/>
                    <a:pt x="191" y="424"/>
                    <a:pt x="196" y="434"/>
                  </a:cubicBezTo>
                  <a:cubicBezTo>
                    <a:pt x="194" y="434"/>
                    <a:pt x="193" y="434"/>
                    <a:pt x="191" y="434"/>
                  </a:cubicBezTo>
                  <a:moveTo>
                    <a:pt x="771" y="430"/>
                  </a:moveTo>
                  <a:cubicBezTo>
                    <a:pt x="771" y="429"/>
                    <a:pt x="771" y="428"/>
                    <a:pt x="771" y="427"/>
                  </a:cubicBezTo>
                  <a:cubicBezTo>
                    <a:pt x="774" y="427"/>
                    <a:pt x="778" y="427"/>
                    <a:pt x="781" y="427"/>
                  </a:cubicBezTo>
                  <a:cubicBezTo>
                    <a:pt x="781" y="426"/>
                    <a:pt x="781" y="426"/>
                    <a:pt x="781" y="425"/>
                  </a:cubicBezTo>
                  <a:cubicBezTo>
                    <a:pt x="786" y="424"/>
                    <a:pt x="791" y="423"/>
                    <a:pt x="796" y="422"/>
                  </a:cubicBezTo>
                  <a:cubicBezTo>
                    <a:pt x="796" y="423"/>
                    <a:pt x="796" y="425"/>
                    <a:pt x="796" y="427"/>
                  </a:cubicBezTo>
                  <a:cubicBezTo>
                    <a:pt x="789" y="427"/>
                    <a:pt x="774" y="428"/>
                    <a:pt x="771" y="430"/>
                  </a:cubicBezTo>
                  <a:moveTo>
                    <a:pt x="153" y="428"/>
                  </a:moveTo>
                  <a:cubicBezTo>
                    <a:pt x="148" y="427"/>
                    <a:pt x="143" y="427"/>
                    <a:pt x="138" y="426"/>
                  </a:cubicBezTo>
                  <a:cubicBezTo>
                    <a:pt x="137" y="424"/>
                    <a:pt x="137" y="422"/>
                    <a:pt x="137" y="421"/>
                  </a:cubicBezTo>
                  <a:cubicBezTo>
                    <a:pt x="136" y="420"/>
                    <a:pt x="135" y="420"/>
                    <a:pt x="134" y="420"/>
                  </a:cubicBezTo>
                  <a:cubicBezTo>
                    <a:pt x="134" y="416"/>
                    <a:pt x="134" y="416"/>
                    <a:pt x="135" y="414"/>
                  </a:cubicBezTo>
                  <a:cubicBezTo>
                    <a:pt x="142" y="414"/>
                    <a:pt x="149" y="411"/>
                    <a:pt x="158" y="417"/>
                  </a:cubicBezTo>
                  <a:cubicBezTo>
                    <a:pt x="158" y="418"/>
                    <a:pt x="158" y="420"/>
                    <a:pt x="158" y="422"/>
                  </a:cubicBezTo>
                  <a:cubicBezTo>
                    <a:pt x="153" y="422"/>
                    <a:pt x="153" y="422"/>
                    <a:pt x="151" y="421"/>
                  </a:cubicBezTo>
                  <a:cubicBezTo>
                    <a:pt x="147" y="425"/>
                    <a:pt x="155" y="426"/>
                    <a:pt x="153" y="428"/>
                  </a:cubicBezTo>
                  <a:moveTo>
                    <a:pt x="752" y="426"/>
                  </a:moveTo>
                  <a:cubicBezTo>
                    <a:pt x="751" y="425"/>
                    <a:pt x="751" y="424"/>
                    <a:pt x="751" y="423"/>
                  </a:cubicBezTo>
                  <a:cubicBezTo>
                    <a:pt x="753" y="422"/>
                    <a:pt x="754" y="421"/>
                    <a:pt x="754" y="419"/>
                  </a:cubicBezTo>
                  <a:cubicBezTo>
                    <a:pt x="753" y="419"/>
                    <a:pt x="752" y="419"/>
                    <a:pt x="752" y="419"/>
                  </a:cubicBezTo>
                  <a:cubicBezTo>
                    <a:pt x="752" y="417"/>
                    <a:pt x="753" y="416"/>
                    <a:pt x="754" y="414"/>
                  </a:cubicBezTo>
                  <a:cubicBezTo>
                    <a:pt x="758" y="414"/>
                    <a:pt x="762" y="413"/>
                    <a:pt x="767" y="413"/>
                  </a:cubicBezTo>
                  <a:cubicBezTo>
                    <a:pt x="766" y="414"/>
                    <a:pt x="766" y="414"/>
                    <a:pt x="759" y="417"/>
                  </a:cubicBezTo>
                  <a:cubicBezTo>
                    <a:pt x="759" y="419"/>
                    <a:pt x="760" y="421"/>
                    <a:pt x="760" y="424"/>
                  </a:cubicBezTo>
                  <a:cubicBezTo>
                    <a:pt x="757" y="424"/>
                    <a:pt x="754" y="425"/>
                    <a:pt x="752" y="426"/>
                  </a:cubicBezTo>
                  <a:moveTo>
                    <a:pt x="90" y="425"/>
                  </a:moveTo>
                  <a:cubicBezTo>
                    <a:pt x="89" y="423"/>
                    <a:pt x="87" y="423"/>
                    <a:pt x="85" y="419"/>
                  </a:cubicBezTo>
                  <a:cubicBezTo>
                    <a:pt x="84" y="419"/>
                    <a:pt x="83" y="419"/>
                    <a:pt x="83" y="419"/>
                  </a:cubicBezTo>
                  <a:cubicBezTo>
                    <a:pt x="82" y="415"/>
                    <a:pt x="79" y="411"/>
                    <a:pt x="74" y="402"/>
                  </a:cubicBezTo>
                  <a:cubicBezTo>
                    <a:pt x="73" y="399"/>
                    <a:pt x="73" y="396"/>
                    <a:pt x="72" y="393"/>
                  </a:cubicBezTo>
                  <a:cubicBezTo>
                    <a:pt x="72" y="392"/>
                    <a:pt x="71" y="392"/>
                    <a:pt x="70" y="392"/>
                  </a:cubicBezTo>
                  <a:cubicBezTo>
                    <a:pt x="67" y="386"/>
                    <a:pt x="65" y="379"/>
                    <a:pt x="62" y="373"/>
                  </a:cubicBezTo>
                  <a:cubicBezTo>
                    <a:pt x="73" y="379"/>
                    <a:pt x="83" y="405"/>
                    <a:pt x="90" y="420"/>
                  </a:cubicBezTo>
                  <a:cubicBezTo>
                    <a:pt x="90" y="422"/>
                    <a:pt x="90" y="423"/>
                    <a:pt x="90" y="425"/>
                  </a:cubicBezTo>
                  <a:moveTo>
                    <a:pt x="765" y="425"/>
                  </a:moveTo>
                  <a:cubicBezTo>
                    <a:pt x="768" y="417"/>
                    <a:pt x="769" y="417"/>
                    <a:pt x="777" y="416"/>
                  </a:cubicBezTo>
                  <a:cubicBezTo>
                    <a:pt x="776" y="415"/>
                    <a:pt x="776" y="414"/>
                    <a:pt x="776" y="412"/>
                  </a:cubicBezTo>
                  <a:cubicBezTo>
                    <a:pt x="778" y="412"/>
                    <a:pt x="780" y="413"/>
                    <a:pt x="782" y="413"/>
                  </a:cubicBezTo>
                  <a:cubicBezTo>
                    <a:pt x="780" y="414"/>
                    <a:pt x="778" y="415"/>
                    <a:pt x="777" y="417"/>
                  </a:cubicBezTo>
                  <a:cubicBezTo>
                    <a:pt x="777" y="417"/>
                    <a:pt x="777" y="417"/>
                    <a:pt x="777" y="418"/>
                  </a:cubicBezTo>
                  <a:cubicBezTo>
                    <a:pt x="781" y="418"/>
                    <a:pt x="786" y="418"/>
                    <a:pt x="791" y="419"/>
                  </a:cubicBezTo>
                  <a:cubicBezTo>
                    <a:pt x="789" y="420"/>
                    <a:pt x="787" y="421"/>
                    <a:pt x="785" y="423"/>
                  </a:cubicBezTo>
                  <a:cubicBezTo>
                    <a:pt x="785" y="422"/>
                    <a:pt x="784" y="421"/>
                    <a:pt x="784" y="421"/>
                  </a:cubicBezTo>
                  <a:cubicBezTo>
                    <a:pt x="783" y="421"/>
                    <a:pt x="781" y="421"/>
                    <a:pt x="781" y="421"/>
                  </a:cubicBezTo>
                  <a:cubicBezTo>
                    <a:pt x="780" y="421"/>
                    <a:pt x="780" y="422"/>
                    <a:pt x="780" y="423"/>
                  </a:cubicBezTo>
                  <a:cubicBezTo>
                    <a:pt x="773" y="423"/>
                    <a:pt x="769" y="423"/>
                    <a:pt x="765" y="425"/>
                  </a:cubicBezTo>
                  <a:moveTo>
                    <a:pt x="68" y="421"/>
                  </a:moveTo>
                  <a:cubicBezTo>
                    <a:pt x="56" y="407"/>
                    <a:pt x="51" y="386"/>
                    <a:pt x="48" y="373"/>
                  </a:cubicBezTo>
                  <a:cubicBezTo>
                    <a:pt x="48" y="367"/>
                    <a:pt x="47" y="362"/>
                    <a:pt x="47" y="357"/>
                  </a:cubicBezTo>
                  <a:cubicBezTo>
                    <a:pt x="48" y="357"/>
                    <a:pt x="48" y="357"/>
                    <a:pt x="49" y="357"/>
                  </a:cubicBezTo>
                  <a:cubicBezTo>
                    <a:pt x="50" y="365"/>
                    <a:pt x="53" y="381"/>
                    <a:pt x="61" y="392"/>
                  </a:cubicBezTo>
                  <a:cubicBezTo>
                    <a:pt x="61" y="392"/>
                    <a:pt x="61" y="393"/>
                    <a:pt x="61" y="394"/>
                  </a:cubicBezTo>
                  <a:cubicBezTo>
                    <a:pt x="64" y="398"/>
                    <a:pt x="65" y="407"/>
                    <a:pt x="69" y="414"/>
                  </a:cubicBezTo>
                  <a:cubicBezTo>
                    <a:pt x="69" y="420"/>
                    <a:pt x="69" y="420"/>
                    <a:pt x="68" y="421"/>
                  </a:cubicBezTo>
                  <a:moveTo>
                    <a:pt x="642" y="421"/>
                  </a:moveTo>
                  <a:cubicBezTo>
                    <a:pt x="637" y="407"/>
                    <a:pt x="637" y="398"/>
                    <a:pt x="637" y="387"/>
                  </a:cubicBezTo>
                  <a:cubicBezTo>
                    <a:pt x="633" y="381"/>
                    <a:pt x="631" y="379"/>
                    <a:pt x="627" y="376"/>
                  </a:cubicBezTo>
                  <a:cubicBezTo>
                    <a:pt x="627" y="375"/>
                    <a:pt x="627" y="374"/>
                    <a:pt x="627" y="373"/>
                  </a:cubicBezTo>
                  <a:cubicBezTo>
                    <a:pt x="647" y="373"/>
                    <a:pt x="643" y="387"/>
                    <a:pt x="642" y="408"/>
                  </a:cubicBezTo>
                  <a:cubicBezTo>
                    <a:pt x="643" y="410"/>
                    <a:pt x="643" y="412"/>
                    <a:pt x="645" y="414"/>
                  </a:cubicBezTo>
                  <a:cubicBezTo>
                    <a:pt x="643" y="414"/>
                    <a:pt x="643" y="414"/>
                    <a:pt x="642" y="414"/>
                  </a:cubicBezTo>
                  <a:cubicBezTo>
                    <a:pt x="643" y="417"/>
                    <a:pt x="643" y="419"/>
                    <a:pt x="645" y="421"/>
                  </a:cubicBezTo>
                  <a:cubicBezTo>
                    <a:pt x="643" y="421"/>
                    <a:pt x="643" y="421"/>
                    <a:pt x="642" y="421"/>
                  </a:cubicBezTo>
                  <a:moveTo>
                    <a:pt x="201" y="419"/>
                  </a:moveTo>
                  <a:cubicBezTo>
                    <a:pt x="199" y="404"/>
                    <a:pt x="191" y="344"/>
                    <a:pt x="200" y="340"/>
                  </a:cubicBezTo>
                  <a:cubicBezTo>
                    <a:pt x="200" y="343"/>
                    <a:pt x="208" y="381"/>
                    <a:pt x="202" y="387"/>
                  </a:cubicBezTo>
                  <a:cubicBezTo>
                    <a:pt x="202" y="389"/>
                    <a:pt x="202" y="391"/>
                    <a:pt x="202" y="393"/>
                  </a:cubicBezTo>
                  <a:cubicBezTo>
                    <a:pt x="202" y="393"/>
                    <a:pt x="203" y="393"/>
                    <a:pt x="204" y="393"/>
                  </a:cubicBezTo>
                  <a:cubicBezTo>
                    <a:pt x="203" y="395"/>
                    <a:pt x="202" y="398"/>
                    <a:pt x="202" y="401"/>
                  </a:cubicBezTo>
                  <a:cubicBezTo>
                    <a:pt x="202" y="401"/>
                    <a:pt x="203" y="401"/>
                    <a:pt x="204" y="401"/>
                  </a:cubicBezTo>
                  <a:cubicBezTo>
                    <a:pt x="204" y="407"/>
                    <a:pt x="204" y="412"/>
                    <a:pt x="204" y="417"/>
                  </a:cubicBezTo>
                  <a:cubicBezTo>
                    <a:pt x="203" y="417"/>
                    <a:pt x="202" y="418"/>
                    <a:pt x="201" y="419"/>
                  </a:cubicBezTo>
                  <a:moveTo>
                    <a:pt x="311" y="417"/>
                  </a:moveTo>
                  <a:cubicBezTo>
                    <a:pt x="311" y="415"/>
                    <a:pt x="311" y="414"/>
                    <a:pt x="311" y="413"/>
                  </a:cubicBezTo>
                  <a:cubicBezTo>
                    <a:pt x="312" y="413"/>
                    <a:pt x="313" y="413"/>
                    <a:pt x="313" y="413"/>
                  </a:cubicBezTo>
                  <a:cubicBezTo>
                    <a:pt x="313" y="414"/>
                    <a:pt x="314" y="415"/>
                    <a:pt x="314" y="417"/>
                  </a:cubicBezTo>
                  <a:cubicBezTo>
                    <a:pt x="313" y="417"/>
                    <a:pt x="312" y="417"/>
                    <a:pt x="311" y="417"/>
                  </a:cubicBezTo>
                  <a:moveTo>
                    <a:pt x="788" y="417"/>
                  </a:moveTo>
                  <a:cubicBezTo>
                    <a:pt x="788" y="415"/>
                    <a:pt x="788" y="414"/>
                    <a:pt x="788" y="412"/>
                  </a:cubicBezTo>
                  <a:cubicBezTo>
                    <a:pt x="787" y="412"/>
                    <a:pt x="785" y="412"/>
                    <a:pt x="784" y="412"/>
                  </a:cubicBezTo>
                  <a:cubicBezTo>
                    <a:pt x="784" y="411"/>
                    <a:pt x="784" y="409"/>
                    <a:pt x="784" y="408"/>
                  </a:cubicBezTo>
                  <a:cubicBezTo>
                    <a:pt x="787" y="409"/>
                    <a:pt x="788" y="410"/>
                    <a:pt x="789" y="413"/>
                  </a:cubicBezTo>
                  <a:cubicBezTo>
                    <a:pt x="790" y="413"/>
                    <a:pt x="791" y="413"/>
                    <a:pt x="792" y="414"/>
                  </a:cubicBezTo>
                  <a:cubicBezTo>
                    <a:pt x="790" y="414"/>
                    <a:pt x="789" y="415"/>
                    <a:pt x="788" y="417"/>
                  </a:cubicBezTo>
                  <a:moveTo>
                    <a:pt x="144" y="411"/>
                  </a:moveTo>
                  <a:cubicBezTo>
                    <a:pt x="142" y="411"/>
                    <a:pt x="141" y="410"/>
                    <a:pt x="140" y="410"/>
                  </a:cubicBezTo>
                  <a:cubicBezTo>
                    <a:pt x="140" y="409"/>
                    <a:pt x="140" y="408"/>
                    <a:pt x="140" y="408"/>
                  </a:cubicBezTo>
                  <a:cubicBezTo>
                    <a:pt x="141" y="408"/>
                    <a:pt x="143" y="408"/>
                    <a:pt x="145" y="409"/>
                  </a:cubicBezTo>
                  <a:cubicBezTo>
                    <a:pt x="144" y="409"/>
                    <a:pt x="144" y="410"/>
                    <a:pt x="144" y="411"/>
                  </a:cubicBezTo>
                  <a:moveTo>
                    <a:pt x="128" y="408"/>
                  </a:moveTo>
                  <a:cubicBezTo>
                    <a:pt x="117" y="401"/>
                    <a:pt x="112" y="390"/>
                    <a:pt x="110" y="384"/>
                  </a:cubicBezTo>
                  <a:cubicBezTo>
                    <a:pt x="109" y="384"/>
                    <a:pt x="108" y="384"/>
                    <a:pt x="108" y="384"/>
                  </a:cubicBezTo>
                  <a:cubicBezTo>
                    <a:pt x="104" y="373"/>
                    <a:pt x="104" y="373"/>
                    <a:pt x="103" y="365"/>
                  </a:cubicBezTo>
                  <a:cubicBezTo>
                    <a:pt x="104" y="365"/>
                    <a:pt x="119" y="393"/>
                    <a:pt x="129" y="404"/>
                  </a:cubicBezTo>
                  <a:cubicBezTo>
                    <a:pt x="129" y="407"/>
                    <a:pt x="129" y="407"/>
                    <a:pt x="128" y="408"/>
                  </a:cubicBezTo>
                  <a:moveTo>
                    <a:pt x="213" y="402"/>
                  </a:moveTo>
                  <a:cubicBezTo>
                    <a:pt x="212" y="401"/>
                    <a:pt x="211" y="401"/>
                    <a:pt x="211" y="400"/>
                  </a:cubicBezTo>
                  <a:cubicBezTo>
                    <a:pt x="213" y="380"/>
                    <a:pt x="214" y="360"/>
                    <a:pt x="214" y="345"/>
                  </a:cubicBezTo>
                  <a:cubicBezTo>
                    <a:pt x="215" y="343"/>
                    <a:pt x="216" y="341"/>
                    <a:pt x="218" y="339"/>
                  </a:cubicBezTo>
                  <a:cubicBezTo>
                    <a:pt x="222" y="339"/>
                    <a:pt x="220" y="353"/>
                    <a:pt x="220" y="358"/>
                  </a:cubicBezTo>
                  <a:cubicBezTo>
                    <a:pt x="218" y="369"/>
                    <a:pt x="218" y="369"/>
                    <a:pt x="216" y="401"/>
                  </a:cubicBezTo>
                  <a:cubicBezTo>
                    <a:pt x="215" y="401"/>
                    <a:pt x="213" y="401"/>
                    <a:pt x="213" y="402"/>
                  </a:cubicBezTo>
                  <a:moveTo>
                    <a:pt x="139" y="401"/>
                  </a:moveTo>
                  <a:cubicBezTo>
                    <a:pt x="131" y="389"/>
                    <a:pt x="125" y="383"/>
                    <a:pt x="122" y="372"/>
                  </a:cubicBezTo>
                  <a:cubicBezTo>
                    <a:pt x="122" y="372"/>
                    <a:pt x="124" y="372"/>
                    <a:pt x="125" y="372"/>
                  </a:cubicBezTo>
                  <a:cubicBezTo>
                    <a:pt x="129" y="379"/>
                    <a:pt x="133" y="386"/>
                    <a:pt x="138" y="392"/>
                  </a:cubicBezTo>
                  <a:cubicBezTo>
                    <a:pt x="141" y="392"/>
                    <a:pt x="141" y="398"/>
                    <a:pt x="143" y="401"/>
                  </a:cubicBezTo>
                  <a:cubicBezTo>
                    <a:pt x="141" y="401"/>
                    <a:pt x="140" y="401"/>
                    <a:pt x="139" y="401"/>
                  </a:cubicBezTo>
                  <a:moveTo>
                    <a:pt x="837" y="391"/>
                  </a:moveTo>
                  <a:cubicBezTo>
                    <a:pt x="835" y="389"/>
                    <a:pt x="835" y="389"/>
                    <a:pt x="832" y="389"/>
                  </a:cubicBezTo>
                  <a:cubicBezTo>
                    <a:pt x="827" y="377"/>
                    <a:pt x="820" y="383"/>
                    <a:pt x="820" y="376"/>
                  </a:cubicBezTo>
                  <a:cubicBezTo>
                    <a:pt x="820" y="376"/>
                    <a:pt x="822" y="376"/>
                    <a:pt x="823" y="377"/>
                  </a:cubicBezTo>
                  <a:cubicBezTo>
                    <a:pt x="823" y="376"/>
                    <a:pt x="823" y="375"/>
                    <a:pt x="824" y="374"/>
                  </a:cubicBezTo>
                  <a:cubicBezTo>
                    <a:pt x="828" y="374"/>
                    <a:pt x="831" y="374"/>
                    <a:pt x="836" y="375"/>
                  </a:cubicBezTo>
                  <a:cubicBezTo>
                    <a:pt x="832" y="371"/>
                    <a:pt x="830" y="371"/>
                    <a:pt x="828" y="370"/>
                  </a:cubicBezTo>
                  <a:cubicBezTo>
                    <a:pt x="828" y="369"/>
                    <a:pt x="828" y="368"/>
                    <a:pt x="828" y="368"/>
                  </a:cubicBezTo>
                  <a:cubicBezTo>
                    <a:pt x="830" y="368"/>
                    <a:pt x="833" y="369"/>
                    <a:pt x="835" y="369"/>
                  </a:cubicBezTo>
                  <a:cubicBezTo>
                    <a:pt x="836" y="373"/>
                    <a:pt x="842" y="376"/>
                    <a:pt x="851" y="378"/>
                  </a:cubicBezTo>
                  <a:cubicBezTo>
                    <a:pt x="851" y="379"/>
                    <a:pt x="851" y="381"/>
                    <a:pt x="851" y="382"/>
                  </a:cubicBezTo>
                  <a:cubicBezTo>
                    <a:pt x="848" y="382"/>
                    <a:pt x="844" y="381"/>
                    <a:pt x="841" y="380"/>
                  </a:cubicBezTo>
                  <a:cubicBezTo>
                    <a:pt x="841" y="382"/>
                    <a:pt x="844" y="384"/>
                    <a:pt x="844" y="386"/>
                  </a:cubicBezTo>
                  <a:cubicBezTo>
                    <a:pt x="842" y="388"/>
                    <a:pt x="839" y="389"/>
                    <a:pt x="837" y="391"/>
                  </a:cubicBezTo>
                  <a:moveTo>
                    <a:pt x="231" y="386"/>
                  </a:moveTo>
                  <a:cubicBezTo>
                    <a:pt x="231" y="370"/>
                    <a:pt x="227" y="354"/>
                    <a:pt x="237" y="344"/>
                  </a:cubicBezTo>
                  <a:cubicBezTo>
                    <a:pt x="240" y="347"/>
                    <a:pt x="235" y="378"/>
                    <a:pt x="234" y="386"/>
                  </a:cubicBezTo>
                  <a:cubicBezTo>
                    <a:pt x="233" y="386"/>
                    <a:pt x="232" y="386"/>
                    <a:pt x="231" y="386"/>
                  </a:cubicBezTo>
                  <a:moveTo>
                    <a:pt x="981" y="386"/>
                  </a:moveTo>
                  <a:cubicBezTo>
                    <a:pt x="976" y="380"/>
                    <a:pt x="982" y="379"/>
                    <a:pt x="985" y="379"/>
                  </a:cubicBezTo>
                  <a:cubicBezTo>
                    <a:pt x="985" y="382"/>
                    <a:pt x="984" y="385"/>
                    <a:pt x="981" y="386"/>
                  </a:cubicBezTo>
                  <a:moveTo>
                    <a:pt x="365" y="384"/>
                  </a:moveTo>
                  <a:cubicBezTo>
                    <a:pt x="369" y="373"/>
                    <a:pt x="388" y="374"/>
                    <a:pt x="400" y="373"/>
                  </a:cubicBezTo>
                  <a:cubicBezTo>
                    <a:pt x="400" y="372"/>
                    <a:pt x="400" y="372"/>
                    <a:pt x="400" y="371"/>
                  </a:cubicBezTo>
                  <a:cubicBezTo>
                    <a:pt x="404" y="370"/>
                    <a:pt x="407" y="370"/>
                    <a:pt x="411" y="369"/>
                  </a:cubicBezTo>
                  <a:cubicBezTo>
                    <a:pt x="412" y="367"/>
                    <a:pt x="413" y="364"/>
                    <a:pt x="413" y="363"/>
                  </a:cubicBezTo>
                  <a:cubicBezTo>
                    <a:pt x="415" y="363"/>
                    <a:pt x="420" y="353"/>
                    <a:pt x="421" y="352"/>
                  </a:cubicBezTo>
                  <a:cubicBezTo>
                    <a:pt x="424" y="352"/>
                    <a:pt x="426" y="349"/>
                    <a:pt x="429" y="348"/>
                  </a:cubicBezTo>
                  <a:cubicBezTo>
                    <a:pt x="434" y="347"/>
                    <a:pt x="438" y="347"/>
                    <a:pt x="442" y="347"/>
                  </a:cubicBezTo>
                  <a:cubicBezTo>
                    <a:pt x="443" y="345"/>
                    <a:pt x="445" y="343"/>
                    <a:pt x="446" y="341"/>
                  </a:cubicBezTo>
                  <a:cubicBezTo>
                    <a:pt x="448" y="341"/>
                    <a:pt x="449" y="341"/>
                    <a:pt x="451" y="341"/>
                  </a:cubicBezTo>
                  <a:cubicBezTo>
                    <a:pt x="451" y="344"/>
                    <a:pt x="454" y="344"/>
                    <a:pt x="458" y="345"/>
                  </a:cubicBezTo>
                  <a:cubicBezTo>
                    <a:pt x="458" y="344"/>
                    <a:pt x="458" y="342"/>
                    <a:pt x="458" y="341"/>
                  </a:cubicBezTo>
                  <a:cubicBezTo>
                    <a:pt x="457" y="341"/>
                    <a:pt x="457" y="341"/>
                    <a:pt x="456" y="341"/>
                  </a:cubicBezTo>
                  <a:cubicBezTo>
                    <a:pt x="456" y="340"/>
                    <a:pt x="456" y="339"/>
                    <a:pt x="456" y="339"/>
                  </a:cubicBezTo>
                  <a:cubicBezTo>
                    <a:pt x="457" y="339"/>
                    <a:pt x="458" y="339"/>
                    <a:pt x="460" y="339"/>
                  </a:cubicBezTo>
                  <a:cubicBezTo>
                    <a:pt x="461" y="346"/>
                    <a:pt x="477" y="348"/>
                    <a:pt x="477" y="363"/>
                  </a:cubicBezTo>
                  <a:cubicBezTo>
                    <a:pt x="471" y="359"/>
                    <a:pt x="469" y="358"/>
                    <a:pt x="466" y="354"/>
                  </a:cubicBezTo>
                  <a:cubicBezTo>
                    <a:pt x="465" y="354"/>
                    <a:pt x="465" y="354"/>
                    <a:pt x="464" y="354"/>
                  </a:cubicBezTo>
                  <a:cubicBezTo>
                    <a:pt x="464" y="357"/>
                    <a:pt x="465" y="360"/>
                    <a:pt x="465" y="363"/>
                  </a:cubicBezTo>
                  <a:cubicBezTo>
                    <a:pt x="463" y="363"/>
                    <a:pt x="462" y="364"/>
                    <a:pt x="460" y="365"/>
                  </a:cubicBezTo>
                  <a:cubicBezTo>
                    <a:pt x="443" y="360"/>
                    <a:pt x="435" y="353"/>
                    <a:pt x="421" y="360"/>
                  </a:cubicBezTo>
                  <a:cubicBezTo>
                    <a:pt x="421" y="362"/>
                    <a:pt x="421" y="363"/>
                    <a:pt x="421" y="364"/>
                  </a:cubicBezTo>
                  <a:cubicBezTo>
                    <a:pt x="428" y="364"/>
                    <a:pt x="431" y="362"/>
                    <a:pt x="438" y="369"/>
                  </a:cubicBezTo>
                  <a:cubicBezTo>
                    <a:pt x="441" y="370"/>
                    <a:pt x="443" y="370"/>
                    <a:pt x="445" y="371"/>
                  </a:cubicBezTo>
                  <a:cubicBezTo>
                    <a:pt x="444" y="372"/>
                    <a:pt x="444" y="373"/>
                    <a:pt x="444" y="375"/>
                  </a:cubicBezTo>
                  <a:cubicBezTo>
                    <a:pt x="417" y="376"/>
                    <a:pt x="389" y="378"/>
                    <a:pt x="365" y="384"/>
                  </a:cubicBezTo>
                  <a:moveTo>
                    <a:pt x="1103" y="376"/>
                  </a:moveTo>
                  <a:cubicBezTo>
                    <a:pt x="1102" y="374"/>
                    <a:pt x="1100" y="373"/>
                    <a:pt x="1099" y="371"/>
                  </a:cubicBezTo>
                  <a:cubicBezTo>
                    <a:pt x="1099" y="372"/>
                    <a:pt x="1098" y="372"/>
                    <a:pt x="1098" y="373"/>
                  </a:cubicBezTo>
                  <a:cubicBezTo>
                    <a:pt x="1097" y="371"/>
                    <a:pt x="1095" y="369"/>
                    <a:pt x="1094" y="367"/>
                  </a:cubicBezTo>
                  <a:cubicBezTo>
                    <a:pt x="1093" y="367"/>
                    <a:pt x="1092" y="367"/>
                    <a:pt x="1092" y="367"/>
                  </a:cubicBezTo>
                  <a:cubicBezTo>
                    <a:pt x="1092" y="364"/>
                    <a:pt x="1092" y="361"/>
                    <a:pt x="1093" y="358"/>
                  </a:cubicBezTo>
                  <a:cubicBezTo>
                    <a:pt x="1085" y="350"/>
                    <a:pt x="1093" y="343"/>
                    <a:pt x="1089" y="337"/>
                  </a:cubicBezTo>
                  <a:cubicBezTo>
                    <a:pt x="1088" y="337"/>
                    <a:pt x="1086" y="337"/>
                    <a:pt x="1084" y="337"/>
                  </a:cubicBezTo>
                  <a:cubicBezTo>
                    <a:pt x="1083" y="338"/>
                    <a:pt x="1083" y="339"/>
                    <a:pt x="1082" y="341"/>
                  </a:cubicBezTo>
                  <a:cubicBezTo>
                    <a:pt x="1076" y="338"/>
                    <a:pt x="1076" y="340"/>
                    <a:pt x="1075" y="341"/>
                  </a:cubicBezTo>
                  <a:cubicBezTo>
                    <a:pt x="1072" y="330"/>
                    <a:pt x="1083" y="331"/>
                    <a:pt x="1082" y="326"/>
                  </a:cubicBezTo>
                  <a:cubicBezTo>
                    <a:pt x="1069" y="325"/>
                    <a:pt x="1054" y="325"/>
                    <a:pt x="1049" y="330"/>
                  </a:cubicBezTo>
                  <a:cubicBezTo>
                    <a:pt x="1041" y="326"/>
                    <a:pt x="1031" y="329"/>
                    <a:pt x="1030" y="335"/>
                  </a:cubicBezTo>
                  <a:cubicBezTo>
                    <a:pt x="1025" y="333"/>
                    <a:pt x="1020" y="332"/>
                    <a:pt x="1015" y="330"/>
                  </a:cubicBezTo>
                  <a:cubicBezTo>
                    <a:pt x="1024" y="315"/>
                    <a:pt x="1031" y="323"/>
                    <a:pt x="1051" y="323"/>
                  </a:cubicBezTo>
                  <a:cubicBezTo>
                    <a:pt x="1055" y="322"/>
                    <a:pt x="1059" y="320"/>
                    <a:pt x="1064" y="319"/>
                  </a:cubicBezTo>
                  <a:cubicBezTo>
                    <a:pt x="1075" y="319"/>
                    <a:pt x="1078" y="321"/>
                    <a:pt x="1086" y="322"/>
                  </a:cubicBezTo>
                  <a:cubicBezTo>
                    <a:pt x="1086" y="323"/>
                    <a:pt x="1085" y="324"/>
                    <a:pt x="1084" y="326"/>
                  </a:cubicBezTo>
                  <a:cubicBezTo>
                    <a:pt x="1087" y="327"/>
                    <a:pt x="1089" y="328"/>
                    <a:pt x="1092" y="329"/>
                  </a:cubicBezTo>
                  <a:cubicBezTo>
                    <a:pt x="1098" y="339"/>
                    <a:pt x="1105" y="357"/>
                    <a:pt x="1108" y="374"/>
                  </a:cubicBezTo>
                  <a:cubicBezTo>
                    <a:pt x="1108" y="374"/>
                    <a:pt x="1107" y="373"/>
                    <a:pt x="1106" y="373"/>
                  </a:cubicBezTo>
                  <a:cubicBezTo>
                    <a:pt x="1105" y="374"/>
                    <a:pt x="1104" y="375"/>
                    <a:pt x="1103" y="376"/>
                  </a:cubicBezTo>
                  <a:moveTo>
                    <a:pt x="978" y="369"/>
                  </a:moveTo>
                  <a:cubicBezTo>
                    <a:pt x="979" y="366"/>
                    <a:pt x="979" y="363"/>
                    <a:pt x="980" y="360"/>
                  </a:cubicBezTo>
                  <a:cubicBezTo>
                    <a:pt x="981" y="360"/>
                    <a:pt x="982" y="359"/>
                    <a:pt x="984" y="359"/>
                  </a:cubicBezTo>
                  <a:cubicBezTo>
                    <a:pt x="984" y="361"/>
                    <a:pt x="984" y="363"/>
                    <a:pt x="984" y="365"/>
                  </a:cubicBezTo>
                  <a:cubicBezTo>
                    <a:pt x="982" y="366"/>
                    <a:pt x="980" y="367"/>
                    <a:pt x="978" y="369"/>
                  </a:cubicBezTo>
                  <a:moveTo>
                    <a:pt x="257" y="368"/>
                  </a:moveTo>
                  <a:cubicBezTo>
                    <a:pt x="258" y="357"/>
                    <a:pt x="259" y="350"/>
                    <a:pt x="252" y="348"/>
                  </a:cubicBezTo>
                  <a:cubicBezTo>
                    <a:pt x="252" y="341"/>
                    <a:pt x="251" y="338"/>
                    <a:pt x="256" y="336"/>
                  </a:cubicBezTo>
                  <a:cubicBezTo>
                    <a:pt x="260" y="326"/>
                    <a:pt x="260" y="326"/>
                    <a:pt x="260" y="319"/>
                  </a:cubicBezTo>
                  <a:cubicBezTo>
                    <a:pt x="261" y="319"/>
                    <a:pt x="262" y="319"/>
                    <a:pt x="263" y="319"/>
                  </a:cubicBezTo>
                  <a:cubicBezTo>
                    <a:pt x="264" y="296"/>
                    <a:pt x="265" y="273"/>
                    <a:pt x="266" y="250"/>
                  </a:cubicBezTo>
                  <a:cubicBezTo>
                    <a:pt x="263" y="244"/>
                    <a:pt x="261" y="237"/>
                    <a:pt x="259" y="231"/>
                  </a:cubicBezTo>
                  <a:cubicBezTo>
                    <a:pt x="257" y="231"/>
                    <a:pt x="257" y="231"/>
                    <a:pt x="256" y="229"/>
                  </a:cubicBezTo>
                  <a:cubicBezTo>
                    <a:pt x="256" y="226"/>
                    <a:pt x="256" y="223"/>
                    <a:pt x="256" y="220"/>
                  </a:cubicBezTo>
                  <a:cubicBezTo>
                    <a:pt x="257" y="220"/>
                    <a:pt x="257" y="220"/>
                    <a:pt x="258" y="220"/>
                  </a:cubicBezTo>
                  <a:cubicBezTo>
                    <a:pt x="258" y="218"/>
                    <a:pt x="258" y="215"/>
                    <a:pt x="258" y="213"/>
                  </a:cubicBezTo>
                  <a:cubicBezTo>
                    <a:pt x="258" y="213"/>
                    <a:pt x="259" y="213"/>
                    <a:pt x="260" y="213"/>
                  </a:cubicBezTo>
                  <a:cubicBezTo>
                    <a:pt x="260" y="217"/>
                    <a:pt x="261" y="220"/>
                    <a:pt x="262" y="224"/>
                  </a:cubicBezTo>
                  <a:cubicBezTo>
                    <a:pt x="262" y="223"/>
                    <a:pt x="263" y="223"/>
                    <a:pt x="263" y="222"/>
                  </a:cubicBezTo>
                  <a:cubicBezTo>
                    <a:pt x="266" y="224"/>
                    <a:pt x="269" y="227"/>
                    <a:pt x="271" y="229"/>
                  </a:cubicBezTo>
                  <a:cubicBezTo>
                    <a:pt x="271" y="239"/>
                    <a:pt x="270" y="249"/>
                    <a:pt x="270" y="259"/>
                  </a:cubicBezTo>
                  <a:cubicBezTo>
                    <a:pt x="272" y="267"/>
                    <a:pt x="284" y="299"/>
                    <a:pt x="277" y="310"/>
                  </a:cubicBezTo>
                  <a:cubicBezTo>
                    <a:pt x="277" y="318"/>
                    <a:pt x="277" y="327"/>
                    <a:pt x="277" y="335"/>
                  </a:cubicBezTo>
                  <a:cubicBezTo>
                    <a:pt x="273" y="335"/>
                    <a:pt x="272" y="333"/>
                    <a:pt x="269" y="330"/>
                  </a:cubicBezTo>
                  <a:cubicBezTo>
                    <a:pt x="269" y="339"/>
                    <a:pt x="268" y="349"/>
                    <a:pt x="267" y="358"/>
                  </a:cubicBezTo>
                  <a:cubicBezTo>
                    <a:pt x="266" y="358"/>
                    <a:pt x="265" y="358"/>
                    <a:pt x="265" y="358"/>
                  </a:cubicBezTo>
                  <a:cubicBezTo>
                    <a:pt x="264" y="362"/>
                    <a:pt x="261" y="365"/>
                    <a:pt x="257" y="368"/>
                  </a:cubicBezTo>
                  <a:moveTo>
                    <a:pt x="362" y="363"/>
                  </a:moveTo>
                  <a:cubicBezTo>
                    <a:pt x="358" y="340"/>
                    <a:pt x="362" y="317"/>
                    <a:pt x="357" y="298"/>
                  </a:cubicBezTo>
                  <a:cubicBezTo>
                    <a:pt x="357" y="291"/>
                    <a:pt x="357" y="283"/>
                    <a:pt x="357" y="276"/>
                  </a:cubicBezTo>
                  <a:cubicBezTo>
                    <a:pt x="369" y="282"/>
                    <a:pt x="365" y="347"/>
                    <a:pt x="365" y="363"/>
                  </a:cubicBezTo>
                  <a:cubicBezTo>
                    <a:pt x="364" y="363"/>
                    <a:pt x="363" y="363"/>
                    <a:pt x="362" y="363"/>
                  </a:cubicBezTo>
                  <a:moveTo>
                    <a:pt x="481" y="355"/>
                  </a:moveTo>
                  <a:cubicBezTo>
                    <a:pt x="476" y="352"/>
                    <a:pt x="476" y="350"/>
                    <a:pt x="475" y="348"/>
                  </a:cubicBezTo>
                  <a:cubicBezTo>
                    <a:pt x="474" y="348"/>
                    <a:pt x="474" y="348"/>
                    <a:pt x="473" y="348"/>
                  </a:cubicBezTo>
                  <a:cubicBezTo>
                    <a:pt x="467" y="336"/>
                    <a:pt x="463" y="327"/>
                    <a:pt x="461" y="317"/>
                  </a:cubicBezTo>
                  <a:cubicBezTo>
                    <a:pt x="460" y="317"/>
                    <a:pt x="460" y="317"/>
                    <a:pt x="460" y="317"/>
                  </a:cubicBezTo>
                  <a:cubicBezTo>
                    <a:pt x="458" y="300"/>
                    <a:pt x="454" y="287"/>
                    <a:pt x="452" y="273"/>
                  </a:cubicBezTo>
                  <a:cubicBezTo>
                    <a:pt x="449" y="247"/>
                    <a:pt x="446" y="216"/>
                    <a:pt x="454" y="194"/>
                  </a:cubicBezTo>
                  <a:cubicBezTo>
                    <a:pt x="452" y="183"/>
                    <a:pt x="452" y="181"/>
                    <a:pt x="446" y="179"/>
                  </a:cubicBezTo>
                  <a:cubicBezTo>
                    <a:pt x="445" y="178"/>
                    <a:pt x="445" y="177"/>
                    <a:pt x="445" y="177"/>
                  </a:cubicBezTo>
                  <a:cubicBezTo>
                    <a:pt x="440" y="175"/>
                    <a:pt x="435" y="173"/>
                    <a:pt x="430" y="171"/>
                  </a:cubicBezTo>
                  <a:cubicBezTo>
                    <a:pt x="429" y="170"/>
                    <a:pt x="429" y="169"/>
                    <a:pt x="429" y="168"/>
                  </a:cubicBezTo>
                  <a:cubicBezTo>
                    <a:pt x="428" y="168"/>
                    <a:pt x="427" y="168"/>
                    <a:pt x="425" y="168"/>
                  </a:cubicBezTo>
                  <a:cubicBezTo>
                    <a:pt x="424" y="166"/>
                    <a:pt x="424" y="165"/>
                    <a:pt x="424" y="164"/>
                  </a:cubicBezTo>
                  <a:cubicBezTo>
                    <a:pt x="423" y="164"/>
                    <a:pt x="422" y="164"/>
                    <a:pt x="421" y="164"/>
                  </a:cubicBezTo>
                  <a:cubicBezTo>
                    <a:pt x="421" y="164"/>
                    <a:pt x="421" y="165"/>
                    <a:pt x="421" y="166"/>
                  </a:cubicBezTo>
                  <a:cubicBezTo>
                    <a:pt x="416" y="166"/>
                    <a:pt x="413" y="166"/>
                    <a:pt x="411" y="162"/>
                  </a:cubicBezTo>
                  <a:cubicBezTo>
                    <a:pt x="425" y="162"/>
                    <a:pt x="438" y="163"/>
                    <a:pt x="452" y="175"/>
                  </a:cubicBezTo>
                  <a:cubicBezTo>
                    <a:pt x="459" y="154"/>
                    <a:pt x="457" y="136"/>
                    <a:pt x="463" y="119"/>
                  </a:cubicBezTo>
                  <a:cubicBezTo>
                    <a:pt x="464" y="119"/>
                    <a:pt x="465" y="119"/>
                    <a:pt x="466" y="119"/>
                  </a:cubicBezTo>
                  <a:cubicBezTo>
                    <a:pt x="466" y="132"/>
                    <a:pt x="463" y="150"/>
                    <a:pt x="460" y="167"/>
                  </a:cubicBezTo>
                  <a:cubicBezTo>
                    <a:pt x="461" y="169"/>
                    <a:pt x="461" y="169"/>
                    <a:pt x="461" y="181"/>
                  </a:cubicBezTo>
                  <a:cubicBezTo>
                    <a:pt x="467" y="186"/>
                    <a:pt x="476" y="188"/>
                    <a:pt x="481" y="200"/>
                  </a:cubicBezTo>
                  <a:cubicBezTo>
                    <a:pt x="482" y="200"/>
                    <a:pt x="482" y="200"/>
                    <a:pt x="484" y="201"/>
                  </a:cubicBezTo>
                  <a:cubicBezTo>
                    <a:pt x="484" y="202"/>
                    <a:pt x="485" y="203"/>
                    <a:pt x="485" y="205"/>
                  </a:cubicBezTo>
                  <a:cubicBezTo>
                    <a:pt x="485" y="205"/>
                    <a:pt x="486" y="205"/>
                    <a:pt x="487" y="205"/>
                  </a:cubicBezTo>
                  <a:cubicBezTo>
                    <a:pt x="487" y="206"/>
                    <a:pt x="487" y="206"/>
                    <a:pt x="487" y="207"/>
                  </a:cubicBezTo>
                  <a:cubicBezTo>
                    <a:pt x="490" y="207"/>
                    <a:pt x="504" y="223"/>
                    <a:pt x="506" y="233"/>
                  </a:cubicBezTo>
                  <a:cubicBezTo>
                    <a:pt x="509" y="233"/>
                    <a:pt x="513" y="242"/>
                    <a:pt x="515" y="248"/>
                  </a:cubicBezTo>
                  <a:cubicBezTo>
                    <a:pt x="515" y="248"/>
                    <a:pt x="516" y="248"/>
                    <a:pt x="517" y="248"/>
                  </a:cubicBezTo>
                  <a:cubicBezTo>
                    <a:pt x="517" y="254"/>
                    <a:pt x="522" y="261"/>
                    <a:pt x="523" y="272"/>
                  </a:cubicBezTo>
                  <a:cubicBezTo>
                    <a:pt x="524" y="275"/>
                    <a:pt x="535" y="304"/>
                    <a:pt x="530" y="310"/>
                  </a:cubicBezTo>
                  <a:cubicBezTo>
                    <a:pt x="524" y="303"/>
                    <a:pt x="526" y="297"/>
                    <a:pt x="526" y="294"/>
                  </a:cubicBezTo>
                  <a:cubicBezTo>
                    <a:pt x="519" y="272"/>
                    <a:pt x="519" y="272"/>
                    <a:pt x="517" y="262"/>
                  </a:cubicBezTo>
                  <a:cubicBezTo>
                    <a:pt x="511" y="251"/>
                    <a:pt x="504" y="240"/>
                    <a:pt x="500" y="231"/>
                  </a:cubicBezTo>
                  <a:cubicBezTo>
                    <a:pt x="499" y="231"/>
                    <a:pt x="499" y="231"/>
                    <a:pt x="499" y="231"/>
                  </a:cubicBezTo>
                  <a:cubicBezTo>
                    <a:pt x="497" y="229"/>
                    <a:pt x="496" y="227"/>
                    <a:pt x="495" y="224"/>
                  </a:cubicBezTo>
                  <a:cubicBezTo>
                    <a:pt x="494" y="224"/>
                    <a:pt x="494" y="224"/>
                    <a:pt x="493" y="224"/>
                  </a:cubicBezTo>
                  <a:cubicBezTo>
                    <a:pt x="491" y="217"/>
                    <a:pt x="480" y="210"/>
                    <a:pt x="478" y="208"/>
                  </a:cubicBezTo>
                  <a:cubicBezTo>
                    <a:pt x="478" y="227"/>
                    <a:pt x="474" y="247"/>
                    <a:pt x="479" y="267"/>
                  </a:cubicBezTo>
                  <a:cubicBezTo>
                    <a:pt x="475" y="284"/>
                    <a:pt x="483" y="301"/>
                    <a:pt x="485" y="323"/>
                  </a:cubicBezTo>
                  <a:cubicBezTo>
                    <a:pt x="488" y="323"/>
                    <a:pt x="496" y="341"/>
                    <a:pt x="498" y="352"/>
                  </a:cubicBezTo>
                  <a:cubicBezTo>
                    <a:pt x="492" y="352"/>
                    <a:pt x="493" y="350"/>
                    <a:pt x="490" y="347"/>
                  </a:cubicBezTo>
                  <a:cubicBezTo>
                    <a:pt x="486" y="334"/>
                    <a:pt x="482" y="321"/>
                    <a:pt x="478" y="309"/>
                  </a:cubicBezTo>
                  <a:cubicBezTo>
                    <a:pt x="478" y="305"/>
                    <a:pt x="478" y="305"/>
                    <a:pt x="474" y="289"/>
                  </a:cubicBezTo>
                  <a:cubicBezTo>
                    <a:pt x="473" y="275"/>
                    <a:pt x="472" y="260"/>
                    <a:pt x="471" y="246"/>
                  </a:cubicBezTo>
                  <a:cubicBezTo>
                    <a:pt x="471" y="230"/>
                    <a:pt x="471" y="215"/>
                    <a:pt x="471" y="199"/>
                  </a:cubicBezTo>
                  <a:cubicBezTo>
                    <a:pt x="468" y="196"/>
                    <a:pt x="465" y="193"/>
                    <a:pt x="464" y="190"/>
                  </a:cubicBezTo>
                  <a:cubicBezTo>
                    <a:pt x="463" y="190"/>
                    <a:pt x="461" y="190"/>
                    <a:pt x="460" y="190"/>
                  </a:cubicBezTo>
                  <a:cubicBezTo>
                    <a:pt x="454" y="225"/>
                    <a:pt x="454" y="258"/>
                    <a:pt x="460" y="297"/>
                  </a:cubicBezTo>
                  <a:cubicBezTo>
                    <a:pt x="464" y="314"/>
                    <a:pt x="464" y="314"/>
                    <a:pt x="464" y="317"/>
                  </a:cubicBezTo>
                  <a:cubicBezTo>
                    <a:pt x="464" y="317"/>
                    <a:pt x="465" y="317"/>
                    <a:pt x="466" y="318"/>
                  </a:cubicBezTo>
                  <a:cubicBezTo>
                    <a:pt x="466" y="322"/>
                    <a:pt x="467" y="326"/>
                    <a:pt x="468" y="330"/>
                  </a:cubicBezTo>
                  <a:cubicBezTo>
                    <a:pt x="470" y="330"/>
                    <a:pt x="478" y="349"/>
                    <a:pt x="481" y="355"/>
                  </a:cubicBezTo>
                  <a:moveTo>
                    <a:pt x="666" y="354"/>
                  </a:moveTo>
                  <a:cubicBezTo>
                    <a:pt x="666" y="346"/>
                    <a:pt x="667" y="338"/>
                    <a:pt x="667" y="330"/>
                  </a:cubicBezTo>
                  <a:cubicBezTo>
                    <a:pt x="668" y="330"/>
                    <a:pt x="669" y="330"/>
                    <a:pt x="670" y="330"/>
                  </a:cubicBezTo>
                  <a:cubicBezTo>
                    <a:pt x="670" y="333"/>
                    <a:pt x="671" y="347"/>
                    <a:pt x="668" y="354"/>
                  </a:cubicBezTo>
                  <a:cubicBezTo>
                    <a:pt x="667" y="354"/>
                    <a:pt x="666" y="354"/>
                    <a:pt x="666" y="354"/>
                  </a:cubicBezTo>
                  <a:moveTo>
                    <a:pt x="676" y="354"/>
                  </a:moveTo>
                  <a:cubicBezTo>
                    <a:pt x="676" y="352"/>
                    <a:pt x="676" y="351"/>
                    <a:pt x="676" y="350"/>
                  </a:cubicBezTo>
                  <a:cubicBezTo>
                    <a:pt x="676" y="349"/>
                    <a:pt x="677" y="349"/>
                    <a:pt x="678" y="348"/>
                  </a:cubicBezTo>
                  <a:cubicBezTo>
                    <a:pt x="678" y="338"/>
                    <a:pt x="679" y="329"/>
                    <a:pt x="679" y="319"/>
                  </a:cubicBezTo>
                  <a:cubicBezTo>
                    <a:pt x="677" y="318"/>
                    <a:pt x="676" y="316"/>
                    <a:pt x="675" y="315"/>
                  </a:cubicBezTo>
                  <a:cubicBezTo>
                    <a:pt x="673" y="316"/>
                    <a:pt x="672" y="316"/>
                    <a:pt x="671" y="317"/>
                  </a:cubicBezTo>
                  <a:cubicBezTo>
                    <a:pt x="671" y="321"/>
                    <a:pt x="671" y="324"/>
                    <a:pt x="671" y="328"/>
                  </a:cubicBezTo>
                  <a:cubicBezTo>
                    <a:pt x="670" y="327"/>
                    <a:pt x="668" y="326"/>
                    <a:pt x="667" y="326"/>
                  </a:cubicBezTo>
                  <a:cubicBezTo>
                    <a:pt x="666" y="300"/>
                    <a:pt x="666" y="300"/>
                    <a:pt x="668" y="284"/>
                  </a:cubicBezTo>
                  <a:cubicBezTo>
                    <a:pt x="668" y="284"/>
                    <a:pt x="668" y="284"/>
                    <a:pt x="669" y="284"/>
                  </a:cubicBezTo>
                  <a:cubicBezTo>
                    <a:pt x="672" y="306"/>
                    <a:pt x="672" y="306"/>
                    <a:pt x="673" y="308"/>
                  </a:cubicBezTo>
                  <a:cubicBezTo>
                    <a:pt x="675" y="307"/>
                    <a:pt x="677" y="307"/>
                    <a:pt x="679" y="306"/>
                  </a:cubicBezTo>
                  <a:cubicBezTo>
                    <a:pt x="677" y="296"/>
                    <a:pt x="668" y="275"/>
                    <a:pt x="663" y="271"/>
                  </a:cubicBezTo>
                  <a:cubicBezTo>
                    <a:pt x="659" y="256"/>
                    <a:pt x="651" y="242"/>
                    <a:pt x="653" y="231"/>
                  </a:cubicBezTo>
                  <a:cubicBezTo>
                    <a:pt x="653" y="233"/>
                    <a:pt x="654" y="235"/>
                    <a:pt x="654" y="237"/>
                  </a:cubicBezTo>
                  <a:cubicBezTo>
                    <a:pt x="656" y="237"/>
                    <a:pt x="663" y="258"/>
                    <a:pt x="667" y="266"/>
                  </a:cubicBezTo>
                  <a:cubicBezTo>
                    <a:pt x="668" y="265"/>
                    <a:pt x="668" y="264"/>
                    <a:pt x="669" y="264"/>
                  </a:cubicBezTo>
                  <a:cubicBezTo>
                    <a:pt x="670" y="248"/>
                    <a:pt x="671" y="225"/>
                    <a:pt x="679" y="215"/>
                  </a:cubicBezTo>
                  <a:cubicBezTo>
                    <a:pt x="679" y="224"/>
                    <a:pt x="676" y="264"/>
                    <a:pt x="671" y="275"/>
                  </a:cubicBezTo>
                  <a:cubicBezTo>
                    <a:pt x="679" y="288"/>
                    <a:pt x="679" y="288"/>
                    <a:pt x="685" y="302"/>
                  </a:cubicBezTo>
                  <a:cubicBezTo>
                    <a:pt x="693" y="302"/>
                    <a:pt x="697" y="301"/>
                    <a:pt x="707" y="303"/>
                  </a:cubicBezTo>
                  <a:cubicBezTo>
                    <a:pt x="707" y="305"/>
                    <a:pt x="708" y="307"/>
                    <a:pt x="710" y="310"/>
                  </a:cubicBezTo>
                  <a:cubicBezTo>
                    <a:pt x="715" y="305"/>
                    <a:pt x="733" y="304"/>
                    <a:pt x="744" y="306"/>
                  </a:cubicBezTo>
                  <a:cubicBezTo>
                    <a:pt x="744" y="305"/>
                    <a:pt x="745" y="303"/>
                    <a:pt x="746" y="302"/>
                  </a:cubicBezTo>
                  <a:cubicBezTo>
                    <a:pt x="746" y="303"/>
                    <a:pt x="746" y="303"/>
                    <a:pt x="747" y="304"/>
                  </a:cubicBezTo>
                  <a:cubicBezTo>
                    <a:pt x="750" y="304"/>
                    <a:pt x="750" y="303"/>
                    <a:pt x="755" y="308"/>
                  </a:cubicBezTo>
                  <a:cubicBezTo>
                    <a:pt x="759" y="309"/>
                    <a:pt x="763" y="309"/>
                    <a:pt x="767" y="310"/>
                  </a:cubicBezTo>
                  <a:cubicBezTo>
                    <a:pt x="753" y="310"/>
                    <a:pt x="732" y="308"/>
                    <a:pt x="722" y="311"/>
                  </a:cubicBezTo>
                  <a:cubicBezTo>
                    <a:pt x="722" y="311"/>
                    <a:pt x="722" y="312"/>
                    <a:pt x="722" y="313"/>
                  </a:cubicBezTo>
                  <a:cubicBezTo>
                    <a:pt x="718" y="313"/>
                    <a:pt x="713" y="313"/>
                    <a:pt x="708" y="314"/>
                  </a:cubicBezTo>
                  <a:cubicBezTo>
                    <a:pt x="708" y="313"/>
                    <a:pt x="708" y="312"/>
                    <a:pt x="708" y="311"/>
                  </a:cubicBezTo>
                  <a:cubicBezTo>
                    <a:pt x="705" y="310"/>
                    <a:pt x="705" y="310"/>
                    <a:pt x="688" y="313"/>
                  </a:cubicBezTo>
                  <a:cubicBezTo>
                    <a:pt x="688" y="316"/>
                    <a:pt x="685" y="319"/>
                    <a:pt x="686" y="328"/>
                  </a:cubicBezTo>
                  <a:cubicBezTo>
                    <a:pt x="684" y="332"/>
                    <a:pt x="684" y="332"/>
                    <a:pt x="683" y="341"/>
                  </a:cubicBezTo>
                  <a:cubicBezTo>
                    <a:pt x="679" y="350"/>
                    <a:pt x="679" y="350"/>
                    <a:pt x="679" y="354"/>
                  </a:cubicBezTo>
                  <a:cubicBezTo>
                    <a:pt x="677" y="354"/>
                    <a:pt x="676" y="354"/>
                    <a:pt x="676" y="354"/>
                  </a:cubicBezTo>
                  <a:moveTo>
                    <a:pt x="64" y="352"/>
                  </a:moveTo>
                  <a:cubicBezTo>
                    <a:pt x="64" y="351"/>
                    <a:pt x="64" y="350"/>
                    <a:pt x="64" y="350"/>
                  </a:cubicBezTo>
                  <a:cubicBezTo>
                    <a:pt x="64" y="349"/>
                    <a:pt x="63" y="349"/>
                    <a:pt x="62" y="348"/>
                  </a:cubicBezTo>
                  <a:cubicBezTo>
                    <a:pt x="59" y="329"/>
                    <a:pt x="53" y="309"/>
                    <a:pt x="53" y="294"/>
                  </a:cubicBezTo>
                  <a:cubicBezTo>
                    <a:pt x="53" y="294"/>
                    <a:pt x="54" y="294"/>
                    <a:pt x="55" y="294"/>
                  </a:cubicBezTo>
                  <a:cubicBezTo>
                    <a:pt x="58" y="312"/>
                    <a:pt x="66" y="329"/>
                    <a:pt x="69" y="352"/>
                  </a:cubicBezTo>
                  <a:cubicBezTo>
                    <a:pt x="67" y="352"/>
                    <a:pt x="66" y="352"/>
                    <a:pt x="64" y="352"/>
                  </a:cubicBezTo>
                  <a:moveTo>
                    <a:pt x="502" y="352"/>
                  </a:moveTo>
                  <a:cubicBezTo>
                    <a:pt x="501" y="350"/>
                    <a:pt x="501" y="348"/>
                    <a:pt x="500" y="345"/>
                  </a:cubicBezTo>
                  <a:cubicBezTo>
                    <a:pt x="499" y="345"/>
                    <a:pt x="499" y="345"/>
                    <a:pt x="499" y="345"/>
                  </a:cubicBezTo>
                  <a:cubicBezTo>
                    <a:pt x="497" y="323"/>
                    <a:pt x="496" y="300"/>
                    <a:pt x="496" y="278"/>
                  </a:cubicBezTo>
                  <a:cubicBezTo>
                    <a:pt x="496" y="278"/>
                    <a:pt x="497" y="278"/>
                    <a:pt x="498" y="278"/>
                  </a:cubicBezTo>
                  <a:cubicBezTo>
                    <a:pt x="499" y="301"/>
                    <a:pt x="501" y="324"/>
                    <a:pt x="502" y="347"/>
                  </a:cubicBezTo>
                  <a:cubicBezTo>
                    <a:pt x="503" y="348"/>
                    <a:pt x="503" y="350"/>
                    <a:pt x="504" y="352"/>
                  </a:cubicBezTo>
                  <a:cubicBezTo>
                    <a:pt x="503" y="352"/>
                    <a:pt x="502" y="352"/>
                    <a:pt x="502" y="352"/>
                  </a:cubicBezTo>
                  <a:moveTo>
                    <a:pt x="356" y="350"/>
                  </a:moveTo>
                  <a:cubicBezTo>
                    <a:pt x="355" y="339"/>
                    <a:pt x="354" y="329"/>
                    <a:pt x="353" y="319"/>
                  </a:cubicBezTo>
                  <a:cubicBezTo>
                    <a:pt x="349" y="307"/>
                    <a:pt x="349" y="307"/>
                    <a:pt x="350" y="303"/>
                  </a:cubicBezTo>
                  <a:cubicBezTo>
                    <a:pt x="351" y="302"/>
                    <a:pt x="352" y="302"/>
                    <a:pt x="352" y="302"/>
                  </a:cubicBezTo>
                  <a:cubicBezTo>
                    <a:pt x="355" y="316"/>
                    <a:pt x="357" y="332"/>
                    <a:pt x="358" y="350"/>
                  </a:cubicBezTo>
                  <a:cubicBezTo>
                    <a:pt x="357" y="350"/>
                    <a:pt x="356" y="350"/>
                    <a:pt x="356" y="350"/>
                  </a:cubicBezTo>
                  <a:moveTo>
                    <a:pt x="381" y="350"/>
                  </a:moveTo>
                  <a:cubicBezTo>
                    <a:pt x="379" y="346"/>
                    <a:pt x="377" y="335"/>
                    <a:pt x="375" y="330"/>
                  </a:cubicBezTo>
                  <a:cubicBezTo>
                    <a:pt x="373" y="313"/>
                    <a:pt x="368" y="286"/>
                    <a:pt x="362" y="277"/>
                  </a:cubicBezTo>
                  <a:cubicBezTo>
                    <a:pt x="362" y="274"/>
                    <a:pt x="363" y="271"/>
                    <a:pt x="363" y="268"/>
                  </a:cubicBezTo>
                  <a:cubicBezTo>
                    <a:pt x="363" y="268"/>
                    <a:pt x="364" y="268"/>
                    <a:pt x="365" y="268"/>
                  </a:cubicBezTo>
                  <a:cubicBezTo>
                    <a:pt x="366" y="275"/>
                    <a:pt x="370" y="280"/>
                    <a:pt x="371" y="291"/>
                  </a:cubicBezTo>
                  <a:cubicBezTo>
                    <a:pt x="371" y="291"/>
                    <a:pt x="372" y="291"/>
                    <a:pt x="373" y="292"/>
                  </a:cubicBezTo>
                  <a:cubicBezTo>
                    <a:pt x="373" y="297"/>
                    <a:pt x="374" y="304"/>
                    <a:pt x="377" y="311"/>
                  </a:cubicBezTo>
                  <a:cubicBezTo>
                    <a:pt x="379" y="324"/>
                    <a:pt x="380" y="337"/>
                    <a:pt x="381" y="350"/>
                  </a:cubicBezTo>
                  <a:moveTo>
                    <a:pt x="394" y="348"/>
                  </a:moveTo>
                  <a:cubicBezTo>
                    <a:pt x="393" y="348"/>
                    <a:pt x="392" y="348"/>
                    <a:pt x="392" y="348"/>
                  </a:cubicBezTo>
                  <a:cubicBezTo>
                    <a:pt x="386" y="327"/>
                    <a:pt x="385" y="307"/>
                    <a:pt x="379" y="291"/>
                  </a:cubicBezTo>
                  <a:cubicBezTo>
                    <a:pt x="379" y="286"/>
                    <a:pt x="377" y="274"/>
                    <a:pt x="375" y="272"/>
                  </a:cubicBezTo>
                  <a:cubicBezTo>
                    <a:pt x="375" y="265"/>
                    <a:pt x="375" y="259"/>
                    <a:pt x="375" y="252"/>
                  </a:cubicBezTo>
                  <a:cubicBezTo>
                    <a:pt x="376" y="252"/>
                    <a:pt x="377" y="251"/>
                    <a:pt x="378" y="251"/>
                  </a:cubicBezTo>
                  <a:cubicBezTo>
                    <a:pt x="381" y="265"/>
                    <a:pt x="384" y="279"/>
                    <a:pt x="387" y="293"/>
                  </a:cubicBezTo>
                  <a:cubicBezTo>
                    <a:pt x="387" y="309"/>
                    <a:pt x="394" y="328"/>
                    <a:pt x="394" y="348"/>
                  </a:cubicBezTo>
                  <a:moveTo>
                    <a:pt x="112" y="348"/>
                  </a:moveTo>
                  <a:cubicBezTo>
                    <a:pt x="109" y="337"/>
                    <a:pt x="105" y="301"/>
                    <a:pt x="100" y="296"/>
                  </a:cubicBezTo>
                  <a:cubicBezTo>
                    <a:pt x="93" y="275"/>
                    <a:pt x="85" y="255"/>
                    <a:pt x="80" y="239"/>
                  </a:cubicBezTo>
                  <a:cubicBezTo>
                    <a:pt x="75" y="233"/>
                    <a:pt x="76" y="226"/>
                    <a:pt x="76" y="222"/>
                  </a:cubicBezTo>
                  <a:cubicBezTo>
                    <a:pt x="77" y="222"/>
                    <a:pt x="78" y="222"/>
                    <a:pt x="78" y="222"/>
                  </a:cubicBezTo>
                  <a:cubicBezTo>
                    <a:pt x="78" y="223"/>
                    <a:pt x="78" y="223"/>
                    <a:pt x="78" y="224"/>
                  </a:cubicBezTo>
                  <a:cubicBezTo>
                    <a:pt x="83" y="224"/>
                    <a:pt x="102" y="284"/>
                    <a:pt x="107" y="296"/>
                  </a:cubicBezTo>
                  <a:cubicBezTo>
                    <a:pt x="110" y="310"/>
                    <a:pt x="114" y="329"/>
                    <a:pt x="114" y="347"/>
                  </a:cubicBezTo>
                  <a:cubicBezTo>
                    <a:pt x="114" y="347"/>
                    <a:pt x="113" y="347"/>
                    <a:pt x="112" y="348"/>
                  </a:cubicBezTo>
                  <a:moveTo>
                    <a:pt x="86" y="344"/>
                  </a:moveTo>
                  <a:cubicBezTo>
                    <a:pt x="84" y="344"/>
                    <a:pt x="83" y="343"/>
                    <a:pt x="81" y="343"/>
                  </a:cubicBezTo>
                  <a:cubicBezTo>
                    <a:pt x="76" y="322"/>
                    <a:pt x="75" y="302"/>
                    <a:pt x="72" y="285"/>
                  </a:cubicBezTo>
                  <a:cubicBezTo>
                    <a:pt x="68" y="268"/>
                    <a:pt x="68" y="252"/>
                    <a:pt x="62" y="240"/>
                  </a:cubicBezTo>
                  <a:cubicBezTo>
                    <a:pt x="60" y="234"/>
                    <a:pt x="58" y="228"/>
                    <a:pt x="57" y="222"/>
                  </a:cubicBezTo>
                  <a:cubicBezTo>
                    <a:pt x="58" y="222"/>
                    <a:pt x="59" y="222"/>
                    <a:pt x="60" y="222"/>
                  </a:cubicBezTo>
                  <a:cubicBezTo>
                    <a:pt x="62" y="227"/>
                    <a:pt x="64" y="231"/>
                    <a:pt x="66" y="235"/>
                  </a:cubicBezTo>
                  <a:cubicBezTo>
                    <a:pt x="68" y="249"/>
                    <a:pt x="72" y="262"/>
                    <a:pt x="77" y="281"/>
                  </a:cubicBezTo>
                  <a:cubicBezTo>
                    <a:pt x="77" y="300"/>
                    <a:pt x="89" y="322"/>
                    <a:pt x="86" y="344"/>
                  </a:cubicBezTo>
                  <a:moveTo>
                    <a:pt x="402" y="341"/>
                  </a:moveTo>
                  <a:cubicBezTo>
                    <a:pt x="395" y="313"/>
                    <a:pt x="393" y="273"/>
                    <a:pt x="395" y="247"/>
                  </a:cubicBezTo>
                  <a:cubicBezTo>
                    <a:pt x="396" y="244"/>
                    <a:pt x="397" y="242"/>
                    <a:pt x="398" y="240"/>
                  </a:cubicBezTo>
                  <a:cubicBezTo>
                    <a:pt x="399" y="240"/>
                    <a:pt x="399" y="240"/>
                    <a:pt x="400" y="240"/>
                  </a:cubicBezTo>
                  <a:cubicBezTo>
                    <a:pt x="400" y="238"/>
                    <a:pt x="401" y="236"/>
                    <a:pt x="401" y="234"/>
                  </a:cubicBezTo>
                  <a:cubicBezTo>
                    <a:pt x="402" y="234"/>
                    <a:pt x="402" y="235"/>
                    <a:pt x="403" y="235"/>
                  </a:cubicBezTo>
                  <a:cubicBezTo>
                    <a:pt x="403" y="245"/>
                    <a:pt x="404" y="256"/>
                    <a:pt x="401" y="266"/>
                  </a:cubicBezTo>
                  <a:cubicBezTo>
                    <a:pt x="401" y="288"/>
                    <a:pt x="403" y="313"/>
                    <a:pt x="402" y="341"/>
                  </a:cubicBezTo>
                  <a:moveTo>
                    <a:pt x="958" y="339"/>
                  </a:moveTo>
                  <a:cubicBezTo>
                    <a:pt x="956" y="334"/>
                    <a:pt x="956" y="332"/>
                    <a:pt x="957" y="330"/>
                  </a:cubicBezTo>
                  <a:cubicBezTo>
                    <a:pt x="958" y="330"/>
                    <a:pt x="959" y="330"/>
                    <a:pt x="961" y="331"/>
                  </a:cubicBezTo>
                  <a:cubicBezTo>
                    <a:pt x="961" y="333"/>
                    <a:pt x="961" y="336"/>
                    <a:pt x="962" y="339"/>
                  </a:cubicBezTo>
                  <a:cubicBezTo>
                    <a:pt x="961" y="339"/>
                    <a:pt x="959" y="339"/>
                    <a:pt x="958" y="339"/>
                  </a:cubicBezTo>
                  <a:moveTo>
                    <a:pt x="232" y="335"/>
                  </a:moveTo>
                  <a:cubicBezTo>
                    <a:pt x="231" y="335"/>
                    <a:pt x="230" y="335"/>
                    <a:pt x="230" y="335"/>
                  </a:cubicBezTo>
                  <a:cubicBezTo>
                    <a:pt x="229" y="332"/>
                    <a:pt x="229" y="330"/>
                    <a:pt x="228" y="328"/>
                  </a:cubicBezTo>
                  <a:cubicBezTo>
                    <a:pt x="227" y="328"/>
                    <a:pt x="227" y="328"/>
                    <a:pt x="227" y="328"/>
                  </a:cubicBezTo>
                  <a:cubicBezTo>
                    <a:pt x="227" y="323"/>
                    <a:pt x="231" y="268"/>
                    <a:pt x="227" y="259"/>
                  </a:cubicBezTo>
                  <a:cubicBezTo>
                    <a:pt x="229" y="256"/>
                    <a:pt x="229" y="230"/>
                    <a:pt x="230" y="224"/>
                  </a:cubicBezTo>
                  <a:cubicBezTo>
                    <a:pt x="230" y="224"/>
                    <a:pt x="231" y="224"/>
                    <a:pt x="232" y="224"/>
                  </a:cubicBezTo>
                  <a:cubicBezTo>
                    <a:pt x="231" y="227"/>
                    <a:pt x="231" y="227"/>
                    <a:pt x="233" y="238"/>
                  </a:cubicBezTo>
                  <a:cubicBezTo>
                    <a:pt x="233" y="269"/>
                    <a:pt x="231" y="300"/>
                    <a:pt x="235" y="335"/>
                  </a:cubicBezTo>
                  <a:cubicBezTo>
                    <a:pt x="234" y="335"/>
                    <a:pt x="233" y="335"/>
                    <a:pt x="232" y="335"/>
                  </a:cubicBezTo>
                  <a:moveTo>
                    <a:pt x="100" y="332"/>
                  </a:moveTo>
                  <a:cubicBezTo>
                    <a:pt x="97" y="324"/>
                    <a:pt x="90" y="323"/>
                    <a:pt x="87" y="323"/>
                  </a:cubicBezTo>
                  <a:cubicBezTo>
                    <a:pt x="87" y="321"/>
                    <a:pt x="87" y="319"/>
                    <a:pt x="87" y="317"/>
                  </a:cubicBezTo>
                  <a:cubicBezTo>
                    <a:pt x="93" y="317"/>
                    <a:pt x="101" y="321"/>
                    <a:pt x="103" y="332"/>
                  </a:cubicBezTo>
                  <a:cubicBezTo>
                    <a:pt x="101" y="332"/>
                    <a:pt x="100" y="332"/>
                    <a:pt x="100" y="332"/>
                  </a:cubicBezTo>
                  <a:moveTo>
                    <a:pt x="844" y="332"/>
                  </a:moveTo>
                  <a:cubicBezTo>
                    <a:pt x="841" y="330"/>
                    <a:pt x="839" y="326"/>
                    <a:pt x="837" y="325"/>
                  </a:cubicBezTo>
                  <a:cubicBezTo>
                    <a:pt x="831" y="316"/>
                    <a:pt x="824" y="318"/>
                    <a:pt x="821" y="315"/>
                  </a:cubicBezTo>
                  <a:cubicBezTo>
                    <a:pt x="810" y="315"/>
                    <a:pt x="784" y="315"/>
                    <a:pt x="777" y="319"/>
                  </a:cubicBezTo>
                  <a:cubicBezTo>
                    <a:pt x="777" y="317"/>
                    <a:pt x="777" y="316"/>
                    <a:pt x="777" y="314"/>
                  </a:cubicBezTo>
                  <a:cubicBezTo>
                    <a:pt x="788" y="310"/>
                    <a:pt x="799" y="313"/>
                    <a:pt x="814" y="311"/>
                  </a:cubicBezTo>
                  <a:cubicBezTo>
                    <a:pt x="814" y="311"/>
                    <a:pt x="814" y="312"/>
                    <a:pt x="815" y="313"/>
                  </a:cubicBezTo>
                  <a:cubicBezTo>
                    <a:pt x="818" y="305"/>
                    <a:pt x="820" y="307"/>
                    <a:pt x="826" y="306"/>
                  </a:cubicBezTo>
                  <a:cubicBezTo>
                    <a:pt x="826" y="308"/>
                    <a:pt x="823" y="310"/>
                    <a:pt x="823" y="315"/>
                  </a:cubicBezTo>
                  <a:cubicBezTo>
                    <a:pt x="829" y="316"/>
                    <a:pt x="835" y="318"/>
                    <a:pt x="841" y="319"/>
                  </a:cubicBezTo>
                  <a:cubicBezTo>
                    <a:pt x="841" y="320"/>
                    <a:pt x="841" y="320"/>
                    <a:pt x="841" y="321"/>
                  </a:cubicBezTo>
                  <a:cubicBezTo>
                    <a:pt x="842" y="321"/>
                    <a:pt x="842" y="321"/>
                    <a:pt x="844" y="322"/>
                  </a:cubicBezTo>
                  <a:cubicBezTo>
                    <a:pt x="844" y="325"/>
                    <a:pt x="845" y="329"/>
                    <a:pt x="846" y="332"/>
                  </a:cubicBezTo>
                  <a:cubicBezTo>
                    <a:pt x="845" y="332"/>
                    <a:pt x="844" y="332"/>
                    <a:pt x="844" y="332"/>
                  </a:cubicBezTo>
                  <a:moveTo>
                    <a:pt x="125" y="330"/>
                  </a:moveTo>
                  <a:cubicBezTo>
                    <a:pt x="119" y="296"/>
                    <a:pt x="108" y="261"/>
                    <a:pt x="100" y="233"/>
                  </a:cubicBezTo>
                  <a:cubicBezTo>
                    <a:pt x="100" y="233"/>
                    <a:pt x="101" y="233"/>
                    <a:pt x="103" y="233"/>
                  </a:cubicBezTo>
                  <a:cubicBezTo>
                    <a:pt x="105" y="240"/>
                    <a:pt x="108" y="246"/>
                    <a:pt x="111" y="253"/>
                  </a:cubicBezTo>
                  <a:cubicBezTo>
                    <a:pt x="116" y="273"/>
                    <a:pt x="129" y="304"/>
                    <a:pt x="127" y="329"/>
                  </a:cubicBezTo>
                  <a:cubicBezTo>
                    <a:pt x="126" y="329"/>
                    <a:pt x="125" y="330"/>
                    <a:pt x="125" y="330"/>
                  </a:cubicBezTo>
                  <a:moveTo>
                    <a:pt x="430" y="330"/>
                  </a:moveTo>
                  <a:cubicBezTo>
                    <a:pt x="429" y="329"/>
                    <a:pt x="428" y="327"/>
                    <a:pt x="427" y="326"/>
                  </a:cubicBezTo>
                  <a:cubicBezTo>
                    <a:pt x="427" y="326"/>
                    <a:pt x="426" y="326"/>
                    <a:pt x="426" y="326"/>
                  </a:cubicBezTo>
                  <a:cubicBezTo>
                    <a:pt x="424" y="313"/>
                    <a:pt x="424" y="313"/>
                    <a:pt x="424" y="307"/>
                  </a:cubicBezTo>
                  <a:cubicBezTo>
                    <a:pt x="418" y="307"/>
                    <a:pt x="410" y="250"/>
                    <a:pt x="412" y="245"/>
                  </a:cubicBezTo>
                  <a:cubicBezTo>
                    <a:pt x="412" y="246"/>
                    <a:pt x="413" y="247"/>
                    <a:pt x="413" y="248"/>
                  </a:cubicBezTo>
                  <a:cubicBezTo>
                    <a:pt x="413" y="248"/>
                    <a:pt x="414" y="248"/>
                    <a:pt x="415" y="248"/>
                  </a:cubicBezTo>
                  <a:cubicBezTo>
                    <a:pt x="416" y="259"/>
                    <a:pt x="418" y="269"/>
                    <a:pt x="419" y="280"/>
                  </a:cubicBezTo>
                  <a:cubicBezTo>
                    <a:pt x="420" y="280"/>
                    <a:pt x="421" y="280"/>
                    <a:pt x="421" y="281"/>
                  </a:cubicBezTo>
                  <a:cubicBezTo>
                    <a:pt x="425" y="303"/>
                    <a:pt x="425" y="303"/>
                    <a:pt x="430" y="323"/>
                  </a:cubicBezTo>
                  <a:cubicBezTo>
                    <a:pt x="430" y="325"/>
                    <a:pt x="431" y="327"/>
                    <a:pt x="431" y="329"/>
                  </a:cubicBezTo>
                  <a:cubicBezTo>
                    <a:pt x="431" y="329"/>
                    <a:pt x="430" y="330"/>
                    <a:pt x="430" y="330"/>
                  </a:cubicBezTo>
                  <a:moveTo>
                    <a:pt x="1128" y="328"/>
                  </a:moveTo>
                  <a:cubicBezTo>
                    <a:pt x="1128" y="307"/>
                    <a:pt x="1133" y="291"/>
                    <a:pt x="1142" y="274"/>
                  </a:cubicBezTo>
                  <a:cubicBezTo>
                    <a:pt x="1144" y="273"/>
                    <a:pt x="1147" y="272"/>
                    <a:pt x="1150" y="272"/>
                  </a:cubicBezTo>
                  <a:cubicBezTo>
                    <a:pt x="1150" y="272"/>
                    <a:pt x="1150" y="273"/>
                    <a:pt x="1150" y="274"/>
                  </a:cubicBezTo>
                  <a:cubicBezTo>
                    <a:pt x="1140" y="274"/>
                    <a:pt x="1136" y="315"/>
                    <a:pt x="1128" y="328"/>
                  </a:cubicBezTo>
                  <a:moveTo>
                    <a:pt x="1108" y="326"/>
                  </a:moveTo>
                  <a:cubicBezTo>
                    <a:pt x="1107" y="324"/>
                    <a:pt x="1106" y="322"/>
                    <a:pt x="1105" y="320"/>
                  </a:cubicBezTo>
                  <a:cubicBezTo>
                    <a:pt x="1097" y="320"/>
                    <a:pt x="1097" y="283"/>
                    <a:pt x="1098" y="281"/>
                  </a:cubicBezTo>
                  <a:cubicBezTo>
                    <a:pt x="1099" y="281"/>
                    <a:pt x="1100" y="281"/>
                    <a:pt x="1100" y="281"/>
                  </a:cubicBezTo>
                  <a:cubicBezTo>
                    <a:pt x="1102" y="295"/>
                    <a:pt x="1102" y="309"/>
                    <a:pt x="1111" y="326"/>
                  </a:cubicBezTo>
                  <a:cubicBezTo>
                    <a:pt x="1109" y="326"/>
                    <a:pt x="1108" y="326"/>
                    <a:pt x="1108" y="326"/>
                  </a:cubicBezTo>
                  <a:moveTo>
                    <a:pt x="799" y="325"/>
                  </a:moveTo>
                  <a:cubicBezTo>
                    <a:pt x="795" y="322"/>
                    <a:pt x="793" y="322"/>
                    <a:pt x="790" y="322"/>
                  </a:cubicBezTo>
                  <a:cubicBezTo>
                    <a:pt x="790" y="321"/>
                    <a:pt x="790" y="320"/>
                    <a:pt x="790" y="319"/>
                  </a:cubicBezTo>
                  <a:cubicBezTo>
                    <a:pt x="794" y="320"/>
                    <a:pt x="798" y="321"/>
                    <a:pt x="803" y="322"/>
                  </a:cubicBezTo>
                  <a:cubicBezTo>
                    <a:pt x="802" y="324"/>
                    <a:pt x="802" y="324"/>
                    <a:pt x="799" y="325"/>
                  </a:cubicBezTo>
                  <a:moveTo>
                    <a:pt x="252" y="324"/>
                  </a:moveTo>
                  <a:cubicBezTo>
                    <a:pt x="252" y="315"/>
                    <a:pt x="251" y="307"/>
                    <a:pt x="251" y="298"/>
                  </a:cubicBezTo>
                  <a:cubicBezTo>
                    <a:pt x="248" y="289"/>
                    <a:pt x="242" y="275"/>
                    <a:pt x="243" y="271"/>
                  </a:cubicBezTo>
                  <a:cubicBezTo>
                    <a:pt x="244" y="271"/>
                    <a:pt x="245" y="272"/>
                    <a:pt x="247" y="272"/>
                  </a:cubicBezTo>
                  <a:cubicBezTo>
                    <a:pt x="249" y="278"/>
                    <a:pt x="272" y="317"/>
                    <a:pt x="252" y="324"/>
                  </a:cubicBezTo>
                  <a:moveTo>
                    <a:pt x="269" y="324"/>
                  </a:moveTo>
                  <a:cubicBezTo>
                    <a:pt x="269" y="313"/>
                    <a:pt x="269" y="302"/>
                    <a:pt x="270" y="291"/>
                  </a:cubicBezTo>
                  <a:cubicBezTo>
                    <a:pt x="270" y="291"/>
                    <a:pt x="271" y="291"/>
                    <a:pt x="272" y="292"/>
                  </a:cubicBezTo>
                  <a:cubicBezTo>
                    <a:pt x="272" y="299"/>
                    <a:pt x="274" y="315"/>
                    <a:pt x="269" y="324"/>
                  </a:cubicBezTo>
                  <a:moveTo>
                    <a:pt x="195" y="322"/>
                  </a:moveTo>
                  <a:cubicBezTo>
                    <a:pt x="191" y="318"/>
                    <a:pt x="194" y="300"/>
                    <a:pt x="194" y="298"/>
                  </a:cubicBezTo>
                  <a:cubicBezTo>
                    <a:pt x="194" y="298"/>
                    <a:pt x="195" y="298"/>
                    <a:pt x="196" y="298"/>
                  </a:cubicBezTo>
                  <a:cubicBezTo>
                    <a:pt x="196" y="306"/>
                    <a:pt x="197" y="313"/>
                    <a:pt x="197" y="322"/>
                  </a:cubicBezTo>
                  <a:cubicBezTo>
                    <a:pt x="196" y="322"/>
                    <a:pt x="195" y="322"/>
                    <a:pt x="195" y="322"/>
                  </a:cubicBezTo>
                  <a:moveTo>
                    <a:pt x="434" y="322"/>
                  </a:moveTo>
                  <a:cubicBezTo>
                    <a:pt x="427" y="290"/>
                    <a:pt x="435" y="258"/>
                    <a:pt x="429" y="228"/>
                  </a:cubicBezTo>
                  <a:cubicBezTo>
                    <a:pt x="429" y="218"/>
                    <a:pt x="429" y="208"/>
                    <a:pt x="430" y="199"/>
                  </a:cubicBezTo>
                  <a:cubicBezTo>
                    <a:pt x="430" y="199"/>
                    <a:pt x="431" y="199"/>
                    <a:pt x="432" y="199"/>
                  </a:cubicBezTo>
                  <a:cubicBezTo>
                    <a:pt x="434" y="218"/>
                    <a:pt x="435" y="238"/>
                    <a:pt x="435" y="260"/>
                  </a:cubicBezTo>
                  <a:cubicBezTo>
                    <a:pt x="436" y="272"/>
                    <a:pt x="436" y="284"/>
                    <a:pt x="437" y="297"/>
                  </a:cubicBezTo>
                  <a:cubicBezTo>
                    <a:pt x="436" y="297"/>
                    <a:pt x="435" y="297"/>
                    <a:pt x="435" y="297"/>
                  </a:cubicBezTo>
                  <a:cubicBezTo>
                    <a:pt x="435" y="304"/>
                    <a:pt x="436" y="312"/>
                    <a:pt x="436" y="320"/>
                  </a:cubicBezTo>
                  <a:cubicBezTo>
                    <a:pt x="435" y="321"/>
                    <a:pt x="435" y="321"/>
                    <a:pt x="434" y="322"/>
                  </a:cubicBezTo>
                  <a:moveTo>
                    <a:pt x="936" y="319"/>
                  </a:moveTo>
                  <a:cubicBezTo>
                    <a:pt x="934" y="318"/>
                    <a:pt x="932" y="316"/>
                    <a:pt x="930" y="314"/>
                  </a:cubicBezTo>
                  <a:cubicBezTo>
                    <a:pt x="930" y="313"/>
                    <a:pt x="930" y="313"/>
                    <a:pt x="930" y="312"/>
                  </a:cubicBezTo>
                  <a:cubicBezTo>
                    <a:pt x="932" y="312"/>
                    <a:pt x="934" y="313"/>
                    <a:pt x="936" y="313"/>
                  </a:cubicBezTo>
                  <a:cubicBezTo>
                    <a:pt x="936" y="315"/>
                    <a:pt x="937" y="317"/>
                    <a:pt x="938" y="319"/>
                  </a:cubicBezTo>
                  <a:cubicBezTo>
                    <a:pt x="937" y="319"/>
                    <a:pt x="936" y="319"/>
                    <a:pt x="936" y="319"/>
                  </a:cubicBezTo>
                  <a:moveTo>
                    <a:pt x="962" y="318"/>
                  </a:moveTo>
                  <a:cubicBezTo>
                    <a:pt x="962" y="315"/>
                    <a:pt x="961" y="314"/>
                    <a:pt x="961" y="310"/>
                  </a:cubicBezTo>
                  <a:cubicBezTo>
                    <a:pt x="962" y="310"/>
                    <a:pt x="963" y="310"/>
                    <a:pt x="964" y="310"/>
                  </a:cubicBezTo>
                  <a:cubicBezTo>
                    <a:pt x="964" y="313"/>
                    <a:pt x="964" y="315"/>
                    <a:pt x="965" y="317"/>
                  </a:cubicBezTo>
                  <a:cubicBezTo>
                    <a:pt x="964" y="317"/>
                    <a:pt x="963" y="318"/>
                    <a:pt x="962" y="318"/>
                  </a:cubicBezTo>
                  <a:moveTo>
                    <a:pt x="66" y="317"/>
                  </a:moveTo>
                  <a:cubicBezTo>
                    <a:pt x="63" y="314"/>
                    <a:pt x="64" y="312"/>
                    <a:pt x="64" y="311"/>
                  </a:cubicBezTo>
                  <a:cubicBezTo>
                    <a:pt x="67" y="311"/>
                    <a:pt x="69" y="311"/>
                    <a:pt x="74" y="314"/>
                  </a:cubicBezTo>
                  <a:cubicBezTo>
                    <a:pt x="73" y="315"/>
                    <a:pt x="73" y="316"/>
                    <a:pt x="73" y="317"/>
                  </a:cubicBezTo>
                  <a:cubicBezTo>
                    <a:pt x="70" y="317"/>
                    <a:pt x="68" y="317"/>
                    <a:pt x="66" y="317"/>
                  </a:cubicBezTo>
                  <a:moveTo>
                    <a:pt x="1116" y="317"/>
                  </a:moveTo>
                  <a:cubicBezTo>
                    <a:pt x="1109" y="299"/>
                    <a:pt x="1112" y="281"/>
                    <a:pt x="1108" y="268"/>
                  </a:cubicBezTo>
                  <a:cubicBezTo>
                    <a:pt x="1103" y="273"/>
                    <a:pt x="1107" y="288"/>
                    <a:pt x="1107" y="298"/>
                  </a:cubicBezTo>
                  <a:cubicBezTo>
                    <a:pt x="1104" y="287"/>
                    <a:pt x="1101" y="278"/>
                    <a:pt x="1101" y="272"/>
                  </a:cubicBezTo>
                  <a:cubicBezTo>
                    <a:pt x="1100" y="272"/>
                    <a:pt x="1100" y="272"/>
                    <a:pt x="1099" y="272"/>
                  </a:cubicBezTo>
                  <a:cubicBezTo>
                    <a:pt x="1097" y="261"/>
                    <a:pt x="1092" y="261"/>
                    <a:pt x="1089" y="257"/>
                  </a:cubicBezTo>
                  <a:cubicBezTo>
                    <a:pt x="1085" y="259"/>
                    <a:pt x="1081" y="260"/>
                    <a:pt x="1078" y="262"/>
                  </a:cubicBezTo>
                  <a:cubicBezTo>
                    <a:pt x="1078" y="267"/>
                    <a:pt x="1084" y="272"/>
                    <a:pt x="1086" y="281"/>
                  </a:cubicBezTo>
                  <a:cubicBezTo>
                    <a:pt x="1082" y="278"/>
                    <a:pt x="1080" y="276"/>
                    <a:pt x="1077" y="274"/>
                  </a:cubicBezTo>
                  <a:cubicBezTo>
                    <a:pt x="1076" y="264"/>
                    <a:pt x="1077" y="260"/>
                    <a:pt x="1080" y="253"/>
                  </a:cubicBezTo>
                  <a:cubicBezTo>
                    <a:pt x="1083" y="253"/>
                    <a:pt x="1088" y="254"/>
                    <a:pt x="1092" y="255"/>
                  </a:cubicBezTo>
                  <a:cubicBezTo>
                    <a:pt x="1095" y="259"/>
                    <a:pt x="1096" y="262"/>
                    <a:pt x="1104" y="265"/>
                  </a:cubicBezTo>
                  <a:cubicBezTo>
                    <a:pt x="1105" y="263"/>
                    <a:pt x="1106" y="261"/>
                    <a:pt x="1108" y="259"/>
                  </a:cubicBezTo>
                  <a:cubicBezTo>
                    <a:pt x="1110" y="243"/>
                    <a:pt x="1098" y="240"/>
                    <a:pt x="1091" y="237"/>
                  </a:cubicBezTo>
                  <a:cubicBezTo>
                    <a:pt x="1090" y="236"/>
                    <a:pt x="1089" y="234"/>
                    <a:pt x="1089" y="233"/>
                  </a:cubicBezTo>
                  <a:cubicBezTo>
                    <a:pt x="1088" y="233"/>
                    <a:pt x="1087" y="233"/>
                    <a:pt x="1086" y="233"/>
                  </a:cubicBezTo>
                  <a:cubicBezTo>
                    <a:pt x="1086" y="224"/>
                    <a:pt x="1062" y="224"/>
                    <a:pt x="1059" y="224"/>
                  </a:cubicBezTo>
                  <a:cubicBezTo>
                    <a:pt x="1053" y="225"/>
                    <a:pt x="1050" y="226"/>
                    <a:pt x="1047" y="231"/>
                  </a:cubicBezTo>
                  <a:cubicBezTo>
                    <a:pt x="1042" y="231"/>
                    <a:pt x="1038" y="234"/>
                    <a:pt x="1038" y="240"/>
                  </a:cubicBezTo>
                  <a:cubicBezTo>
                    <a:pt x="1037" y="240"/>
                    <a:pt x="1036" y="240"/>
                    <a:pt x="1036" y="240"/>
                  </a:cubicBezTo>
                  <a:cubicBezTo>
                    <a:pt x="1035" y="241"/>
                    <a:pt x="1035" y="242"/>
                    <a:pt x="1034" y="244"/>
                  </a:cubicBezTo>
                  <a:cubicBezTo>
                    <a:pt x="1033" y="244"/>
                    <a:pt x="1032" y="244"/>
                    <a:pt x="1031" y="244"/>
                  </a:cubicBezTo>
                  <a:cubicBezTo>
                    <a:pt x="1031" y="247"/>
                    <a:pt x="1030" y="249"/>
                    <a:pt x="1029" y="252"/>
                  </a:cubicBezTo>
                  <a:cubicBezTo>
                    <a:pt x="1023" y="262"/>
                    <a:pt x="1017" y="278"/>
                    <a:pt x="1014" y="291"/>
                  </a:cubicBezTo>
                  <a:cubicBezTo>
                    <a:pt x="1014" y="291"/>
                    <a:pt x="1014" y="291"/>
                    <a:pt x="1013" y="291"/>
                  </a:cubicBezTo>
                  <a:cubicBezTo>
                    <a:pt x="1013" y="288"/>
                    <a:pt x="1013" y="284"/>
                    <a:pt x="1013" y="281"/>
                  </a:cubicBezTo>
                  <a:cubicBezTo>
                    <a:pt x="1012" y="281"/>
                    <a:pt x="1011" y="281"/>
                    <a:pt x="1010" y="281"/>
                  </a:cubicBezTo>
                  <a:cubicBezTo>
                    <a:pt x="1011" y="276"/>
                    <a:pt x="1012" y="272"/>
                    <a:pt x="1013" y="268"/>
                  </a:cubicBezTo>
                  <a:cubicBezTo>
                    <a:pt x="1014" y="268"/>
                    <a:pt x="1014" y="268"/>
                    <a:pt x="1014" y="268"/>
                  </a:cubicBezTo>
                  <a:cubicBezTo>
                    <a:pt x="1014" y="270"/>
                    <a:pt x="1014" y="273"/>
                    <a:pt x="1015" y="276"/>
                  </a:cubicBezTo>
                  <a:cubicBezTo>
                    <a:pt x="1023" y="250"/>
                    <a:pt x="1033" y="228"/>
                    <a:pt x="1056" y="218"/>
                  </a:cubicBezTo>
                  <a:cubicBezTo>
                    <a:pt x="1065" y="218"/>
                    <a:pt x="1074" y="218"/>
                    <a:pt x="1085" y="222"/>
                  </a:cubicBezTo>
                  <a:cubicBezTo>
                    <a:pt x="1086" y="226"/>
                    <a:pt x="1101" y="238"/>
                    <a:pt x="1107" y="243"/>
                  </a:cubicBezTo>
                  <a:cubicBezTo>
                    <a:pt x="1108" y="243"/>
                    <a:pt x="1108" y="243"/>
                    <a:pt x="1109" y="242"/>
                  </a:cubicBezTo>
                  <a:cubicBezTo>
                    <a:pt x="1108" y="229"/>
                    <a:pt x="1108" y="215"/>
                    <a:pt x="1108" y="202"/>
                  </a:cubicBezTo>
                  <a:cubicBezTo>
                    <a:pt x="1110" y="205"/>
                    <a:pt x="1111" y="210"/>
                    <a:pt x="1113" y="218"/>
                  </a:cubicBezTo>
                  <a:cubicBezTo>
                    <a:pt x="1113" y="218"/>
                    <a:pt x="1109" y="243"/>
                    <a:pt x="1118" y="246"/>
                  </a:cubicBezTo>
                  <a:cubicBezTo>
                    <a:pt x="1119" y="239"/>
                    <a:pt x="1120" y="233"/>
                    <a:pt x="1122" y="227"/>
                  </a:cubicBezTo>
                  <a:cubicBezTo>
                    <a:pt x="1122" y="226"/>
                    <a:pt x="1121" y="225"/>
                    <a:pt x="1121" y="224"/>
                  </a:cubicBezTo>
                  <a:cubicBezTo>
                    <a:pt x="1122" y="224"/>
                    <a:pt x="1122" y="224"/>
                    <a:pt x="1123" y="224"/>
                  </a:cubicBezTo>
                  <a:cubicBezTo>
                    <a:pt x="1123" y="230"/>
                    <a:pt x="1124" y="235"/>
                    <a:pt x="1124" y="240"/>
                  </a:cubicBezTo>
                  <a:cubicBezTo>
                    <a:pt x="1125" y="240"/>
                    <a:pt x="1125" y="241"/>
                    <a:pt x="1126" y="241"/>
                  </a:cubicBezTo>
                  <a:cubicBezTo>
                    <a:pt x="1131" y="237"/>
                    <a:pt x="1131" y="237"/>
                    <a:pt x="1133" y="233"/>
                  </a:cubicBezTo>
                  <a:cubicBezTo>
                    <a:pt x="1134" y="233"/>
                    <a:pt x="1135" y="233"/>
                    <a:pt x="1136" y="233"/>
                  </a:cubicBezTo>
                  <a:cubicBezTo>
                    <a:pt x="1133" y="237"/>
                    <a:pt x="1130" y="241"/>
                    <a:pt x="1127" y="245"/>
                  </a:cubicBezTo>
                  <a:cubicBezTo>
                    <a:pt x="1136" y="245"/>
                    <a:pt x="1139" y="237"/>
                    <a:pt x="1142" y="229"/>
                  </a:cubicBezTo>
                  <a:cubicBezTo>
                    <a:pt x="1144" y="228"/>
                    <a:pt x="1144" y="228"/>
                    <a:pt x="1147" y="224"/>
                  </a:cubicBezTo>
                  <a:cubicBezTo>
                    <a:pt x="1146" y="228"/>
                    <a:pt x="1146" y="231"/>
                    <a:pt x="1146" y="235"/>
                  </a:cubicBezTo>
                  <a:cubicBezTo>
                    <a:pt x="1150" y="233"/>
                    <a:pt x="1154" y="231"/>
                    <a:pt x="1158" y="228"/>
                  </a:cubicBezTo>
                  <a:cubicBezTo>
                    <a:pt x="1150" y="236"/>
                    <a:pt x="1150" y="236"/>
                    <a:pt x="1149" y="240"/>
                  </a:cubicBezTo>
                  <a:cubicBezTo>
                    <a:pt x="1138" y="241"/>
                    <a:pt x="1134" y="265"/>
                    <a:pt x="1132" y="276"/>
                  </a:cubicBezTo>
                  <a:cubicBezTo>
                    <a:pt x="1130" y="283"/>
                    <a:pt x="1123" y="294"/>
                    <a:pt x="1125" y="303"/>
                  </a:cubicBezTo>
                  <a:cubicBezTo>
                    <a:pt x="1124" y="304"/>
                    <a:pt x="1123" y="306"/>
                    <a:pt x="1123" y="307"/>
                  </a:cubicBezTo>
                  <a:cubicBezTo>
                    <a:pt x="1122" y="287"/>
                    <a:pt x="1131" y="268"/>
                    <a:pt x="1133" y="251"/>
                  </a:cubicBezTo>
                  <a:cubicBezTo>
                    <a:pt x="1130" y="251"/>
                    <a:pt x="1127" y="253"/>
                    <a:pt x="1124" y="254"/>
                  </a:cubicBezTo>
                  <a:cubicBezTo>
                    <a:pt x="1123" y="267"/>
                    <a:pt x="1122" y="280"/>
                    <a:pt x="1120" y="294"/>
                  </a:cubicBezTo>
                  <a:cubicBezTo>
                    <a:pt x="1120" y="294"/>
                    <a:pt x="1119" y="294"/>
                    <a:pt x="1119" y="294"/>
                  </a:cubicBezTo>
                  <a:cubicBezTo>
                    <a:pt x="1119" y="282"/>
                    <a:pt x="1118" y="271"/>
                    <a:pt x="1118" y="260"/>
                  </a:cubicBezTo>
                  <a:cubicBezTo>
                    <a:pt x="1116" y="261"/>
                    <a:pt x="1115" y="262"/>
                    <a:pt x="1114" y="263"/>
                  </a:cubicBezTo>
                  <a:cubicBezTo>
                    <a:pt x="1114" y="279"/>
                    <a:pt x="1111" y="297"/>
                    <a:pt x="1118" y="317"/>
                  </a:cubicBezTo>
                  <a:cubicBezTo>
                    <a:pt x="1117" y="317"/>
                    <a:pt x="1116" y="317"/>
                    <a:pt x="1116" y="317"/>
                  </a:cubicBezTo>
                  <a:moveTo>
                    <a:pt x="183" y="315"/>
                  </a:moveTo>
                  <a:cubicBezTo>
                    <a:pt x="182" y="313"/>
                    <a:pt x="182" y="312"/>
                    <a:pt x="181" y="310"/>
                  </a:cubicBezTo>
                  <a:cubicBezTo>
                    <a:pt x="183" y="275"/>
                    <a:pt x="184" y="229"/>
                    <a:pt x="172" y="199"/>
                  </a:cubicBezTo>
                  <a:cubicBezTo>
                    <a:pt x="172" y="196"/>
                    <a:pt x="172" y="195"/>
                    <a:pt x="172" y="193"/>
                  </a:cubicBezTo>
                  <a:cubicBezTo>
                    <a:pt x="172" y="193"/>
                    <a:pt x="173" y="193"/>
                    <a:pt x="174" y="193"/>
                  </a:cubicBezTo>
                  <a:cubicBezTo>
                    <a:pt x="182" y="218"/>
                    <a:pt x="186" y="246"/>
                    <a:pt x="188" y="274"/>
                  </a:cubicBezTo>
                  <a:cubicBezTo>
                    <a:pt x="195" y="274"/>
                    <a:pt x="194" y="284"/>
                    <a:pt x="195" y="295"/>
                  </a:cubicBezTo>
                  <a:cubicBezTo>
                    <a:pt x="188" y="288"/>
                    <a:pt x="190" y="284"/>
                    <a:pt x="188" y="281"/>
                  </a:cubicBezTo>
                  <a:cubicBezTo>
                    <a:pt x="188" y="291"/>
                    <a:pt x="188" y="301"/>
                    <a:pt x="188" y="311"/>
                  </a:cubicBezTo>
                  <a:cubicBezTo>
                    <a:pt x="186" y="312"/>
                    <a:pt x="184" y="313"/>
                    <a:pt x="183" y="315"/>
                  </a:cubicBezTo>
                  <a:moveTo>
                    <a:pt x="49" y="311"/>
                  </a:moveTo>
                  <a:cubicBezTo>
                    <a:pt x="47" y="309"/>
                    <a:pt x="47" y="309"/>
                    <a:pt x="44" y="309"/>
                  </a:cubicBezTo>
                  <a:cubicBezTo>
                    <a:pt x="43" y="306"/>
                    <a:pt x="36" y="301"/>
                    <a:pt x="28" y="291"/>
                  </a:cubicBezTo>
                  <a:cubicBezTo>
                    <a:pt x="24" y="283"/>
                    <a:pt x="23" y="282"/>
                    <a:pt x="22" y="277"/>
                  </a:cubicBezTo>
                  <a:cubicBezTo>
                    <a:pt x="23" y="277"/>
                    <a:pt x="41" y="302"/>
                    <a:pt x="52" y="305"/>
                  </a:cubicBezTo>
                  <a:cubicBezTo>
                    <a:pt x="52" y="307"/>
                    <a:pt x="52" y="309"/>
                    <a:pt x="52" y="311"/>
                  </a:cubicBezTo>
                  <a:cubicBezTo>
                    <a:pt x="50" y="311"/>
                    <a:pt x="50" y="311"/>
                    <a:pt x="49" y="311"/>
                  </a:cubicBezTo>
                  <a:moveTo>
                    <a:pt x="1004" y="311"/>
                  </a:moveTo>
                  <a:cubicBezTo>
                    <a:pt x="1004" y="310"/>
                    <a:pt x="1004" y="309"/>
                    <a:pt x="1004" y="309"/>
                  </a:cubicBezTo>
                  <a:cubicBezTo>
                    <a:pt x="1003" y="309"/>
                    <a:pt x="1002" y="309"/>
                    <a:pt x="1002" y="309"/>
                  </a:cubicBezTo>
                  <a:cubicBezTo>
                    <a:pt x="1000" y="304"/>
                    <a:pt x="999" y="300"/>
                    <a:pt x="998" y="297"/>
                  </a:cubicBezTo>
                  <a:cubicBezTo>
                    <a:pt x="1001" y="297"/>
                    <a:pt x="1006" y="311"/>
                    <a:pt x="1004" y="311"/>
                  </a:cubicBezTo>
                  <a:moveTo>
                    <a:pt x="1026" y="311"/>
                  </a:moveTo>
                  <a:cubicBezTo>
                    <a:pt x="1028" y="306"/>
                    <a:pt x="1030" y="300"/>
                    <a:pt x="1032" y="296"/>
                  </a:cubicBezTo>
                  <a:cubicBezTo>
                    <a:pt x="1034" y="296"/>
                    <a:pt x="1042" y="288"/>
                    <a:pt x="1047" y="285"/>
                  </a:cubicBezTo>
                  <a:cubicBezTo>
                    <a:pt x="1047" y="285"/>
                    <a:pt x="1047" y="286"/>
                    <a:pt x="1047" y="287"/>
                  </a:cubicBezTo>
                  <a:cubicBezTo>
                    <a:pt x="1042" y="292"/>
                    <a:pt x="1037" y="298"/>
                    <a:pt x="1034" y="304"/>
                  </a:cubicBezTo>
                  <a:cubicBezTo>
                    <a:pt x="1033" y="304"/>
                    <a:pt x="1032" y="304"/>
                    <a:pt x="1031" y="304"/>
                  </a:cubicBezTo>
                  <a:cubicBezTo>
                    <a:pt x="1031" y="307"/>
                    <a:pt x="1029" y="310"/>
                    <a:pt x="1026" y="311"/>
                  </a:cubicBezTo>
                  <a:moveTo>
                    <a:pt x="775" y="310"/>
                  </a:moveTo>
                  <a:cubicBezTo>
                    <a:pt x="775" y="309"/>
                    <a:pt x="775" y="308"/>
                    <a:pt x="775" y="307"/>
                  </a:cubicBezTo>
                  <a:cubicBezTo>
                    <a:pt x="776" y="307"/>
                    <a:pt x="778" y="307"/>
                    <a:pt x="779" y="308"/>
                  </a:cubicBezTo>
                  <a:cubicBezTo>
                    <a:pt x="778" y="308"/>
                    <a:pt x="776" y="309"/>
                    <a:pt x="775" y="310"/>
                  </a:cubicBezTo>
                  <a:moveTo>
                    <a:pt x="998" y="310"/>
                  </a:moveTo>
                  <a:cubicBezTo>
                    <a:pt x="989" y="293"/>
                    <a:pt x="984" y="271"/>
                    <a:pt x="982" y="257"/>
                  </a:cubicBezTo>
                  <a:cubicBezTo>
                    <a:pt x="981" y="257"/>
                    <a:pt x="981" y="257"/>
                    <a:pt x="981" y="257"/>
                  </a:cubicBezTo>
                  <a:cubicBezTo>
                    <a:pt x="979" y="241"/>
                    <a:pt x="971" y="226"/>
                    <a:pt x="964" y="216"/>
                  </a:cubicBezTo>
                  <a:cubicBezTo>
                    <a:pt x="957" y="212"/>
                    <a:pt x="959" y="210"/>
                    <a:pt x="959" y="209"/>
                  </a:cubicBezTo>
                  <a:cubicBezTo>
                    <a:pt x="962" y="210"/>
                    <a:pt x="964" y="209"/>
                    <a:pt x="967" y="215"/>
                  </a:cubicBezTo>
                  <a:cubicBezTo>
                    <a:pt x="968" y="215"/>
                    <a:pt x="970" y="215"/>
                    <a:pt x="971" y="216"/>
                  </a:cubicBezTo>
                  <a:cubicBezTo>
                    <a:pt x="972" y="218"/>
                    <a:pt x="973" y="221"/>
                    <a:pt x="974" y="224"/>
                  </a:cubicBezTo>
                  <a:cubicBezTo>
                    <a:pt x="981" y="224"/>
                    <a:pt x="992" y="283"/>
                    <a:pt x="995" y="297"/>
                  </a:cubicBezTo>
                  <a:cubicBezTo>
                    <a:pt x="997" y="301"/>
                    <a:pt x="998" y="305"/>
                    <a:pt x="1000" y="310"/>
                  </a:cubicBezTo>
                  <a:cubicBezTo>
                    <a:pt x="1000" y="310"/>
                    <a:pt x="999" y="310"/>
                    <a:pt x="998" y="310"/>
                  </a:cubicBezTo>
                  <a:moveTo>
                    <a:pt x="1017" y="309"/>
                  </a:moveTo>
                  <a:cubicBezTo>
                    <a:pt x="1018" y="303"/>
                    <a:pt x="1018" y="303"/>
                    <a:pt x="1023" y="287"/>
                  </a:cubicBezTo>
                  <a:cubicBezTo>
                    <a:pt x="1024" y="287"/>
                    <a:pt x="1025" y="287"/>
                    <a:pt x="1026" y="287"/>
                  </a:cubicBezTo>
                  <a:cubicBezTo>
                    <a:pt x="1027" y="278"/>
                    <a:pt x="1028" y="270"/>
                    <a:pt x="1036" y="268"/>
                  </a:cubicBezTo>
                  <a:cubicBezTo>
                    <a:pt x="1036" y="267"/>
                    <a:pt x="1036" y="266"/>
                    <a:pt x="1036" y="266"/>
                  </a:cubicBezTo>
                  <a:cubicBezTo>
                    <a:pt x="1038" y="262"/>
                    <a:pt x="1041" y="260"/>
                    <a:pt x="1044" y="257"/>
                  </a:cubicBezTo>
                  <a:cubicBezTo>
                    <a:pt x="1044" y="257"/>
                    <a:pt x="1045" y="257"/>
                    <a:pt x="1046" y="258"/>
                  </a:cubicBezTo>
                  <a:cubicBezTo>
                    <a:pt x="1041" y="258"/>
                    <a:pt x="1039" y="270"/>
                    <a:pt x="1038" y="274"/>
                  </a:cubicBezTo>
                  <a:cubicBezTo>
                    <a:pt x="1037" y="274"/>
                    <a:pt x="1036" y="274"/>
                    <a:pt x="1036" y="274"/>
                  </a:cubicBezTo>
                  <a:cubicBezTo>
                    <a:pt x="1033" y="283"/>
                    <a:pt x="1023" y="297"/>
                    <a:pt x="1017" y="309"/>
                  </a:cubicBezTo>
                  <a:moveTo>
                    <a:pt x="1023" y="309"/>
                  </a:moveTo>
                  <a:cubicBezTo>
                    <a:pt x="1023" y="306"/>
                    <a:pt x="1024" y="303"/>
                    <a:pt x="1025" y="300"/>
                  </a:cubicBezTo>
                  <a:cubicBezTo>
                    <a:pt x="1031" y="288"/>
                    <a:pt x="1034" y="278"/>
                    <a:pt x="1044" y="270"/>
                  </a:cubicBezTo>
                  <a:cubicBezTo>
                    <a:pt x="1046" y="270"/>
                    <a:pt x="1047" y="270"/>
                    <a:pt x="1048" y="270"/>
                  </a:cubicBezTo>
                  <a:cubicBezTo>
                    <a:pt x="1046" y="275"/>
                    <a:pt x="1040" y="280"/>
                    <a:pt x="1039" y="286"/>
                  </a:cubicBezTo>
                  <a:cubicBezTo>
                    <a:pt x="1031" y="289"/>
                    <a:pt x="1031" y="301"/>
                    <a:pt x="1025" y="304"/>
                  </a:cubicBezTo>
                  <a:cubicBezTo>
                    <a:pt x="1024" y="306"/>
                    <a:pt x="1023" y="307"/>
                    <a:pt x="1023" y="309"/>
                  </a:cubicBezTo>
                  <a:moveTo>
                    <a:pt x="130" y="307"/>
                  </a:moveTo>
                  <a:cubicBezTo>
                    <a:pt x="123" y="284"/>
                    <a:pt x="127" y="180"/>
                    <a:pt x="128" y="180"/>
                  </a:cubicBezTo>
                  <a:cubicBezTo>
                    <a:pt x="130" y="222"/>
                    <a:pt x="132" y="264"/>
                    <a:pt x="135" y="306"/>
                  </a:cubicBezTo>
                  <a:cubicBezTo>
                    <a:pt x="133" y="306"/>
                    <a:pt x="131" y="306"/>
                    <a:pt x="130" y="307"/>
                  </a:cubicBezTo>
                  <a:moveTo>
                    <a:pt x="172" y="307"/>
                  </a:moveTo>
                  <a:cubicBezTo>
                    <a:pt x="171" y="300"/>
                    <a:pt x="169" y="295"/>
                    <a:pt x="167" y="289"/>
                  </a:cubicBezTo>
                  <a:cubicBezTo>
                    <a:pt x="166" y="280"/>
                    <a:pt x="164" y="233"/>
                    <a:pt x="155" y="233"/>
                  </a:cubicBezTo>
                  <a:cubicBezTo>
                    <a:pt x="154" y="228"/>
                    <a:pt x="154" y="228"/>
                    <a:pt x="152" y="228"/>
                  </a:cubicBezTo>
                  <a:cubicBezTo>
                    <a:pt x="150" y="242"/>
                    <a:pt x="164" y="268"/>
                    <a:pt x="164" y="287"/>
                  </a:cubicBezTo>
                  <a:cubicBezTo>
                    <a:pt x="161" y="290"/>
                    <a:pt x="168" y="292"/>
                    <a:pt x="164" y="300"/>
                  </a:cubicBezTo>
                  <a:cubicBezTo>
                    <a:pt x="161" y="297"/>
                    <a:pt x="161" y="297"/>
                    <a:pt x="158" y="294"/>
                  </a:cubicBezTo>
                  <a:cubicBezTo>
                    <a:pt x="153" y="269"/>
                    <a:pt x="149" y="244"/>
                    <a:pt x="144" y="220"/>
                  </a:cubicBezTo>
                  <a:cubicBezTo>
                    <a:pt x="140" y="216"/>
                    <a:pt x="137" y="213"/>
                    <a:pt x="133" y="209"/>
                  </a:cubicBezTo>
                  <a:cubicBezTo>
                    <a:pt x="133" y="208"/>
                    <a:pt x="133" y="206"/>
                    <a:pt x="133" y="205"/>
                  </a:cubicBezTo>
                  <a:cubicBezTo>
                    <a:pt x="135" y="206"/>
                    <a:pt x="136" y="206"/>
                    <a:pt x="137" y="207"/>
                  </a:cubicBezTo>
                  <a:cubicBezTo>
                    <a:pt x="137" y="196"/>
                    <a:pt x="132" y="183"/>
                    <a:pt x="129" y="177"/>
                  </a:cubicBezTo>
                  <a:cubicBezTo>
                    <a:pt x="127" y="163"/>
                    <a:pt x="117" y="148"/>
                    <a:pt x="116" y="139"/>
                  </a:cubicBezTo>
                  <a:cubicBezTo>
                    <a:pt x="109" y="130"/>
                    <a:pt x="105" y="116"/>
                    <a:pt x="105" y="110"/>
                  </a:cubicBezTo>
                  <a:cubicBezTo>
                    <a:pt x="106" y="110"/>
                    <a:pt x="106" y="110"/>
                    <a:pt x="107" y="110"/>
                  </a:cubicBezTo>
                  <a:cubicBezTo>
                    <a:pt x="125" y="144"/>
                    <a:pt x="137" y="183"/>
                    <a:pt x="150" y="224"/>
                  </a:cubicBezTo>
                  <a:cubicBezTo>
                    <a:pt x="151" y="224"/>
                    <a:pt x="152" y="224"/>
                    <a:pt x="154" y="224"/>
                  </a:cubicBezTo>
                  <a:cubicBezTo>
                    <a:pt x="157" y="227"/>
                    <a:pt x="157" y="229"/>
                    <a:pt x="163" y="231"/>
                  </a:cubicBezTo>
                  <a:cubicBezTo>
                    <a:pt x="160" y="210"/>
                    <a:pt x="150" y="185"/>
                    <a:pt x="150" y="171"/>
                  </a:cubicBezTo>
                  <a:cubicBezTo>
                    <a:pt x="151" y="171"/>
                    <a:pt x="152" y="171"/>
                    <a:pt x="153" y="171"/>
                  </a:cubicBezTo>
                  <a:cubicBezTo>
                    <a:pt x="155" y="178"/>
                    <a:pt x="161" y="193"/>
                    <a:pt x="165" y="211"/>
                  </a:cubicBezTo>
                  <a:cubicBezTo>
                    <a:pt x="169" y="237"/>
                    <a:pt x="170" y="266"/>
                    <a:pt x="172" y="294"/>
                  </a:cubicBezTo>
                  <a:cubicBezTo>
                    <a:pt x="174" y="298"/>
                    <a:pt x="175" y="299"/>
                    <a:pt x="176" y="307"/>
                  </a:cubicBezTo>
                  <a:cubicBezTo>
                    <a:pt x="175" y="307"/>
                    <a:pt x="173" y="307"/>
                    <a:pt x="172" y="307"/>
                  </a:cubicBezTo>
                  <a:moveTo>
                    <a:pt x="600" y="307"/>
                  </a:moveTo>
                  <a:cubicBezTo>
                    <a:pt x="600" y="305"/>
                    <a:pt x="600" y="303"/>
                    <a:pt x="600" y="302"/>
                  </a:cubicBezTo>
                  <a:cubicBezTo>
                    <a:pt x="600" y="302"/>
                    <a:pt x="601" y="302"/>
                    <a:pt x="601" y="302"/>
                  </a:cubicBezTo>
                  <a:cubicBezTo>
                    <a:pt x="601" y="303"/>
                    <a:pt x="602" y="305"/>
                    <a:pt x="602" y="307"/>
                  </a:cubicBezTo>
                  <a:cubicBezTo>
                    <a:pt x="601" y="307"/>
                    <a:pt x="601" y="307"/>
                    <a:pt x="600" y="307"/>
                  </a:cubicBezTo>
                  <a:moveTo>
                    <a:pt x="990" y="307"/>
                  </a:moveTo>
                  <a:cubicBezTo>
                    <a:pt x="985" y="300"/>
                    <a:pt x="981" y="294"/>
                    <a:pt x="977" y="288"/>
                  </a:cubicBezTo>
                  <a:cubicBezTo>
                    <a:pt x="972" y="272"/>
                    <a:pt x="967" y="256"/>
                    <a:pt x="962" y="240"/>
                  </a:cubicBezTo>
                  <a:cubicBezTo>
                    <a:pt x="964" y="240"/>
                    <a:pt x="965" y="240"/>
                    <a:pt x="967" y="240"/>
                  </a:cubicBezTo>
                  <a:cubicBezTo>
                    <a:pt x="967" y="241"/>
                    <a:pt x="970" y="243"/>
                    <a:pt x="974" y="252"/>
                  </a:cubicBezTo>
                  <a:cubicBezTo>
                    <a:pt x="977" y="267"/>
                    <a:pt x="984" y="289"/>
                    <a:pt x="992" y="307"/>
                  </a:cubicBezTo>
                  <a:cubicBezTo>
                    <a:pt x="991" y="307"/>
                    <a:pt x="990" y="307"/>
                    <a:pt x="990" y="307"/>
                  </a:cubicBezTo>
                  <a:moveTo>
                    <a:pt x="1013" y="304"/>
                  </a:moveTo>
                  <a:cubicBezTo>
                    <a:pt x="1012" y="303"/>
                    <a:pt x="1011" y="301"/>
                    <a:pt x="1010" y="300"/>
                  </a:cubicBezTo>
                  <a:cubicBezTo>
                    <a:pt x="1011" y="298"/>
                    <a:pt x="1012" y="297"/>
                    <a:pt x="1013" y="296"/>
                  </a:cubicBezTo>
                  <a:cubicBezTo>
                    <a:pt x="1013" y="298"/>
                    <a:pt x="1013" y="301"/>
                    <a:pt x="1013" y="304"/>
                  </a:cubicBezTo>
                  <a:moveTo>
                    <a:pt x="849" y="303"/>
                  </a:moveTo>
                  <a:cubicBezTo>
                    <a:pt x="852" y="299"/>
                    <a:pt x="854" y="296"/>
                    <a:pt x="857" y="292"/>
                  </a:cubicBezTo>
                  <a:cubicBezTo>
                    <a:pt x="856" y="295"/>
                    <a:pt x="856" y="297"/>
                    <a:pt x="856" y="300"/>
                  </a:cubicBezTo>
                  <a:cubicBezTo>
                    <a:pt x="853" y="301"/>
                    <a:pt x="851" y="302"/>
                    <a:pt x="849" y="303"/>
                  </a:cubicBezTo>
                  <a:moveTo>
                    <a:pt x="856" y="303"/>
                  </a:moveTo>
                  <a:cubicBezTo>
                    <a:pt x="857" y="300"/>
                    <a:pt x="858" y="298"/>
                    <a:pt x="859" y="296"/>
                  </a:cubicBezTo>
                  <a:cubicBezTo>
                    <a:pt x="859" y="296"/>
                    <a:pt x="860" y="296"/>
                    <a:pt x="861" y="296"/>
                  </a:cubicBezTo>
                  <a:cubicBezTo>
                    <a:pt x="861" y="293"/>
                    <a:pt x="862" y="290"/>
                    <a:pt x="863" y="287"/>
                  </a:cubicBezTo>
                  <a:cubicBezTo>
                    <a:pt x="863" y="287"/>
                    <a:pt x="864" y="287"/>
                    <a:pt x="865" y="287"/>
                  </a:cubicBezTo>
                  <a:cubicBezTo>
                    <a:pt x="868" y="275"/>
                    <a:pt x="872" y="268"/>
                    <a:pt x="873" y="259"/>
                  </a:cubicBezTo>
                  <a:cubicBezTo>
                    <a:pt x="873" y="259"/>
                    <a:pt x="872" y="259"/>
                    <a:pt x="871" y="259"/>
                  </a:cubicBezTo>
                  <a:cubicBezTo>
                    <a:pt x="870" y="267"/>
                    <a:pt x="866" y="272"/>
                    <a:pt x="864" y="281"/>
                  </a:cubicBezTo>
                  <a:cubicBezTo>
                    <a:pt x="862" y="284"/>
                    <a:pt x="862" y="283"/>
                    <a:pt x="861" y="289"/>
                  </a:cubicBezTo>
                  <a:cubicBezTo>
                    <a:pt x="860" y="289"/>
                    <a:pt x="859" y="289"/>
                    <a:pt x="859" y="289"/>
                  </a:cubicBezTo>
                  <a:cubicBezTo>
                    <a:pt x="859" y="288"/>
                    <a:pt x="859" y="288"/>
                    <a:pt x="859" y="287"/>
                  </a:cubicBezTo>
                  <a:cubicBezTo>
                    <a:pt x="862" y="287"/>
                    <a:pt x="866" y="261"/>
                    <a:pt x="866" y="259"/>
                  </a:cubicBezTo>
                  <a:cubicBezTo>
                    <a:pt x="867" y="259"/>
                    <a:pt x="867" y="259"/>
                    <a:pt x="868" y="259"/>
                  </a:cubicBezTo>
                  <a:cubicBezTo>
                    <a:pt x="869" y="254"/>
                    <a:pt x="872" y="236"/>
                    <a:pt x="868" y="234"/>
                  </a:cubicBezTo>
                  <a:cubicBezTo>
                    <a:pt x="862" y="241"/>
                    <a:pt x="851" y="286"/>
                    <a:pt x="848" y="296"/>
                  </a:cubicBezTo>
                  <a:cubicBezTo>
                    <a:pt x="848" y="276"/>
                    <a:pt x="856" y="256"/>
                    <a:pt x="861" y="240"/>
                  </a:cubicBezTo>
                  <a:cubicBezTo>
                    <a:pt x="864" y="234"/>
                    <a:pt x="867" y="228"/>
                    <a:pt x="870" y="222"/>
                  </a:cubicBezTo>
                  <a:cubicBezTo>
                    <a:pt x="868" y="218"/>
                    <a:pt x="866" y="215"/>
                    <a:pt x="865" y="212"/>
                  </a:cubicBezTo>
                  <a:cubicBezTo>
                    <a:pt x="863" y="212"/>
                    <a:pt x="862" y="212"/>
                    <a:pt x="861" y="212"/>
                  </a:cubicBezTo>
                  <a:cubicBezTo>
                    <a:pt x="859" y="221"/>
                    <a:pt x="853" y="234"/>
                    <a:pt x="851" y="248"/>
                  </a:cubicBezTo>
                  <a:cubicBezTo>
                    <a:pt x="851" y="248"/>
                    <a:pt x="850" y="249"/>
                    <a:pt x="849" y="249"/>
                  </a:cubicBezTo>
                  <a:cubicBezTo>
                    <a:pt x="848" y="263"/>
                    <a:pt x="843" y="276"/>
                    <a:pt x="841" y="294"/>
                  </a:cubicBezTo>
                  <a:cubicBezTo>
                    <a:pt x="840" y="294"/>
                    <a:pt x="839" y="294"/>
                    <a:pt x="839" y="294"/>
                  </a:cubicBezTo>
                  <a:cubicBezTo>
                    <a:pt x="839" y="279"/>
                    <a:pt x="840" y="264"/>
                    <a:pt x="841" y="250"/>
                  </a:cubicBezTo>
                  <a:cubicBezTo>
                    <a:pt x="842" y="250"/>
                    <a:pt x="843" y="249"/>
                    <a:pt x="844" y="249"/>
                  </a:cubicBezTo>
                  <a:cubicBezTo>
                    <a:pt x="844" y="250"/>
                    <a:pt x="844" y="251"/>
                    <a:pt x="844" y="253"/>
                  </a:cubicBezTo>
                  <a:cubicBezTo>
                    <a:pt x="849" y="250"/>
                    <a:pt x="850" y="239"/>
                    <a:pt x="850" y="235"/>
                  </a:cubicBezTo>
                  <a:cubicBezTo>
                    <a:pt x="851" y="235"/>
                    <a:pt x="851" y="235"/>
                    <a:pt x="852" y="235"/>
                  </a:cubicBezTo>
                  <a:cubicBezTo>
                    <a:pt x="853" y="222"/>
                    <a:pt x="861" y="202"/>
                    <a:pt x="849" y="194"/>
                  </a:cubicBezTo>
                  <a:cubicBezTo>
                    <a:pt x="848" y="193"/>
                    <a:pt x="848" y="193"/>
                    <a:pt x="848" y="192"/>
                  </a:cubicBezTo>
                  <a:cubicBezTo>
                    <a:pt x="847" y="192"/>
                    <a:pt x="846" y="192"/>
                    <a:pt x="845" y="192"/>
                  </a:cubicBezTo>
                  <a:cubicBezTo>
                    <a:pt x="845" y="195"/>
                    <a:pt x="848" y="240"/>
                    <a:pt x="842" y="247"/>
                  </a:cubicBezTo>
                  <a:cubicBezTo>
                    <a:pt x="841" y="234"/>
                    <a:pt x="842" y="222"/>
                    <a:pt x="842" y="193"/>
                  </a:cubicBezTo>
                  <a:cubicBezTo>
                    <a:pt x="842" y="193"/>
                    <a:pt x="843" y="192"/>
                    <a:pt x="844" y="192"/>
                  </a:cubicBezTo>
                  <a:cubicBezTo>
                    <a:pt x="843" y="188"/>
                    <a:pt x="843" y="188"/>
                    <a:pt x="839" y="184"/>
                  </a:cubicBezTo>
                  <a:cubicBezTo>
                    <a:pt x="833" y="184"/>
                    <a:pt x="829" y="169"/>
                    <a:pt x="829" y="168"/>
                  </a:cubicBezTo>
                  <a:cubicBezTo>
                    <a:pt x="829" y="168"/>
                    <a:pt x="830" y="168"/>
                    <a:pt x="831" y="168"/>
                  </a:cubicBezTo>
                  <a:cubicBezTo>
                    <a:pt x="831" y="170"/>
                    <a:pt x="832" y="171"/>
                    <a:pt x="832" y="173"/>
                  </a:cubicBezTo>
                  <a:cubicBezTo>
                    <a:pt x="835" y="173"/>
                    <a:pt x="835" y="176"/>
                    <a:pt x="837" y="179"/>
                  </a:cubicBezTo>
                  <a:cubicBezTo>
                    <a:pt x="837" y="179"/>
                    <a:pt x="838" y="179"/>
                    <a:pt x="839" y="179"/>
                  </a:cubicBezTo>
                  <a:cubicBezTo>
                    <a:pt x="838" y="169"/>
                    <a:pt x="837" y="159"/>
                    <a:pt x="836" y="149"/>
                  </a:cubicBezTo>
                  <a:cubicBezTo>
                    <a:pt x="844" y="153"/>
                    <a:pt x="845" y="172"/>
                    <a:pt x="845" y="184"/>
                  </a:cubicBezTo>
                  <a:cubicBezTo>
                    <a:pt x="858" y="195"/>
                    <a:pt x="858" y="195"/>
                    <a:pt x="860" y="195"/>
                  </a:cubicBezTo>
                  <a:cubicBezTo>
                    <a:pt x="861" y="180"/>
                    <a:pt x="862" y="165"/>
                    <a:pt x="863" y="150"/>
                  </a:cubicBezTo>
                  <a:cubicBezTo>
                    <a:pt x="863" y="150"/>
                    <a:pt x="864" y="150"/>
                    <a:pt x="865" y="150"/>
                  </a:cubicBezTo>
                  <a:cubicBezTo>
                    <a:pt x="866" y="155"/>
                    <a:pt x="868" y="160"/>
                    <a:pt x="870" y="165"/>
                  </a:cubicBezTo>
                  <a:cubicBezTo>
                    <a:pt x="870" y="175"/>
                    <a:pt x="867" y="189"/>
                    <a:pt x="863" y="202"/>
                  </a:cubicBezTo>
                  <a:cubicBezTo>
                    <a:pt x="870" y="210"/>
                    <a:pt x="872" y="219"/>
                    <a:pt x="883" y="203"/>
                  </a:cubicBezTo>
                  <a:cubicBezTo>
                    <a:pt x="887" y="200"/>
                    <a:pt x="890" y="197"/>
                    <a:pt x="895" y="194"/>
                  </a:cubicBezTo>
                  <a:cubicBezTo>
                    <a:pt x="895" y="193"/>
                    <a:pt x="895" y="193"/>
                    <a:pt x="895" y="192"/>
                  </a:cubicBezTo>
                  <a:cubicBezTo>
                    <a:pt x="896" y="192"/>
                    <a:pt x="897" y="192"/>
                    <a:pt x="899" y="192"/>
                  </a:cubicBezTo>
                  <a:cubicBezTo>
                    <a:pt x="899" y="193"/>
                    <a:pt x="899" y="195"/>
                    <a:pt x="899" y="196"/>
                  </a:cubicBezTo>
                  <a:cubicBezTo>
                    <a:pt x="898" y="196"/>
                    <a:pt x="897" y="196"/>
                    <a:pt x="896" y="196"/>
                  </a:cubicBezTo>
                  <a:cubicBezTo>
                    <a:pt x="894" y="199"/>
                    <a:pt x="892" y="198"/>
                    <a:pt x="892" y="203"/>
                  </a:cubicBezTo>
                  <a:cubicBezTo>
                    <a:pt x="886" y="205"/>
                    <a:pt x="883" y="207"/>
                    <a:pt x="882" y="214"/>
                  </a:cubicBezTo>
                  <a:cubicBezTo>
                    <a:pt x="881" y="214"/>
                    <a:pt x="880" y="214"/>
                    <a:pt x="880" y="214"/>
                  </a:cubicBezTo>
                  <a:cubicBezTo>
                    <a:pt x="878" y="218"/>
                    <a:pt x="877" y="225"/>
                    <a:pt x="877" y="233"/>
                  </a:cubicBezTo>
                  <a:cubicBezTo>
                    <a:pt x="877" y="233"/>
                    <a:pt x="876" y="232"/>
                    <a:pt x="876" y="232"/>
                  </a:cubicBezTo>
                  <a:cubicBezTo>
                    <a:pt x="876" y="235"/>
                    <a:pt x="877" y="238"/>
                    <a:pt x="878" y="242"/>
                  </a:cubicBezTo>
                  <a:cubicBezTo>
                    <a:pt x="877" y="242"/>
                    <a:pt x="876" y="242"/>
                    <a:pt x="875" y="242"/>
                  </a:cubicBezTo>
                  <a:cubicBezTo>
                    <a:pt x="875" y="245"/>
                    <a:pt x="875" y="249"/>
                    <a:pt x="875" y="253"/>
                  </a:cubicBezTo>
                  <a:cubicBezTo>
                    <a:pt x="876" y="253"/>
                    <a:pt x="877" y="253"/>
                    <a:pt x="878" y="253"/>
                  </a:cubicBezTo>
                  <a:cubicBezTo>
                    <a:pt x="882" y="244"/>
                    <a:pt x="889" y="211"/>
                    <a:pt x="903" y="221"/>
                  </a:cubicBezTo>
                  <a:cubicBezTo>
                    <a:pt x="904" y="226"/>
                    <a:pt x="905" y="231"/>
                    <a:pt x="906" y="236"/>
                  </a:cubicBezTo>
                  <a:cubicBezTo>
                    <a:pt x="909" y="236"/>
                    <a:pt x="912" y="235"/>
                    <a:pt x="916" y="235"/>
                  </a:cubicBezTo>
                  <a:cubicBezTo>
                    <a:pt x="915" y="236"/>
                    <a:pt x="915" y="237"/>
                    <a:pt x="915" y="238"/>
                  </a:cubicBezTo>
                  <a:cubicBezTo>
                    <a:pt x="911" y="240"/>
                    <a:pt x="909" y="239"/>
                    <a:pt x="907" y="244"/>
                  </a:cubicBezTo>
                  <a:cubicBezTo>
                    <a:pt x="908" y="254"/>
                    <a:pt x="909" y="263"/>
                    <a:pt x="911" y="273"/>
                  </a:cubicBezTo>
                  <a:cubicBezTo>
                    <a:pt x="910" y="273"/>
                    <a:pt x="909" y="273"/>
                    <a:pt x="909" y="273"/>
                  </a:cubicBezTo>
                  <a:cubicBezTo>
                    <a:pt x="908" y="270"/>
                    <a:pt x="907" y="267"/>
                    <a:pt x="906" y="264"/>
                  </a:cubicBezTo>
                  <a:cubicBezTo>
                    <a:pt x="906" y="263"/>
                    <a:pt x="905" y="263"/>
                    <a:pt x="904" y="263"/>
                  </a:cubicBezTo>
                  <a:cubicBezTo>
                    <a:pt x="902" y="250"/>
                    <a:pt x="898" y="236"/>
                    <a:pt x="896" y="227"/>
                  </a:cubicBezTo>
                  <a:cubicBezTo>
                    <a:pt x="885" y="230"/>
                    <a:pt x="880" y="254"/>
                    <a:pt x="877" y="268"/>
                  </a:cubicBezTo>
                  <a:cubicBezTo>
                    <a:pt x="876" y="268"/>
                    <a:pt x="875" y="268"/>
                    <a:pt x="875" y="268"/>
                  </a:cubicBezTo>
                  <a:cubicBezTo>
                    <a:pt x="874" y="270"/>
                    <a:pt x="874" y="273"/>
                    <a:pt x="873" y="276"/>
                  </a:cubicBezTo>
                  <a:cubicBezTo>
                    <a:pt x="874" y="276"/>
                    <a:pt x="875" y="276"/>
                    <a:pt x="875" y="276"/>
                  </a:cubicBezTo>
                  <a:cubicBezTo>
                    <a:pt x="878" y="271"/>
                    <a:pt x="881" y="265"/>
                    <a:pt x="885" y="259"/>
                  </a:cubicBezTo>
                  <a:cubicBezTo>
                    <a:pt x="886" y="259"/>
                    <a:pt x="887" y="259"/>
                    <a:pt x="887" y="259"/>
                  </a:cubicBezTo>
                  <a:cubicBezTo>
                    <a:pt x="887" y="257"/>
                    <a:pt x="887" y="256"/>
                    <a:pt x="887" y="255"/>
                  </a:cubicBezTo>
                  <a:cubicBezTo>
                    <a:pt x="890" y="252"/>
                    <a:pt x="891" y="248"/>
                    <a:pt x="897" y="248"/>
                  </a:cubicBezTo>
                  <a:cubicBezTo>
                    <a:pt x="897" y="249"/>
                    <a:pt x="898" y="250"/>
                    <a:pt x="898" y="250"/>
                  </a:cubicBezTo>
                  <a:cubicBezTo>
                    <a:pt x="897" y="250"/>
                    <a:pt x="896" y="250"/>
                    <a:pt x="896" y="250"/>
                  </a:cubicBezTo>
                  <a:cubicBezTo>
                    <a:pt x="895" y="252"/>
                    <a:pt x="895" y="253"/>
                    <a:pt x="895" y="255"/>
                  </a:cubicBezTo>
                  <a:cubicBezTo>
                    <a:pt x="889" y="255"/>
                    <a:pt x="871" y="288"/>
                    <a:pt x="867" y="295"/>
                  </a:cubicBezTo>
                  <a:cubicBezTo>
                    <a:pt x="867" y="288"/>
                    <a:pt x="874" y="281"/>
                    <a:pt x="873" y="277"/>
                  </a:cubicBezTo>
                  <a:cubicBezTo>
                    <a:pt x="868" y="281"/>
                    <a:pt x="868" y="286"/>
                    <a:pt x="865" y="294"/>
                  </a:cubicBezTo>
                  <a:cubicBezTo>
                    <a:pt x="864" y="294"/>
                    <a:pt x="863" y="294"/>
                    <a:pt x="863" y="294"/>
                  </a:cubicBezTo>
                  <a:cubicBezTo>
                    <a:pt x="861" y="298"/>
                    <a:pt x="861" y="298"/>
                    <a:pt x="856" y="303"/>
                  </a:cubicBezTo>
                  <a:moveTo>
                    <a:pt x="1005" y="300"/>
                  </a:moveTo>
                  <a:cubicBezTo>
                    <a:pt x="1004" y="270"/>
                    <a:pt x="1005" y="258"/>
                    <a:pt x="1004" y="240"/>
                  </a:cubicBezTo>
                  <a:cubicBezTo>
                    <a:pt x="1003" y="240"/>
                    <a:pt x="1002" y="240"/>
                    <a:pt x="1002" y="240"/>
                  </a:cubicBezTo>
                  <a:cubicBezTo>
                    <a:pt x="1001" y="237"/>
                    <a:pt x="1000" y="234"/>
                    <a:pt x="1000" y="231"/>
                  </a:cubicBezTo>
                  <a:cubicBezTo>
                    <a:pt x="999" y="231"/>
                    <a:pt x="998" y="231"/>
                    <a:pt x="997" y="231"/>
                  </a:cubicBezTo>
                  <a:cubicBezTo>
                    <a:pt x="997" y="227"/>
                    <a:pt x="996" y="224"/>
                    <a:pt x="995" y="220"/>
                  </a:cubicBezTo>
                  <a:cubicBezTo>
                    <a:pt x="994" y="220"/>
                    <a:pt x="993" y="220"/>
                    <a:pt x="992" y="220"/>
                  </a:cubicBezTo>
                  <a:cubicBezTo>
                    <a:pt x="992" y="227"/>
                    <a:pt x="992" y="227"/>
                    <a:pt x="990" y="229"/>
                  </a:cubicBezTo>
                  <a:cubicBezTo>
                    <a:pt x="991" y="240"/>
                    <a:pt x="992" y="250"/>
                    <a:pt x="994" y="261"/>
                  </a:cubicBezTo>
                  <a:cubicBezTo>
                    <a:pt x="995" y="271"/>
                    <a:pt x="998" y="279"/>
                    <a:pt x="998" y="294"/>
                  </a:cubicBezTo>
                  <a:cubicBezTo>
                    <a:pt x="994" y="290"/>
                    <a:pt x="989" y="259"/>
                    <a:pt x="990" y="256"/>
                  </a:cubicBezTo>
                  <a:cubicBezTo>
                    <a:pt x="987" y="241"/>
                    <a:pt x="985" y="227"/>
                    <a:pt x="982" y="212"/>
                  </a:cubicBezTo>
                  <a:cubicBezTo>
                    <a:pt x="973" y="204"/>
                    <a:pt x="973" y="204"/>
                    <a:pt x="964" y="192"/>
                  </a:cubicBezTo>
                  <a:cubicBezTo>
                    <a:pt x="967" y="192"/>
                    <a:pt x="975" y="199"/>
                    <a:pt x="981" y="203"/>
                  </a:cubicBezTo>
                  <a:cubicBezTo>
                    <a:pt x="983" y="199"/>
                    <a:pt x="984" y="183"/>
                    <a:pt x="984" y="181"/>
                  </a:cubicBezTo>
                  <a:cubicBezTo>
                    <a:pt x="985" y="181"/>
                    <a:pt x="986" y="181"/>
                    <a:pt x="988" y="181"/>
                  </a:cubicBezTo>
                  <a:cubicBezTo>
                    <a:pt x="988" y="191"/>
                    <a:pt x="989" y="201"/>
                    <a:pt x="989" y="212"/>
                  </a:cubicBezTo>
                  <a:cubicBezTo>
                    <a:pt x="993" y="212"/>
                    <a:pt x="1000" y="215"/>
                    <a:pt x="1002" y="224"/>
                  </a:cubicBezTo>
                  <a:cubicBezTo>
                    <a:pt x="1013" y="230"/>
                    <a:pt x="1008" y="284"/>
                    <a:pt x="1005" y="300"/>
                  </a:cubicBezTo>
                  <a:moveTo>
                    <a:pt x="1015" y="296"/>
                  </a:moveTo>
                  <a:cubicBezTo>
                    <a:pt x="1016" y="286"/>
                    <a:pt x="1022" y="279"/>
                    <a:pt x="1023" y="272"/>
                  </a:cubicBezTo>
                  <a:cubicBezTo>
                    <a:pt x="1023" y="272"/>
                    <a:pt x="1024" y="272"/>
                    <a:pt x="1025" y="272"/>
                  </a:cubicBezTo>
                  <a:cubicBezTo>
                    <a:pt x="1026" y="268"/>
                    <a:pt x="1027" y="263"/>
                    <a:pt x="1028" y="259"/>
                  </a:cubicBezTo>
                  <a:cubicBezTo>
                    <a:pt x="1028" y="259"/>
                    <a:pt x="1029" y="259"/>
                    <a:pt x="1030" y="259"/>
                  </a:cubicBezTo>
                  <a:cubicBezTo>
                    <a:pt x="1032" y="252"/>
                    <a:pt x="1033" y="253"/>
                    <a:pt x="1036" y="248"/>
                  </a:cubicBezTo>
                  <a:cubicBezTo>
                    <a:pt x="1036" y="248"/>
                    <a:pt x="1037" y="248"/>
                    <a:pt x="1038" y="248"/>
                  </a:cubicBezTo>
                  <a:cubicBezTo>
                    <a:pt x="1038" y="241"/>
                    <a:pt x="1050" y="238"/>
                    <a:pt x="1058" y="236"/>
                  </a:cubicBezTo>
                  <a:cubicBezTo>
                    <a:pt x="1061" y="237"/>
                    <a:pt x="1064" y="238"/>
                    <a:pt x="1068" y="240"/>
                  </a:cubicBezTo>
                  <a:cubicBezTo>
                    <a:pt x="1068" y="240"/>
                    <a:pt x="1068" y="241"/>
                    <a:pt x="1069" y="243"/>
                  </a:cubicBezTo>
                  <a:cubicBezTo>
                    <a:pt x="1078" y="252"/>
                    <a:pt x="1075" y="288"/>
                    <a:pt x="1056" y="293"/>
                  </a:cubicBezTo>
                  <a:cubicBezTo>
                    <a:pt x="1056" y="292"/>
                    <a:pt x="1056" y="292"/>
                    <a:pt x="1056" y="291"/>
                  </a:cubicBezTo>
                  <a:cubicBezTo>
                    <a:pt x="1061" y="286"/>
                    <a:pt x="1067" y="280"/>
                    <a:pt x="1069" y="273"/>
                  </a:cubicBezTo>
                  <a:cubicBezTo>
                    <a:pt x="1068" y="265"/>
                    <a:pt x="1068" y="258"/>
                    <a:pt x="1067" y="250"/>
                  </a:cubicBezTo>
                  <a:cubicBezTo>
                    <a:pt x="1067" y="250"/>
                    <a:pt x="1066" y="250"/>
                    <a:pt x="1065" y="250"/>
                  </a:cubicBezTo>
                  <a:cubicBezTo>
                    <a:pt x="1061" y="237"/>
                    <a:pt x="1047" y="244"/>
                    <a:pt x="1044" y="246"/>
                  </a:cubicBezTo>
                  <a:cubicBezTo>
                    <a:pt x="1043" y="247"/>
                    <a:pt x="1043" y="247"/>
                    <a:pt x="1043" y="248"/>
                  </a:cubicBezTo>
                  <a:cubicBezTo>
                    <a:pt x="1042" y="248"/>
                    <a:pt x="1041" y="248"/>
                    <a:pt x="1040" y="248"/>
                  </a:cubicBezTo>
                  <a:cubicBezTo>
                    <a:pt x="1039" y="252"/>
                    <a:pt x="1037" y="253"/>
                    <a:pt x="1031" y="257"/>
                  </a:cubicBezTo>
                  <a:cubicBezTo>
                    <a:pt x="1031" y="262"/>
                    <a:pt x="1022" y="284"/>
                    <a:pt x="1019" y="287"/>
                  </a:cubicBezTo>
                  <a:cubicBezTo>
                    <a:pt x="1019" y="291"/>
                    <a:pt x="1019" y="291"/>
                    <a:pt x="1017" y="296"/>
                  </a:cubicBezTo>
                  <a:cubicBezTo>
                    <a:pt x="1017" y="296"/>
                    <a:pt x="1016" y="296"/>
                    <a:pt x="1015" y="296"/>
                  </a:cubicBezTo>
                  <a:moveTo>
                    <a:pt x="745" y="294"/>
                  </a:moveTo>
                  <a:cubicBezTo>
                    <a:pt x="745" y="279"/>
                    <a:pt x="744" y="265"/>
                    <a:pt x="743" y="251"/>
                  </a:cubicBezTo>
                  <a:cubicBezTo>
                    <a:pt x="734" y="235"/>
                    <a:pt x="723" y="203"/>
                    <a:pt x="725" y="192"/>
                  </a:cubicBezTo>
                  <a:cubicBezTo>
                    <a:pt x="726" y="192"/>
                    <a:pt x="728" y="192"/>
                    <a:pt x="729" y="192"/>
                  </a:cubicBezTo>
                  <a:cubicBezTo>
                    <a:pt x="733" y="210"/>
                    <a:pt x="737" y="225"/>
                    <a:pt x="742" y="246"/>
                  </a:cubicBezTo>
                  <a:cubicBezTo>
                    <a:pt x="743" y="246"/>
                    <a:pt x="743" y="246"/>
                    <a:pt x="744" y="246"/>
                  </a:cubicBezTo>
                  <a:cubicBezTo>
                    <a:pt x="744" y="227"/>
                    <a:pt x="744" y="208"/>
                    <a:pt x="744" y="190"/>
                  </a:cubicBezTo>
                  <a:cubicBezTo>
                    <a:pt x="744" y="190"/>
                    <a:pt x="745" y="190"/>
                    <a:pt x="745" y="190"/>
                  </a:cubicBezTo>
                  <a:cubicBezTo>
                    <a:pt x="746" y="194"/>
                    <a:pt x="751" y="202"/>
                    <a:pt x="750" y="209"/>
                  </a:cubicBezTo>
                  <a:cubicBezTo>
                    <a:pt x="749" y="209"/>
                    <a:pt x="748" y="209"/>
                    <a:pt x="748" y="209"/>
                  </a:cubicBezTo>
                  <a:cubicBezTo>
                    <a:pt x="748" y="210"/>
                    <a:pt x="748" y="211"/>
                    <a:pt x="748" y="212"/>
                  </a:cubicBezTo>
                  <a:cubicBezTo>
                    <a:pt x="748" y="212"/>
                    <a:pt x="749" y="212"/>
                    <a:pt x="750" y="212"/>
                  </a:cubicBezTo>
                  <a:cubicBezTo>
                    <a:pt x="749" y="215"/>
                    <a:pt x="748" y="219"/>
                    <a:pt x="748" y="222"/>
                  </a:cubicBezTo>
                  <a:cubicBezTo>
                    <a:pt x="747" y="289"/>
                    <a:pt x="747" y="289"/>
                    <a:pt x="745" y="294"/>
                  </a:cubicBezTo>
                  <a:moveTo>
                    <a:pt x="205" y="291"/>
                  </a:moveTo>
                  <a:cubicBezTo>
                    <a:pt x="196" y="279"/>
                    <a:pt x="200" y="267"/>
                    <a:pt x="197" y="258"/>
                  </a:cubicBezTo>
                  <a:cubicBezTo>
                    <a:pt x="197" y="255"/>
                    <a:pt x="197" y="252"/>
                    <a:pt x="197" y="249"/>
                  </a:cubicBezTo>
                  <a:cubicBezTo>
                    <a:pt x="197" y="249"/>
                    <a:pt x="198" y="248"/>
                    <a:pt x="199" y="248"/>
                  </a:cubicBezTo>
                  <a:cubicBezTo>
                    <a:pt x="203" y="261"/>
                    <a:pt x="207" y="275"/>
                    <a:pt x="211" y="291"/>
                  </a:cubicBezTo>
                  <a:cubicBezTo>
                    <a:pt x="209" y="291"/>
                    <a:pt x="207" y="291"/>
                    <a:pt x="205" y="291"/>
                  </a:cubicBezTo>
                  <a:moveTo>
                    <a:pt x="740" y="291"/>
                  </a:moveTo>
                  <a:cubicBezTo>
                    <a:pt x="737" y="275"/>
                    <a:pt x="728" y="263"/>
                    <a:pt x="725" y="253"/>
                  </a:cubicBezTo>
                  <a:cubicBezTo>
                    <a:pt x="720" y="253"/>
                    <a:pt x="720" y="243"/>
                    <a:pt x="720" y="242"/>
                  </a:cubicBezTo>
                  <a:cubicBezTo>
                    <a:pt x="719" y="242"/>
                    <a:pt x="718" y="242"/>
                    <a:pt x="718" y="242"/>
                  </a:cubicBezTo>
                  <a:cubicBezTo>
                    <a:pt x="709" y="219"/>
                    <a:pt x="698" y="209"/>
                    <a:pt x="676" y="209"/>
                  </a:cubicBezTo>
                  <a:cubicBezTo>
                    <a:pt x="676" y="209"/>
                    <a:pt x="676" y="208"/>
                    <a:pt x="676" y="207"/>
                  </a:cubicBezTo>
                  <a:cubicBezTo>
                    <a:pt x="682" y="207"/>
                    <a:pt x="688" y="207"/>
                    <a:pt x="694" y="207"/>
                  </a:cubicBezTo>
                  <a:cubicBezTo>
                    <a:pt x="694" y="206"/>
                    <a:pt x="694" y="205"/>
                    <a:pt x="695" y="204"/>
                  </a:cubicBezTo>
                  <a:cubicBezTo>
                    <a:pt x="687" y="199"/>
                    <a:pt x="686" y="198"/>
                    <a:pt x="684" y="194"/>
                  </a:cubicBezTo>
                  <a:cubicBezTo>
                    <a:pt x="679" y="192"/>
                    <a:pt x="674" y="190"/>
                    <a:pt x="669" y="188"/>
                  </a:cubicBezTo>
                  <a:cubicBezTo>
                    <a:pt x="687" y="188"/>
                    <a:pt x="690" y="194"/>
                    <a:pt x="705" y="209"/>
                  </a:cubicBezTo>
                  <a:cubicBezTo>
                    <a:pt x="718" y="216"/>
                    <a:pt x="726" y="220"/>
                    <a:pt x="735" y="241"/>
                  </a:cubicBezTo>
                  <a:cubicBezTo>
                    <a:pt x="737" y="241"/>
                    <a:pt x="741" y="254"/>
                    <a:pt x="742" y="263"/>
                  </a:cubicBezTo>
                  <a:cubicBezTo>
                    <a:pt x="741" y="263"/>
                    <a:pt x="740" y="263"/>
                    <a:pt x="739" y="263"/>
                  </a:cubicBezTo>
                  <a:cubicBezTo>
                    <a:pt x="738" y="260"/>
                    <a:pt x="737" y="256"/>
                    <a:pt x="737" y="253"/>
                  </a:cubicBezTo>
                  <a:cubicBezTo>
                    <a:pt x="733" y="253"/>
                    <a:pt x="734" y="248"/>
                    <a:pt x="733" y="246"/>
                  </a:cubicBezTo>
                  <a:cubicBezTo>
                    <a:pt x="732" y="246"/>
                    <a:pt x="732" y="246"/>
                    <a:pt x="731" y="246"/>
                  </a:cubicBezTo>
                  <a:cubicBezTo>
                    <a:pt x="729" y="241"/>
                    <a:pt x="727" y="237"/>
                    <a:pt x="726" y="233"/>
                  </a:cubicBezTo>
                  <a:cubicBezTo>
                    <a:pt x="720" y="230"/>
                    <a:pt x="720" y="227"/>
                    <a:pt x="717" y="225"/>
                  </a:cubicBezTo>
                  <a:cubicBezTo>
                    <a:pt x="717" y="226"/>
                    <a:pt x="718" y="227"/>
                    <a:pt x="718" y="228"/>
                  </a:cubicBezTo>
                  <a:cubicBezTo>
                    <a:pt x="718" y="228"/>
                    <a:pt x="719" y="228"/>
                    <a:pt x="720" y="229"/>
                  </a:cubicBezTo>
                  <a:cubicBezTo>
                    <a:pt x="725" y="247"/>
                    <a:pt x="739" y="269"/>
                    <a:pt x="741" y="291"/>
                  </a:cubicBezTo>
                  <a:cubicBezTo>
                    <a:pt x="741" y="291"/>
                    <a:pt x="740" y="291"/>
                    <a:pt x="740" y="291"/>
                  </a:cubicBezTo>
                  <a:moveTo>
                    <a:pt x="215" y="289"/>
                  </a:moveTo>
                  <a:cubicBezTo>
                    <a:pt x="209" y="262"/>
                    <a:pt x="209" y="262"/>
                    <a:pt x="209" y="258"/>
                  </a:cubicBezTo>
                  <a:cubicBezTo>
                    <a:pt x="200" y="249"/>
                    <a:pt x="200" y="237"/>
                    <a:pt x="199" y="229"/>
                  </a:cubicBezTo>
                  <a:cubicBezTo>
                    <a:pt x="205" y="232"/>
                    <a:pt x="217" y="268"/>
                    <a:pt x="219" y="275"/>
                  </a:cubicBezTo>
                  <a:cubicBezTo>
                    <a:pt x="219" y="279"/>
                    <a:pt x="220" y="284"/>
                    <a:pt x="220" y="288"/>
                  </a:cubicBezTo>
                  <a:cubicBezTo>
                    <a:pt x="218" y="288"/>
                    <a:pt x="216" y="289"/>
                    <a:pt x="215" y="289"/>
                  </a:cubicBezTo>
                  <a:moveTo>
                    <a:pt x="831" y="287"/>
                  </a:moveTo>
                  <a:cubicBezTo>
                    <a:pt x="831" y="257"/>
                    <a:pt x="832" y="218"/>
                    <a:pt x="824" y="193"/>
                  </a:cubicBezTo>
                  <a:cubicBezTo>
                    <a:pt x="824" y="189"/>
                    <a:pt x="823" y="185"/>
                    <a:pt x="823" y="181"/>
                  </a:cubicBezTo>
                  <a:cubicBezTo>
                    <a:pt x="823" y="181"/>
                    <a:pt x="824" y="180"/>
                    <a:pt x="824" y="180"/>
                  </a:cubicBezTo>
                  <a:cubicBezTo>
                    <a:pt x="835" y="186"/>
                    <a:pt x="835" y="245"/>
                    <a:pt x="835" y="263"/>
                  </a:cubicBezTo>
                  <a:cubicBezTo>
                    <a:pt x="834" y="271"/>
                    <a:pt x="832" y="279"/>
                    <a:pt x="831" y="287"/>
                  </a:cubicBezTo>
                  <a:moveTo>
                    <a:pt x="532" y="286"/>
                  </a:moveTo>
                  <a:cubicBezTo>
                    <a:pt x="528" y="257"/>
                    <a:pt x="528" y="257"/>
                    <a:pt x="526" y="256"/>
                  </a:cubicBezTo>
                  <a:cubicBezTo>
                    <a:pt x="522" y="242"/>
                    <a:pt x="522" y="242"/>
                    <a:pt x="522" y="235"/>
                  </a:cubicBezTo>
                  <a:cubicBezTo>
                    <a:pt x="521" y="235"/>
                    <a:pt x="520" y="234"/>
                    <a:pt x="519" y="234"/>
                  </a:cubicBezTo>
                  <a:cubicBezTo>
                    <a:pt x="517" y="220"/>
                    <a:pt x="507" y="204"/>
                    <a:pt x="502" y="194"/>
                  </a:cubicBezTo>
                  <a:cubicBezTo>
                    <a:pt x="502" y="192"/>
                    <a:pt x="502" y="190"/>
                    <a:pt x="502" y="188"/>
                  </a:cubicBezTo>
                  <a:cubicBezTo>
                    <a:pt x="510" y="190"/>
                    <a:pt x="528" y="235"/>
                    <a:pt x="528" y="249"/>
                  </a:cubicBezTo>
                  <a:cubicBezTo>
                    <a:pt x="527" y="249"/>
                    <a:pt x="529" y="251"/>
                    <a:pt x="534" y="270"/>
                  </a:cubicBezTo>
                  <a:cubicBezTo>
                    <a:pt x="534" y="275"/>
                    <a:pt x="534" y="280"/>
                    <a:pt x="535" y="286"/>
                  </a:cubicBezTo>
                  <a:cubicBezTo>
                    <a:pt x="534" y="286"/>
                    <a:pt x="533" y="286"/>
                    <a:pt x="532" y="286"/>
                  </a:cubicBezTo>
                  <a:moveTo>
                    <a:pt x="757" y="285"/>
                  </a:moveTo>
                  <a:cubicBezTo>
                    <a:pt x="758" y="281"/>
                    <a:pt x="759" y="278"/>
                    <a:pt x="759" y="274"/>
                  </a:cubicBezTo>
                  <a:cubicBezTo>
                    <a:pt x="759" y="278"/>
                    <a:pt x="759" y="281"/>
                    <a:pt x="759" y="285"/>
                  </a:cubicBezTo>
                  <a:cubicBezTo>
                    <a:pt x="758" y="285"/>
                    <a:pt x="757" y="285"/>
                    <a:pt x="757" y="285"/>
                  </a:cubicBezTo>
                  <a:moveTo>
                    <a:pt x="752" y="283"/>
                  </a:moveTo>
                  <a:cubicBezTo>
                    <a:pt x="753" y="266"/>
                    <a:pt x="758" y="253"/>
                    <a:pt x="760" y="240"/>
                  </a:cubicBezTo>
                  <a:cubicBezTo>
                    <a:pt x="761" y="240"/>
                    <a:pt x="762" y="240"/>
                    <a:pt x="762" y="240"/>
                  </a:cubicBezTo>
                  <a:cubicBezTo>
                    <a:pt x="765" y="224"/>
                    <a:pt x="771" y="209"/>
                    <a:pt x="780" y="199"/>
                  </a:cubicBezTo>
                  <a:cubicBezTo>
                    <a:pt x="780" y="212"/>
                    <a:pt x="766" y="241"/>
                    <a:pt x="761" y="256"/>
                  </a:cubicBezTo>
                  <a:cubicBezTo>
                    <a:pt x="759" y="263"/>
                    <a:pt x="757" y="275"/>
                    <a:pt x="752" y="283"/>
                  </a:cubicBezTo>
                  <a:moveTo>
                    <a:pt x="259" y="281"/>
                  </a:moveTo>
                  <a:cubicBezTo>
                    <a:pt x="257" y="279"/>
                    <a:pt x="255" y="277"/>
                    <a:pt x="252" y="275"/>
                  </a:cubicBezTo>
                  <a:cubicBezTo>
                    <a:pt x="249" y="259"/>
                    <a:pt x="241" y="237"/>
                    <a:pt x="242" y="225"/>
                  </a:cubicBezTo>
                  <a:cubicBezTo>
                    <a:pt x="241" y="224"/>
                    <a:pt x="241" y="223"/>
                    <a:pt x="241" y="222"/>
                  </a:cubicBezTo>
                  <a:cubicBezTo>
                    <a:pt x="240" y="222"/>
                    <a:pt x="240" y="222"/>
                    <a:pt x="239" y="222"/>
                  </a:cubicBezTo>
                  <a:cubicBezTo>
                    <a:pt x="239" y="215"/>
                    <a:pt x="229" y="183"/>
                    <a:pt x="228" y="183"/>
                  </a:cubicBezTo>
                  <a:cubicBezTo>
                    <a:pt x="228" y="182"/>
                    <a:pt x="228" y="180"/>
                    <a:pt x="228" y="179"/>
                  </a:cubicBezTo>
                  <a:cubicBezTo>
                    <a:pt x="227" y="179"/>
                    <a:pt x="227" y="179"/>
                    <a:pt x="227" y="179"/>
                  </a:cubicBezTo>
                  <a:cubicBezTo>
                    <a:pt x="221" y="165"/>
                    <a:pt x="215" y="152"/>
                    <a:pt x="212" y="142"/>
                  </a:cubicBezTo>
                  <a:cubicBezTo>
                    <a:pt x="209" y="142"/>
                    <a:pt x="208" y="134"/>
                    <a:pt x="208" y="134"/>
                  </a:cubicBezTo>
                  <a:cubicBezTo>
                    <a:pt x="207" y="134"/>
                    <a:pt x="207" y="134"/>
                    <a:pt x="206" y="134"/>
                  </a:cubicBezTo>
                  <a:cubicBezTo>
                    <a:pt x="200" y="115"/>
                    <a:pt x="200" y="115"/>
                    <a:pt x="199" y="106"/>
                  </a:cubicBezTo>
                  <a:cubicBezTo>
                    <a:pt x="191" y="103"/>
                    <a:pt x="187" y="90"/>
                    <a:pt x="188" y="88"/>
                  </a:cubicBezTo>
                  <a:cubicBezTo>
                    <a:pt x="200" y="95"/>
                    <a:pt x="211" y="120"/>
                    <a:pt x="214" y="137"/>
                  </a:cubicBezTo>
                  <a:cubicBezTo>
                    <a:pt x="220" y="144"/>
                    <a:pt x="227" y="158"/>
                    <a:pt x="231" y="172"/>
                  </a:cubicBezTo>
                  <a:cubicBezTo>
                    <a:pt x="236" y="172"/>
                    <a:pt x="249" y="229"/>
                    <a:pt x="252" y="244"/>
                  </a:cubicBezTo>
                  <a:cubicBezTo>
                    <a:pt x="256" y="256"/>
                    <a:pt x="260" y="269"/>
                    <a:pt x="263" y="281"/>
                  </a:cubicBezTo>
                  <a:cubicBezTo>
                    <a:pt x="262" y="281"/>
                    <a:pt x="260" y="281"/>
                    <a:pt x="259" y="281"/>
                  </a:cubicBezTo>
                  <a:moveTo>
                    <a:pt x="765" y="281"/>
                  </a:moveTo>
                  <a:cubicBezTo>
                    <a:pt x="766" y="269"/>
                    <a:pt x="769" y="259"/>
                    <a:pt x="773" y="249"/>
                  </a:cubicBezTo>
                  <a:cubicBezTo>
                    <a:pt x="773" y="249"/>
                    <a:pt x="774" y="249"/>
                    <a:pt x="775" y="249"/>
                  </a:cubicBezTo>
                  <a:cubicBezTo>
                    <a:pt x="777" y="242"/>
                    <a:pt x="777" y="239"/>
                    <a:pt x="784" y="237"/>
                  </a:cubicBezTo>
                  <a:cubicBezTo>
                    <a:pt x="784" y="235"/>
                    <a:pt x="786" y="235"/>
                    <a:pt x="784" y="242"/>
                  </a:cubicBezTo>
                  <a:cubicBezTo>
                    <a:pt x="778" y="251"/>
                    <a:pt x="778" y="251"/>
                    <a:pt x="776" y="257"/>
                  </a:cubicBezTo>
                  <a:cubicBezTo>
                    <a:pt x="775" y="257"/>
                    <a:pt x="774" y="257"/>
                    <a:pt x="774" y="257"/>
                  </a:cubicBezTo>
                  <a:cubicBezTo>
                    <a:pt x="771" y="265"/>
                    <a:pt x="769" y="272"/>
                    <a:pt x="767" y="281"/>
                  </a:cubicBezTo>
                  <a:cubicBezTo>
                    <a:pt x="766" y="281"/>
                    <a:pt x="765" y="281"/>
                    <a:pt x="765" y="281"/>
                  </a:cubicBezTo>
                  <a:moveTo>
                    <a:pt x="760" y="272"/>
                  </a:moveTo>
                  <a:cubicBezTo>
                    <a:pt x="764" y="259"/>
                    <a:pt x="768" y="247"/>
                    <a:pt x="772" y="235"/>
                  </a:cubicBezTo>
                  <a:cubicBezTo>
                    <a:pt x="772" y="235"/>
                    <a:pt x="773" y="235"/>
                    <a:pt x="774" y="235"/>
                  </a:cubicBezTo>
                  <a:cubicBezTo>
                    <a:pt x="774" y="234"/>
                    <a:pt x="774" y="234"/>
                    <a:pt x="774" y="233"/>
                  </a:cubicBezTo>
                  <a:cubicBezTo>
                    <a:pt x="774" y="233"/>
                    <a:pt x="775" y="233"/>
                    <a:pt x="776" y="233"/>
                  </a:cubicBezTo>
                  <a:cubicBezTo>
                    <a:pt x="777" y="224"/>
                    <a:pt x="779" y="221"/>
                    <a:pt x="782" y="217"/>
                  </a:cubicBezTo>
                  <a:cubicBezTo>
                    <a:pt x="783" y="217"/>
                    <a:pt x="784" y="217"/>
                    <a:pt x="784" y="217"/>
                  </a:cubicBezTo>
                  <a:cubicBezTo>
                    <a:pt x="785" y="215"/>
                    <a:pt x="786" y="213"/>
                    <a:pt x="787" y="212"/>
                  </a:cubicBezTo>
                  <a:cubicBezTo>
                    <a:pt x="787" y="212"/>
                    <a:pt x="788" y="212"/>
                    <a:pt x="789" y="212"/>
                  </a:cubicBezTo>
                  <a:cubicBezTo>
                    <a:pt x="789" y="211"/>
                    <a:pt x="789" y="210"/>
                    <a:pt x="789" y="209"/>
                  </a:cubicBezTo>
                  <a:cubicBezTo>
                    <a:pt x="790" y="209"/>
                    <a:pt x="790" y="210"/>
                    <a:pt x="791" y="210"/>
                  </a:cubicBezTo>
                  <a:cubicBezTo>
                    <a:pt x="789" y="214"/>
                    <a:pt x="787" y="218"/>
                    <a:pt x="786" y="222"/>
                  </a:cubicBezTo>
                  <a:cubicBezTo>
                    <a:pt x="780" y="222"/>
                    <a:pt x="782" y="226"/>
                    <a:pt x="780" y="231"/>
                  </a:cubicBezTo>
                  <a:cubicBezTo>
                    <a:pt x="777" y="237"/>
                    <a:pt x="773" y="243"/>
                    <a:pt x="770" y="248"/>
                  </a:cubicBezTo>
                  <a:cubicBezTo>
                    <a:pt x="762" y="270"/>
                    <a:pt x="762" y="270"/>
                    <a:pt x="760" y="272"/>
                  </a:cubicBezTo>
                  <a:moveTo>
                    <a:pt x="241" y="269"/>
                  </a:moveTo>
                  <a:cubicBezTo>
                    <a:pt x="241" y="268"/>
                    <a:pt x="240" y="268"/>
                    <a:pt x="239" y="268"/>
                  </a:cubicBezTo>
                  <a:cubicBezTo>
                    <a:pt x="240" y="266"/>
                    <a:pt x="240" y="264"/>
                    <a:pt x="241" y="263"/>
                  </a:cubicBezTo>
                  <a:cubicBezTo>
                    <a:pt x="241" y="265"/>
                    <a:pt x="241" y="266"/>
                    <a:pt x="241" y="269"/>
                  </a:cubicBezTo>
                  <a:moveTo>
                    <a:pt x="1014" y="262"/>
                  </a:moveTo>
                  <a:cubicBezTo>
                    <a:pt x="1014" y="243"/>
                    <a:pt x="1014" y="224"/>
                    <a:pt x="1014" y="205"/>
                  </a:cubicBezTo>
                  <a:cubicBezTo>
                    <a:pt x="1014" y="205"/>
                    <a:pt x="1014" y="204"/>
                    <a:pt x="1015" y="204"/>
                  </a:cubicBezTo>
                  <a:cubicBezTo>
                    <a:pt x="1016" y="204"/>
                    <a:pt x="1017" y="205"/>
                    <a:pt x="1017" y="205"/>
                  </a:cubicBezTo>
                  <a:cubicBezTo>
                    <a:pt x="1020" y="223"/>
                    <a:pt x="1020" y="242"/>
                    <a:pt x="1017" y="262"/>
                  </a:cubicBezTo>
                  <a:cubicBezTo>
                    <a:pt x="1016" y="262"/>
                    <a:pt x="1015" y="262"/>
                    <a:pt x="1014" y="262"/>
                  </a:cubicBezTo>
                  <a:moveTo>
                    <a:pt x="45" y="257"/>
                  </a:moveTo>
                  <a:cubicBezTo>
                    <a:pt x="44" y="237"/>
                    <a:pt x="42" y="226"/>
                    <a:pt x="34" y="212"/>
                  </a:cubicBezTo>
                  <a:cubicBezTo>
                    <a:pt x="33" y="212"/>
                    <a:pt x="33" y="212"/>
                    <a:pt x="33" y="212"/>
                  </a:cubicBezTo>
                  <a:cubicBezTo>
                    <a:pt x="29" y="203"/>
                    <a:pt x="15" y="194"/>
                    <a:pt x="11" y="192"/>
                  </a:cubicBezTo>
                  <a:cubicBezTo>
                    <a:pt x="11" y="191"/>
                    <a:pt x="11" y="190"/>
                    <a:pt x="11" y="190"/>
                  </a:cubicBezTo>
                  <a:cubicBezTo>
                    <a:pt x="20" y="191"/>
                    <a:pt x="30" y="197"/>
                    <a:pt x="39" y="209"/>
                  </a:cubicBezTo>
                  <a:cubicBezTo>
                    <a:pt x="45" y="220"/>
                    <a:pt x="45" y="220"/>
                    <a:pt x="46" y="220"/>
                  </a:cubicBezTo>
                  <a:cubicBezTo>
                    <a:pt x="47" y="211"/>
                    <a:pt x="47" y="211"/>
                    <a:pt x="48" y="208"/>
                  </a:cubicBezTo>
                  <a:cubicBezTo>
                    <a:pt x="48" y="201"/>
                    <a:pt x="47" y="181"/>
                    <a:pt x="53" y="181"/>
                  </a:cubicBezTo>
                  <a:cubicBezTo>
                    <a:pt x="51" y="206"/>
                    <a:pt x="50" y="230"/>
                    <a:pt x="48" y="254"/>
                  </a:cubicBezTo>
                  <a:cubicBezTo>
                    <a:pt x="47" y="255"/>
                    <a:pt x="46" y="256"/>
                    <a:pt x="45" y="257"/>
                  </a:cubicBezTo>
                  <a:moveTo>
                    <a:pt x="751" y="257"/>
                  </a:moveTo>
                  <a:cubicBezTo>
                    <a:pt x="752" y="237"/>
                    <a:pt x="759" y="215"/>
                    <a:pt x="764" y="195"/>
                  </a:cubicBezTo>
                  <a:cubicBezTo>
                    <a:pt x="766" y="190"/>
                    <a:pt x="765" y="188"/>
                    <a:pt x="772" y="187"/>
                  </a:cubicBezTo>
                  <a:cubicBezTo>
                    <a:pt x="772" y="188"/>
                    <a:pt x="772" y="190"/>
                    <a:pt x="772" y="192"/>
                  </a:cubicBezTo>
                  <a:cubicBezTo>
                    <a:pt x="771" y="192"/>
                    <a:pt x="770" y="192"/>
                    <a:pt x="770" y="192"/>
                  </a:cubicBezTo>
                  <a:cubicBezTo>
                    <a:pt x="769" y="196"/>
                    <a:pt x="768" y="201"/>
                    <a:pt x="767" y="205"/>
                  </a:cubicBezTo>
                  <a:cubicBezTo>
                    <a:pt x="767" y="205"/>
                    <a:pt x="766" y="205"/>
                    <a:pt x="765" y="205"/>
                  </a:cubicBezTo>
                  <a:cubicBezTo>
                    <a:pt x="763" y="213"/>
                    <a:pt x="761" y="221"/>
                    <a:pt x="759" y="229"/>
                  </a:cubicBezTo>
                  <a:cubicBezTo>
                    <a:pt x="750" y="233"/>
                    <a:pt x="759" y="253"/>
                    <a:pt x="751" y="257"/>
                  </a:cubicBezTo>
                  <a:moveTo>
                    <a:pt x="23" y="255"/>
                  </a:moveTo>
                  <a:cubicBezTo>
                    <a:pt x="22" y="238"/>
                    <a:pt x="20" y="223"/>
                    <a:pt x="26" y="209"/>
                  </a:cubicBezTo>
                  <a:cubicBezTo>
                    <a:pt x="30" y="214"/>
                    <a:pt x="26" y="244"/>
                    <a:pt x="25" y="254"/>
                  </a:cubicBezTo>
                  <a:cubicBezTo>
                    <a:pt x="25" y="254"/>
                    <a:pt x="24" y="254"/>
                    <a:pt x="23" y="255"/>
                  </a:cubicBezTo>
                  <a:moveTo>
                    <a:pt x="1114" y="253"/>
                  </a:moveTo>
                  <a:cubicBezTo>
                    <a:pt x="1114" y="253"/>
                    <a:pt x="1114" y="252"/>
                    <a:pt x="1114" y="251"/>
                  </a:cubicBezTo>
                  <a:cubicBezTo>
                    <a:pt x="1115" y="250"/>
                    <a:pt x="1116" y="250"/>
                    <a:pt x="1118" y="250"/>
                  </a:cubicBezTo>
                  <a:cubicBezTo>
                    <a:pt x="1118" y="251"/>
                    <a:pt x="1118" y="252"/>
                    <a:pt x="1118" y="253"/>
                  </a:cubicBezTo>
                  <a:cubicBezTo>
                    <a:pt x="1116" y="253"/>
                    <a:pt x="1115" y="253"/>
                    <a:pt x="1114" y="253"/>
                  </a:cubicBezTo>
                  <a:moveTo>
                    <a:pt x="557" y="253"/>
                  </a:moveTo>
                  <a:cubicBezTo>
                    <a:pt x="554" y="250"/>
                    <a:pt x="554" y="250"/>
                    <a:pt x="553" y="244"/>
                  </a:cubicBezTo>
                  <a:cubicBezTo>
                    <a:pt x="554" y="243"/>
                    <a:pt x="554" y="243"/>
                    <a:pt x="554" y="242"/>
                  </a:cubicBezTo>
                  <a:cubicBezTo>
                    <a:pt x="547" y="240"/>
                    <a:pt x="549" y="231"/>
                    <a:pt x="549" y="228"/>
                  </a:cubicBezTo>
                  <a:cubicBezTo>
                    <a:pt x="554" y="228"/>
                    <a:pt x="558" y="243"/>
                    <a:pt x="559" y="252"/>
                  </a:cubicBezTo>
                  <a:cubicBezTo>
                    <a:pt x="558" y="252"/>
                    <a:pt x="557" y="252"/>
                    <a:pt x="557" y="253"/>
                  </a:cubicBezTo>
                  <a:moveTo>
                    <a:pt x="16" y="251"/>
                  </a:moveTo>
                  <a:cubicBezTo>
                    <a:pt x="14" y="246"/>
                    <a:pt x="14" y="246"/>
                    <a:pt x="12" y="224"/>
                  </a:cubicBezTo>
                  <a:cubicBezTo>
                    <a:pt x="14" y="224"/>
                    <a:pt x="15" y="224"/>
                    <a:pt x="16" y="224"/>
                  </a:cubicBezTo>
                  <a:cubicBezTo>
                    <a:pt x="17" y="233"/>
                    <a:pt x="17" y="242"/>
                    <a:pt x="18" y="251"/>
                  </a:cubicBezTo>
                  <a:cubicBezTo>
                    <a:pt x="17" y="251"/>
                    <a:pt x="16" y="251"/>
                    <a:pt x="16" y="251"/>
                  </a:cubicBezTo>
                  <a:moveTo>
                    <a:pt x="532" y="246"/>
                  </a:moveTo>
                  <a:cubicBezTo>
                    <a:pt x="532" y="244"/>
                    <a:pt x="532" y="243"/>
                    <a:pt x="532" y="242"/>
                  </a:cubicBezTo>
                  <a:cubicBezTo>
                    <a:pt x="533" y="242"/>
                    <a:pt x="534" y="242"/>
                    <a:pt x="535" y="242"/>
                  </a:cubicBezTo>
                  <a:cubicBezTo>
                    <a:pt x="535" y="243"/>
                    <a:pt x="535" y="243"/>
                    <a:pt x="535" y="245"/>
                  </a:cubicBezTo>
                  <a:cubicBezTo>
                    <a:pt x="534" y="245"/>
                    <a:pt x="533" y="246"/>
                    <a:pt x="532" y="246"/>
                  </a:cubicBezTo>
                  <a:moveTo>
                    <a:pt x="530" y="240"/>
                  </a:moveTo>
                  <a:cubicBezTo>
                    <a:pt x="526" y="222"/>
                    <a:pt x="526" y="222"/>
                    <a:pt x="526" y="215"/>
                  </a:cubicBezTo>
                  <a:cubicBezTo>
                    <a:pt x="526" y="215"/>
                    <a:pt x="527" y="215"/>
                    <a:pt x="527" y="215"/>
                  </a:cubicBezTo>
                  <a:cubicBezTo>
                    <a:pt x="527" y="215"/>
                    <a:pt x="527" y="217"/>
                    <a:pt x="527" y="218"/>
                  </a:cubicBezTo>
                  <a:cubicBezTo>
                    <a:pt x="528" y="218"/>
                    <a:pt x="529" y="218"/>
                    <a:pt x="529" y="218"/>
                  </a:cubicBezTo>
                  <a:cubicBezTo>
                    <a:pt x="531" y="225"/>
                    <a:pt x="532" y="232"/>
                    <a:pt x="534" y="240"/>
                  </a:cubicBezTo>
                  <a:cubicBezTo>
                    <a:pt x="532" y="240"/>
                    <a:pt x="531" y="240"/>
                    <a:pt x="530" y="240"/>
                  </a:cubicBezTo>
                  <a:moveTo>
                    <a:pt x="571" y="236"/>
                  </a:moveTo>
                  <a:cubicBezTo>
                    <a:pt x="568" y="230"/>
                    <a:pt x="567" y="224"/>
                    <a:pt x="572" y="224"/>
                  </a:cubicBezTo>
                  <a:cubicBezTo>
                    <a:pt x="572" y="228"/>
                    <a:pt x="573" y="232"/>
                    <a:pt x="574" y="236"/>
                  </a:cubicBezTo>
                  <a:cubicBezTo>
                    <a:pt x="573" y="236"/>
                    <a:pt x="571" y="236"/>
                    <a:pt x="571" y="236"/>
                  </a:cubicBezTo>
                  <a:moveTo>
                    <a:pt x="545" y="225"/>
                  </a:moveTo>
                  <a:cubicBezTo>
                    <a:pt x="543" y="220"/>
                    <a:pt x="542" y="220"/>
                    <a:pt x="543" y="218"/>
                  </a:cubicBezTo>
                  <a:cubicBezTo>
                    <a:pt x="546" y="221"/>
                    <a:pt x="546" y="221"/>
                    <a:pt x="547" y="225"/>
                  </a:cubicBezTo>
                  <a:cubicBezTo>
                    <a:pt x="546" y="225"/>
                    <a:pt x="546" y="225"/>
                    <a:pt x="545" y="225"/>
                  </a:cubicBezTo>
                  <a:moveTo>
                    <a:pt x="212" y="224"/>
                  </a:moveTo>
                  <a:cubicBezTo>
                    <a:pt x="214" y="206"/>
                    <a:pt x="215" y="191"/>
                    <a:pt x="220" y="177"/>
                  </a:cubicBezTo>
                  <a:cubicBezTo>
                    <a:pt x="221" y="177"/>
                    <a:pt x="222" y="177"/>
                    <a:pt x="222" y="177"/>
                  </a:cubicBezTo>
                  <a:cubicBezTo>
                    <a:pt x="221" y="191"/>
                    <a:pt x="218" y="208"/>
                    <a:pt x="214" y="224"/>
                  </a:cubicBezTo>
                  <a:cubicBezTo>
                    <a:pt x="213" y="224"/>
                    <a:pt x="212" y="224"/>
                    <a:pt x="212" y="224"/>
                  </a:cubicBezTo>
                  <a:moveTo>
                    <a:pt x="559" y="216"/>
                  </a:moveTo>
                  <a:cubicBezTo>
                    <a:pt x="558" y="212"/>
                    <a:pt x="558" y="212"/>
                    <a:pt x="557" y="194"/>
                  </a:cubicBezTo>
                  <a:cubicBezTo>
                    <a:pt x="560" y="194"/>
                    <a:pt x="560" y="194"/>
                    <a:pt x="561" y="196"/>
                  </a:cubicBezTo>
                  <a:cubicBezTo>
                    <a:pt x="561" y="188"/>
                    <a:pt x="561" y="182"/>
                    <a:pt x="563" y="177"/>
                  </a:cubicBezTo>
                  <a:cubicBezTo>
                    <a:pt x="564" y="180"/>
                    <a:pt x="566" y="214"/>
                    <a:pt x="559" y="216"/>
                  </a:cubicBezTo>
                  <a:moveTo>
                    <a:pt x="523" y="212"/>
                  </a:moveTo>
                  <a:cubicBezTo>
                    <a:pt x="523" y="209"/>
                    <a:pt x="522" y="206"/>
                    <a:pt x="522" y="203"/>
                  </a:cubicBezTo>
                  <a:cubicBezTo>
                    <a:pt x="521" y="203"/>
                    <a:pt x="520" y="203"/>
                    <a:pt x="520" y="203"/>
                  </a:cubicBezTo>
                  <a:cubicBezTo>
                    <a:pt x="515" y="180"/>
                    <a:pt x="504" y="155"/>
                    <a:pt x="496" y="141"/>
                  </a:cubicBezTo>
                  <a:cubicBezTo>
                    <a:pt x="495" y="140"/>
                    <a:pt x="494" y="140"/>
                    <a:pt x="493" y="140"/>
                  </a:cubicBezTo>
                  <a:cubicBezTo>
                    <a:pt x="489" y="131"/>
                    <a:pt x="481" y="123"/>
                    <a:pt x="479" y="119"/>
                  </a:cubicBezTo>
                  <a:cubicBezTo>
                    <a:pt x="478" y="119"/>
                    <a:pt x="477" y="119"/>
                    <a:pt x="477" y="119"/>
                  </a:cubicBezTo>
                  <a:cubicBezTo>
                    <a:pt x="474" y="109"/>
                    <a:pt x="452" y="106"/>
                    <a:pt x="447" y="104"/>
                  </a:cubicBezTo>
                  <a:cubicBezTo>
                    <a:pt x="460" y="101"/>
                    <a:pt x="483" y="105"/>
                    <a:pt x="490" y="123"/>
                  </a:cubicBezTo>
                  <a:cubicBezTo>
                    <a:pt x="490" y="123"/>
                    <a:pt x="491" y="123"/>
                    <a:pt x="492" y="123"/>
                  </a:cubicBezTo>
                  <a:cubicBezTo>
                    <a:pt x="499" y="136"/>
                    <a:pt x="506" y="149"/>
                    <a:pt x="511" y="164"/>
                  </a:cubicBezTo>
                  <a:cubicBezTo>
                    <a:pt x="512" y="164"/>
                    <a:pt x="513" y="164"/>
                    <a:pt x="513" y="164"/>
                  </a:cubicBezTo>
                  <a:cubicBezTo>
                    <a:pt x="515" y="178"/>
                    <a:pt x="524" y="192"/>
                    <a:pt x="526" y="212"/>
                  </a:cubicBezTo>
                  <a:cubicBezTo>
                    <a:pt x="525" y="212"/>
                    <a:pt x="524" y="212"/>
                    <a:pt x="523" y="212"/>
                  </a:cubicBezTo>
                  <a:moveTo>
                    <a:pt x="537" y="209"/>
                  </a:moveTo>
                  <a:cubicBezTo>
                    <a:pt x="535" y="204"/>
                    <a:pt x="534" y="199"/>
                    <a:pt x="533" y="194"/>
                  </a:cubicBezTo>
                  <a:cubicBezTo>
                    <a:pt x="522" y="190"/>
                    <a:pt x="522" y="183"/>
                    <a:pt x="521" y="177"/>
                  </a:cubicBezTo>
                  <a:cubicBezTo>
                    <a:pt x="521" y="176"/>
                    <a:pt x="522" y="176"/>
                    <a:pt x="522" y="175"/>
                  </a:cubicBezTo>
                  <a:cubicBezTo>
                    <a:pt x="524" y="180"/>
                    <a:pt x="529" y="187"/>
                    <a:pt x="536" y="194"/>
                  </a:cubicBezTo>
                  <a:cubicBezTo>
                    <a:pt x="537" y="199"/>
                    <a:pt x="538" y="204"/>
                    <a:pt x="540" y="209"/>
                  </a:cubicBezTo>
                  <a:cubicBezTo>
                    <a:pt x="539" y="209"/>
                    <a:pt x="537" y="209"/>
                    <a:pt x="537" y="209"/>
                  </a:cubicBezTo>
                  <a:moveTo>
                    <a:pt x="255" y="207"/>
                  </a:moveTo>
                  <a:cubicBezTo>
                    <a:pt x="253" y="201"/>
                    <a:pt x="254" y="196"/>
                    <a:pt x="254" y="193"/>
                  </a:cubicBezTo>
                  <a:cubicBezTo>
                    <a:pt x="250" y="179"/>
                    <a:pt x="247" y="164"/>
                    <a:pt x="248" y="152"/>
                  </a:cubicBezTo>
                  <a:cubicBezTo>
                    <a:pt x="252" y="152"/>
                    <a:pt x="255" y="152"/>
                    <a:pt x="258" y="152"/>
                  </a:cubicBezTo>
                  <a:cubicBezTo>
                    <a:pt x="262" y="155"/>
                    <a:pt x="263" y="167"/>
                    <a:pt x="260" y="176"/>
                  </a:cubicBezTo>
                  <a:cubicBezTo>
                    <a:pt x="261" y="184"/>
                    <a:pt x="264" y="195"/>
                    <a:pt x="263" y="205"/>
                  </a:cubicBezTo>
                  <a:cubicBezTo>
                    <a:pt x="262" y="205"/>
                    <a:pt x="261" y="205"/>
                    <a:pt x="260" y="205"/>
                  </a:cubicBezTo>
                  <a:cubicBezTo>
                    <a:pt x="260" y="206"/>
                    <a:pt x="260" y="206"/>
                    <a:pt x="260" y="207"/>
                  </a:cubicBezTo>
                  <a:cubicBezTo>
                    <a:pt x="258" y="207"/>
                    <a:pt x="257" y="207"/>
                    <a:pt x="255" y="207"/>
                  </a:cubicBezTo>
                  <a:moveTo>
                    <a:pt x="123" y="201"/>
                  </a:moveTo>
                  <a:cubicBezTo>
                    <a:pt x="114" y="196"/>
                    <a:pt x="105" y="190"/>
                    <a:pt x="103" y="186"/>
                  </a:cubicBezTo>
                  <a:cubicBezTo>
                    <a:pt x="105" y="186"/>
                    <a:pt x="108" y="186"/>
                    <a:pt x="111" y="186"/>
                  </a:cubicBezTo>
                  <a:cubicBezTo>
                    <a:pt x="111" y="186"/>
                    <a:pt x="111" y="187"/>
                    <a:pt x="111" y="187"/>
                  </a:cubicBezTo>
                  <a:cubicBezTo>
                    <a:pt x="114" y="187"/>
                    <a:pt x="123" y="192"/>
                    <a:pt x="125" y="201"/>
                  </a:cubicBezTo>
                  <a:cubicBezTo>
                    <a:pt x="124" y="201"/>
                    <a:pt x="123" y="201"/>
                    <a:pt x="123" y="201"/>
                  </a:cubicBezTo>
                  <a:moveTo>
                    <a:pt x="36" y="196"/>
                  </a:moveTo>
                  <a:cubicBezTo>
                    <a:pt x="36" y="166"/>
                    <a:pt x="41" y="132"/>
                    <a:pt x="51" y="107"/>
                  </a:cubicBezTo>
                  <a:cubicBezTo>
                    <a:pt x="53" y="90"/>
                    <a:pt x="55" y="73"/>
                    <a:pt x="58" y="56"/>
                  </a:cubicBezTo>
                  <a:cubicBezTo>
                    <a:pt x="58" y="50"/>
                    <a:pt x="59" y="43"/>
                    <a:pt x="60" y="37"/>
                  </a:cubicBezTo>
                  <a:cubicBezTo>
                    <a:pt x="61" y="37"/>
                    <a:pt x="62" y="37"/>
                    <a:pt x="63" y="38"/>
                  </a:cubicBezTo>
                  <a:cubicBezTo>
                    <a:pt x="61" y="51"/>
                    <a:pt x="60" y="64"/>
                    <a:pt x="59" y="78"/>
                  </a:cubicBezTo>
                  <a:cubicBezTo>
                    <a:pt x="58" y="78"/>
                    <a:pt x="58" y="78"/>
                    <a:pt x="57" y="79"/>
                  </a:cubicBezTo>
                  <a:cubicBezTo>
                    <a:pt x="58" y="85"/>
                    <a:pt x="53" y="120"/>
                    <a:pt x="49" y="127"/>
                  </a:cubicBezTo>
                  <a:cubicBezTo>
                    <a:pt x="46" y="150"/>
                    <a:pt x="44" y="173"/>
                    <a:pt x="39" y="196"/>
                  </a:cubicBezTo>
                  <a:cubicBezTo>
                    <a:pt x="38" y="196"/>
                    <a:pt x="37" y="196"/>
                    <a:pt x="36" y="196"/>
                  </a:cubicBezTo>
                  <a:moveTo>
                    <a:pt x="474" y="189"/>
                  </a:moveTo>
                  <a:cubicBezTo>
                    <a:pt x="475" y="174"/>
                    <a:pt x="475" y="160"/>
                    <a:pt x="476" y="146"/>
                  </a:cubicBezTo>
                  <a:cubicBezTo>
                    <a:pt x="477" y="143"/>
                    <a:pt x="478" y="139"/>
                    <a:pt x="479" y="136"/>
                  </a:cubicBezTo>
                  <a:cubicBezTo>
                    <a:pt x="480" y="141"/>
                    <a:pt x="481" y="145"/>
                    <a:pt x="482" y="150"/>
                  </a:cubicBezTo>
                  <a:cubicBezTo>
                    <a:pt x="481" y="157"/>
                    <a:pt x="480" y="184"/>
                    <a:pt x="479" y="188"/>
                  </a:cubicBezTo>
                  <a:cubicBezTo>
                    <a:pt x="477" y="188"/>
                    <a:pt x="476" y="188"/>
                    <a:pt x="474" y="189"/>
                  </a:cubicBezTo>
                  <a:moveTo>
                    <a:pt x="199" y="188"/>
                  </a:moveTo>
                  <a:cubicBezTo>
                    <a:pt x="199" y="187"/>
                    <a:pt x="199" y="186"/>
                    <a:pt x="199" y="186"/>
                  </a:cubicBezTo>
                  <a:cubicBezTo>
                    <a:pt x="198" y="186"/>
                    <a:pt x="197" y="186"/>
                    <a:pt x="197" y="186"/>
                  </a:cubicBezTo>
                  <a:cubicBezTo>
                    <a:pt x="197" y="184"/>
                    <a:pt x="197" y="183"/>
                    <a:pt x="198" y="182"/>
                  </a:cubicBezTo>
                  <a:cubicBezTo>
                    <a:pt x="199" y="183"/>
                    <a:pt x="201" y="188"/>
                    <a:pt x="199" y="188"/>
                  </a:cubicBezTo>
                  <a:moveTo>
                    <a:pt x="98" y="184"/>
                  </a:moveTo>
                  <a:cubicBezTo>
                    <a:pt x="91" y="177"/>
                    <a:pt x="86" y="175"/>
                    <a:pt x="80" y="173"/>
                  </a:cubicBezTo>
                  <a:cubicBezTo>
                    <a:pt x="80" y="172"/>
                    <a:pt x="80" y="171"/>
                    <a:pt x="80" y="171"/>
                  </a:cubicBezTo>
                  <a:cubicBezTo>
                    <a:pt x="80" y="171"/>
                    <a:pt x="101" y="175"/>
                    <a:pt x="98" y="184"/>
                  </a:cubicBezTo>
                  <a:moveTo>
                    <a:pt x="160" y="179"/>
                  </a:moveTo>
                  <a:cubicBezTo>
                    <a:pt x="158" y="173"/>
                    <a:pt x="158" y="172"/>
                    <a:pt x="155" y="168"/>
                  </a:cubicBezTo>
                  <a:cubicBezTo>
                    <a:pt x="152" y="159"/>
                    <a:pt x="150" y="150"/>
                    <a:pt x="148" y="142"/>
                  </a:cubicBezTo>
                  <a:cubicBezTo>
                    <a:pt x="142" y="136"/>
                    <a:pt x="130" y="94"/>
                    <a:pt x="129" y="84"/>
                  </a:cubicBezTo>
                  <a:cubicBezTo>
                    <a:pt x="127" y="83"/>
                    <a:pt x="125" y="82"/>
                    <a:pt x="124" y="82"/>
                  </a:cubicBezTo>
                  <a:cubicBezTo>
                    <a:pt x="123" y="81"/>
                    <a:pt x="123" y="80"/>
                    <a:pt x="123" y="80"/>
                  </a:cubicBezTo>
                  <a:cubicBezTo>
                    <a:pt x="122" y="80"/>
                    <a:pt x="122" y="80"/>
                    <a:pt x="121" y="80"/>
                  </a:cubicBezTo>
                  <a:cubicBezTo>
                    <a:pt x="120" y="79"/>
                    <a:pt x="120" y="78"/>
                    <a:pt x="120" y="77"/>
                  </a:cubicBezTo>
                  <a:cubicBezTo>
                    <a:pt x="117" y="76"/>
                    <a:pt x="115" y="75"/>
                    <a:pt x="112" y="73"/>
                  </a:cubicBezTo>
                  <a:cubicBezTo>
                    <a:pt x="105" y="60"/>
                    <a:pt x="79" y="43"/>
                    <a:pt x="70" y="37"/>
                  </a:cubicBezTo>
                  <a:cubicBezTo>
                    <a:pt x="69" y="36"/>
                    <a:pt x="69" y="35"/>
                    <a:pt x="69" y="35"/>
                  </a:cubicBezTo>
                  <a:cubicBezTo>
                    <a:pt x="68" y="35"/>
                    <a:pt x="67" y="35"/>
                    <a:pt x="66" y="35"/>
                  </a:cubicBezTo>
                  <a:cubicBezTo>
                    <a:pt x="64" y="32"/>
                    <a:pt x="63" y="30"/>
                    <a:pt x="61" y="28"/>
                  </a:cubicBezTo>
                  <a:cubicBezTo>
                    <a:pt x="75" y="31"/>
                    <a:pt x="87" y="43"/>
                    <a:pt x="101" y="55"/>
                  </a:cubicBezTo>
                  <a:cubicBezTo>
                    <a:pt x="102" y="55"/>
                    <a:pt x="103" y="56"/>
                    <a:pt x="104" y="56"/>
                  </a:cubicBezTo>
                  <a:cubicBezTo>
                    <a:pt x="104" y="57"/>
                    <a:pt x="104" y="57"/>
                    <a:pt x="104" y="58"/>
                  </a:cubicBezTo>
                  <a:cubicBezTo>
                    <a:pt x="108" y="58"/>
                    <a:pt x="124" y="72"/>
                    <a:pt x="129" y="82"/>
                  </a:cubicBezTo>
                  <a:cubicBezTo>
                    <a:pt x="132" y="82"/>
                    <a:pt x="136" y="82"/>
                    <a:pt x="138" y="88"/>
                  </a:cubicBezTo>
                  <a:cubicBezTo>
                    <a:pt x="140" y="88"/>
                    <a:pt x="157" y="105"/>
                    <a:pt x="162" y="112"/>
                  </a:cubicBezTo>
                  <a:cubicBezTo>
                    <a:pt x="159" y="112"/>
                    <a:pt x="157" y="111"/>
                    <a:pt x="155" y="111"/>
                  </a:cubicBezTo>
                  <a:cubicBezTo>
                    <a:pt x="152" y="104"/>
                    <a:pt x="144" y="100"/>
                    <a:pt x="142" y="97"/>
                  </a:cubicBezTo>
                  <a:cubicBezTo>
                    <a:pt x="141" y="97"/>
                    <a:pt x="141" y="97"/>
                    <a:pt x="141" y="97"/>
                  </a:cubicBezTo>
                  <a:cubicBezTo>
                    <a:pt x="140" y="96"/>
                    <a:pt x="140" y="95"/>
                    <a:pt x="140" y="95"/>
                  </a:cubicBezTo>
                  <a:cubicBezTo>
                    <a:pt x="139" y="95"/>
                    <a:pt x="139" y="95"/>
                    <a:pt x="138" y="95"/>
                  </a:cubicBezTo>
                  <a:cubicBezTo>
                    <a:pt x="137" y="94"/>
                    <a:pt x="137" y="93"/>
                    <a:pt x="137" y="93"/>
                  </a:cubicBezTo>
                  <a:cubicBezTo>
                    <a:pt x="136" y="93"/>
                    <a:pt x="136" y="93"/>
                    <a:pt x="136" y="93"/>
                  </a:cubicBezTo>
                  <a:cubicBezTo>
                    <a:pt x="138" y="98"/>
                    <a:pt x="141" y="104"/>
                    <a:pt x="143" y="110"/>
                  </a:cubicBezTo>
                  <a:cubicBezTo>
                    <a:pt x="146" y="130"/>
                    <a:pt x="155" y="154"/>
                    <a:pt x="162" y="179"/>
                  </a:cubicBezTo>
                  <a:cubicBezTo>
                    <a:pt x="161" y="179"/>
                    <a:pt x="160" y="179"/>
                    <a:pt x="160" y="179"/>
                  </a:cubicBezTo>
                  <a:moveTo>
                    <a:pt x="332" y="176"/>
                  </a:moveTo>
                  <a:cubicBezTo>
                    <a:pt x="332" y="174"/>
                    <a:pt x="331" y="174"/>
                    <a:pt x="330" y="173"/>
                  </a:cubicBezTo>
                  <a:cubicBezTo>
                    <a:pt x="331" y="172"/>
                    <a:pt x="332" y="172"/>
                    <a:pt x="332" y="172"/>
                  </a:cubicBezTo>
                  <a:cubicBezTo>
                    <a:pt x="332" y="173"/>
                    <a:pt x="332" y="174"/>
                    <a:pt x="332" y="176"/>
                  </a:cubicBezTo>
                  <a:moveTo>
                    <a:pt x="561" y="175"/>
                  </a:moveTo>
                  <a:cubicBezTo>
                    <a:pt x="561" y="167"/>
                    <a:pt x="562" y="159"/>
                    <a:pt x="562" y="152"/>
                  </a:cubicBezTo>
                  <a:cubicBezTo>
                    <a:pt x="564" y="153"/>
                    <a:pt x="565" y="166"/>
                    <a:pt x="563" y="174"/>
                  </a:cubicBezTo>
                  <a:cubicBezTo>
                    <a:pt x="562" y="174"/>
                    <a:pt x="562" y="174"/>
                    <a:pt x="561" y="175"/>
                  </a:cubicBezTo>
                  <a:moveTo>
                    <a:pt x="25" y="166"/>
                  </a:moveTo>
                  <a:cubicBezTo>
                    <a:pt x="26" y="146"/>
                    <a:pt x="29" y="123"/>
                    <a:pt x="32" y="106"/>
                  </a:cubicBezTo>
                  <a:cubicBezTo>
                    <a:pt x="35" y="108"/>
                    <a:pt x="35" y="108"/>
                    <a:pt x="36" y="111"/>
                  </a:cubicBezTo>
                  <a:cubicBezTo>
                    <a:pt x="33" y="129"/>
                    <a:pt x="31" y="148"/>
                    <a:pt x="28" y="166"/>
                  </a:cubicBezTo>
                  <a:cubicBezTo>
                    <a:pt x="27" y="166"/>
                    <a:pt x="26" y="166"/>
                    <a:pt x="25" y="166"/>
                  </a:cubicBezTo>
                  <a:moveTo>
                    <a:pt x="500" y="160"/>
                  </a:moveTo>
                  <a:cubicBezTo>
                    <a:pt x="493" y="154"/>
                    <a:pt x="488" y="150"/>
                    <a:pt x="488" y="147"/>
                  </a:cubicBezTo>
                  <a:cubicBezTo>
                    <a:pt x="487" y="147"/>
                    <a:pt x="486" y="147"/>
                    <a:pt x="486" y="147"/>
                  </a:cubicBezTo>
                  <a:cubicBezTo>
                    <a:pt x="486" y="146"/>
                    <a:pt x="486" y="145"/>
                    <a:pt x="487" y="145"/>
                  </a:cubicBezTo>
                  <a:cubicBezTo>
                    <a:pt x="490" y="149"/>
                    <a:pt x="491" y="149"/>
                    <a:pt x="498" y="151"/>
                  </a:cubicBezTo>
                  <a:cubicBezTo>
                    <a:pt x="498" y="154"/>
                    <a:pt x="499" y="157"/>
                    <a:pt x="500" y="160"/>
                  </a:cubicBezTo>
                  <a:moveTo>
                    <a:pt x="363" y="155"/>
                  </a:moveTo>
                  <a:cubicBezTo>
                    <a:pt x="367" y="138"/>
                    <a:pt x="367" y="138"/>
                    <a:pt x="371" y="126"/>
                  </a:cubicBezTo>
                  <a:cubicBezTo>
                    <a:pt x="371" y="129"/>
                    <a:pt x="371" y="133"/>
                    <a:pt x="372" y="136"/>
                  </a:cubicBezTo>
                  <a:cubicBezTo>
                    <a:pt x="370" y="141"/>
                    <a:pt x="366" y="149"/>
                    <a:pt x="366" y="155"/>
                  </a:cubicBezTo>
                  <a:cubicBezTo>
                    <a:pt x="365" y="155"/>
                    <a:pt x="364" y="155"/>
                    <a:pt x="363" y="155"/>
                  </a:cubicBezTo>
                  <a:moveTo>
                    <a:pt x="229" y="153"/>
                  </a:moveTo>
                  <a:cubicBezTo>
                    <a:pt x="223" y="148"/>
                    <a:pt x="229" y="142"/>
                    <a:pt x="230" y="138"/>
                  </a:cubicBezTo>
                  <a:cubicBezTo>
                    <a:pt x="231" y="127"/>
                    <a:pt x="233" y="121"/>
                    <a:pt x="235" y="108"/>
                  </a:cubicBezTo>
                  <a:cubicBezTo>
                    <a:pt x="236" y="108"/>
                    <a:pt x="237" y="108"/>
                    <a:pt x="238" y="108"/>
                  </a:cubicBezTo>
                  <a:cubicBezTo>
                    <a:pt x="238" y="121"/>
                    <a:pt x="234" y="138"/>
                    <a:pt x="231" y="153"/>
                  </a:cubicBezTo>
                  <a:cubicBezTo>
                    <a:pt x="230" y="153"/>
                    <a:pt x="229" y="153"/>
                    <a:pt x="229" y="153"/>
                  </a:cubicBezTo>
                  <a:moveTo>
                    <a:pt x="560" y="132"/>
                  </a:moveTo>
                  <a:cubicBezTo>
                    <a:pt x="560" y="126"/>
                    <a:pt x="561" y="121"/>
                    <a:pt x="561" y="117"/>
                  </a:cubicBezTo>
                  <a:cubicBezTo>
                    <a:pt x="562" y="117"/>
                    <a:pt x="562" y="117"/>
                    <a:pt x="563" y="117"/>
                  </a:cubicBezTo>
                  <a:cubicBezTo>
                    <a:pt x="564" y="115"/>
                    <a:pt x="564" y="114"/>
                    <a:pt x="565" y="112"/>
                  </a:cubicBezTo>
                  <a:cubicBezTo>
                    <a:pt x="565" y="115"/>
                    <a:pt x="563" y="129"/>
                    <a:pt x="560" y="132"/>
                  </a:cubicBezTo>
                  <a:moveTo>
                    <a:pt x="18" y="119"/>
                  </a:moveTo>
                  <a:cubicBezTo>
                    <a:pt x="17" y="118"/>
                    <a:pt x="17" y="117"/>
                    <a:pt x="17" y="117"/>
                  </a:cubicBezTo>
                  <a:cubicBezTo>
                    <a:pt x="20" y="117"/>
                    <a:pt x="23" y="117"/>
                    <a:pt x="26" y="117"/>
                  </a:cubicBezTo>
                  <a:cubicBezTo>
                    <a:pt x="26" y="117"/>
                    <a:pt x="26" y="118"/>
                    <a:pt x="26" y="119"/>
                  </a:cubicBezTo>
                  <a:cubicBezTo>
                    <a:pt x="23" y="119"/>
                    <a:pt x="20" y="119"/>
                    <a:pt x="18" y="119"/>
                  </a:cubicBezTo>
                  <a:moveTo>
                    <a:pt x="371" y="119"/>
                  </a:moveTo>
                  <a:cubicBezTo>
                    <a:pt x="371" y="117"/>
                    <a:pt x="371" y="115"/>
                    <a:pt x="371" y="113"/>
                  </a:cubicBezTo>
                  <a:cubicBezTo>
                    <a:pt x="371" y="113"/>
                    <a:pt x="372" y="113"/>
                    <a:pt x="374" y="113"/>
                  </a:cubicBezTo>
                  <a:cubicBezTo>
                    <a:pt x="372" y="115"/>
                    <a:pt x="371" y="117"/>
                    <a:pt x="371" y="119"/>
                  </a:cubicBezTo>
                  <a:moveTo>
                    <a:pt x="559" y="112"/>
                  </a:moveTo>
                  <a:cubicBezTo>
                    <a:pt x="559" y="110"/>
                    <a:pt x="558" y="108"/>
                    <a:pt x="558" y="106"/>
                  </a:cubicBezTo>
                  <a:cubicBezTo>
                    <a:pt x="555" y="106"/>
                    <a:pt x="553" y="105"/>
                    <a:pt x="551" y="105"/>
                  </a:cubicBezTo>
                  <a:cubicBezTo>
                    <a:pt x="551" y="103"/>
                    <a:pt x="552" y="100"/>
                    <a:pt x="552" y="98"/>
                  </a:cubicBezTo>
                  <a:cubicBezTo>
                    <a:pt x="555" y="97"/>
                    <a:pt x="558" y="97"/>
                    <a:pt x="561" y="97"/>
                  </a:cubicBezTo>
                  <a:cubicBezTo>
                    <a:pt x="561" y="102"/>
                    <a:pt x="561" y="107"/>
                    <a:pt x="561" y="112"/>
                  </a:cubicBezTo>
                  <a:cubicBezTo>
                    <a:pt x="560" y="112"/>
                    <a:pt x="560" y="112"/>
                    <a:pt x="559" y="112"/>
                  </a:cubicBezTo>
                  <a:moveTo>
                    <a:pt x="104" y="108"/>
                  </a:moveTo>
                  <a:cubicBezTo>
                    <a:pt x="103" y="107"/>
                    <a:pt x="103" y="106"/>
                    <a:pt x="103" y="105"/>
                  </a:cubicBezTo>
                  <a:cubicBezTo>
                    <a:pt x="104" y="105"/>
                    <a:pt x="105" y="106"/>
                    <a:pt x="105" y="107"/>
                  </a:cubicBezTo>
                  <a:cubicBezTo>
                    <a:pt x="105" y="107"/>
                    <a:pt x="104" y="108"/>
                    <a:pt x="104" y="108"/>
                  </a:cubicBezTo>
                  <a:moveTo>
                    <a:pt x="379" y="106"/>
                  </a:moveTo>
                  <a:cubicBezTo>
                    <a:pt x="377" y="96"/>
                    <a:pt x="381" y="97"/>
                    <a:pt x="383" y="91"/>
                  </a:cubicBezTo>
                  <a:cubicBezTo>
                    <a:pt x="384" y="90"/>
                    <a:pt x="385" y="90"/>
                    <a:pt x="387" y="90"/>
                  </a:cubicBezTo>
                  <a:cubicBezTo>
                    <a:pt x="387" y="92"/>
                    <a:pt x="387" y="93"/>
                    <a:pt x="387" y="94"/>
                  </a:cubicBezTo>
                  <a:cubicBezTo>
                    <a:pt x="382" y="99"/>
                    <a:pt x="383" y="97"/>
                    <a:pt x="382" y="106"/>
                  </a:cubicBezTo>
                  <a:cubicBezTo>
                    <a:pt x="381" y="106"/>
                    <a:pt x="380" y="106"/>
                    <a:pt x="379" y="106"/>
                  </a:cubicBezTo>
                  <a:moveTo>
                    <a:pt x="32" y="104"/>
                  </a:moveTo>
                  <a:cubicBezTo>
                    <a:pt x="32" y="86"/>
                    <a:pt x="22" y="73"/>
                    <a:pt x="25" y="60"/>
                  </a:cubicBezTo>
                  <a:cubicBezTo>
                    <a:pt x="28" y="66"/>
                    <a:pt x="30" y="71"/>
                    <a:pt x="32" y="82"/>
                  </a:cubicBezTo>
                  <a:cubicBezTo>
                    <a:pt x="32" y="82"/>
                    <a:pt x="33" y="82"/>
                    <a:pt x="34" y="82"/>
                  </a:cubicBezTo>
                  <a:cubicBezTo>
                    <a:pt x="34" y="89"/>
                    <a:pt x="35" y="96"/>
                    <a:pt x="36" y="104"/>
                  </a:cubicBezTo>
                  <a:cubicBezTo>
                    <a:pt x="34" y="104"/>
                    <a:pt x="33" y="104"/>
                    <a:pt x="32" y="104"/>
                  </a:cubicBezTo>
                  <a:moveTo>
                    <a:pt x="289" y="98"/>
                  </a:moveTo>
                  <a:cubicBezTo>
                    <a:pt x="289" y="95"/>
                    <a:pt x="289" y="93"/>
                    <a:pt x="289" y="91"/>
                  </a:cubicBezTo>
                  <a:cubicBezTo>
                    <a:pt x="290" y="91"/>
                    <a:pt x="291" y="91"/>
                    <a:pt x="292" y="91"/>
                  </a:cubicBezTo>
                  <a:cubicBezTo>
                    <a:pt x="292" y="92"/>
                    <a:pt x="292" y="94"/>
                    <a:pt x="292" y="96"/>
                  </a:cubicBezTo>
                  <a:cubicBezTo>
                    <a:pt x="291" y="97"/>
                    <a:pt x="290" y="97"/>
                    <a:pt x="289" y="98"/>
                  </a:cubicBezTo>
                  <a:moveTo>
                    <a:pt x="250" y="97"/>
                  </a:moveTo>
                  <a:cubicBezTo>
                    <a:pt x="249" y="95"/>
                    <a:pt x="249" y="92"/>
                    <a:pt x="248" y="90"/>
                  </a:cubicBezTo>
                  <a:cubicBezTo>
                    <a:pt x="249" y="89"/>
                    <a:pt x="249" y="89"/>
                    <a:pt x="250" y="89"/>
                  </a:cubicBezTo>
                  <a:cubicBezTo>
                    <a:pt x="250" y="91"/>
                    <a:pt x="251" y="94"/>
                    <a:pt x="252" y="97"/>
                  </a:cubicBezTo>
                  <a:cubicBezTo>
                    <a:pt x="251" y="97"/>
                    <a:pt x="250" y="97"/>
                    <a:pt x="250" y="97"/>
                  </a:cubicBezTo>
                  <a:moveTo>
                    <a:pt x="290" y="82"/>
                  </a:moveTo>
                  <a:cubicBezTo>
                    <a:pt x="291" y="75"/>
                    <a:pt x="291" y="67"/>
                    <a:pt x="292" y="60"/>
                  </a:cubicBezTo>
                  <a:cubicBezTo>
                    <a:pt x="290" y="47"/>
                    <a:pt x="289" y="40"/>
                    <a:pt x="290" y="29"/>
                  </a:cubicBezTo>
                  <a:cubicBezTo>
                    <a:pt x="291" y="37"/>
                    <a:pt x="291" y="46"/>
                    <a:pt x="296" y="58"/>
                  </a:cubicBezTo>
                  <a:cubicBezTo>
                    <a:pt x="296" y="63"/>
                    <a:pt x="296" y="76"/>
                    <a:pt x="290" y="82"/>
                  </a:cubicBezTo>
                  <a:moveTo>
                    <a:pt x="246" y="76"/>
                  </a:moveTo>
                  <a:cubicBezTo>
                    <a:pt x="245" y="71"/>
                    <a:pt x="245" y="67"/>
                    <a:pt x="245" y="63"/>
                  </a:cubicBezTo>
                  <a:cubicBezTo>
                    <a:pt x="252" y="63"/>
                    <a:pt x="248" y="70"/>
                    <a:pt x="248" y="76"/>
                  </a:cubicBezTo>
                  <a:cubicBezTo>
                    <a:pt x="247" y="76"/>
                    <a:pt x="246" y="76"/>
                    <a:pt x="246" y="76"/>
                  </a:cubicBezTo>
                  <a:moveTo>
                    <a:pt x="422" y="29"/>
                  </a:moveTo>
                  <a:cubicBezTo>
                    <a:pt x="421" y="27"/>
                    <a:pt x="421" y="25"/>
                    <a:pt x="420" y="22"/>
                  </a:cubicBezTo>
                  <a:cubicBezTo>
                    <a:pt x="421" y="22"/>
                    <a:pt x="423" y="22"/>
                    <a:pt x="424" y="22"/>
                  </a:cubicBezTo>
                  <a:cubicBezTo>
                    <a:pt x="424" y="28"/>
                    <a:pt x="424" y="28"/>
                    <a:pt x="422" y="29"/>
                  </a:cubicBezTo>
                  <a:moveTo>
                    <a:pt x="426" y="17"/>
                  </a:moveTo>
                  <a:cubicBezTo>
                    <a:pt x="426" y="14"/>
                    <a:pt x="427" y="11"/>
                    <a:pt x="428" y="9"/>
                  </a:cubicBezTo>
                  <a:cubicBezTo>
                    <a:pt x="427" y="9"/>
                    <a:pt x="426" y="9"/>
                    <a:pt x="426" y="9"/>
                  </a:cubicBezTo>
                  <a:cubicBezTo>
                    <a:pt x="429" y="0"/>
                    <a:pt x="439" y="6"/>
                    <a:pt x="449" y="9"/>
                  </a:cubicBezTo>
                  <a:cubicBezTo>
                    <a:pt x="438" y="10"/>
                    <a:pt x="437" y="10"/>
                    <a:pt x="433" y="17"/>
                  </a:cubicBezTo>
                  <a:cubicBezTo>
                    <a:pt x="430" y="17"/>
                    <a:pt x="428" y="17"/>
                    <a:pt x="426" y="17"/>
                  </a:cubicBezTo>
                  <a:moveTo>
                    <a:pt x="418" y="16"/>
                  </a:moveTo>
                  <a:cubicBezTo>
                    <a:pt x="419" y="13"/>
                    <a:pt x="421" y="11"/>
                    <a:pt x="422" y="9"/>
                  </a:cubicBezTo>
                  <a:cubicBezTo>
                    <a:pt x="423" y="9"/>
                    <a:pt x="424" y="9"/>
                    <a:pt x="424" y="9"/>
                  </a:cubicBezTo>
                  <a:cubicBezTo>
                    <a:pt x="422" y="13"/>
                    <a:pt x="422" y="13"/>
                    <a:pt x="421" y="16"/>
                  </a:cubicBezTo>
                  <a:cubicBezTo>
                    <a:pt x="420" y="16"/>
                    <a:pt x="419" y="16"/>
                    <a:pt x="418" y="16"/>
                  </a:cubicBezTo>
                  <a:moveTo>
                    <a:pt x="433" y="12"/>
                  </a:moveTo>
                  <a:cubicBezTo>
                    <a:pt x="432" y="10"/>
                    <a:pt x="432" y="9"/>
                    <a:pt x="432" y="8"/>
                  </a:cubicBezTo>
                  <a:cubicBezTo>
                    <a:pt x="434" y="8"/>
                    <a:pt x="435" y="7"/>
                    <a:pt x="437" y="7"/>
                  </a:cubicBezTo>
                  <a:cubicBezTo>
                    <a:pt x="437" y="8"/>
                    <a:pt x="437" y="10"/>
                    <a:pt x="437" y="11"/>
                  </a:cubicBezTo>
                  <a:cubicBezTo>
                    <a:pt x="435" y="11"/>
                    <a:pt x="434" y="11"/>
                    <a:pt x="433" y="12"/>
                  </a:cubicBezTo>
                  <a:moveTo>
                    <a:pt x="286" y="11"/>
                  </a:moveTo>
                  <a:cubicBezTo>
                    <a:pt x="285" y="7"/>
                    <a:pt x="285" y="3"/>
                    <a:pt x="285" y="0"/>
                  </a:cubicBezTo>
                  <a:cubicBezTo>
                    <a:pt x="286" y="0"/>
                    <a:pt x="286" y="0"/>
                    <a:pt x="287" y="0"/>
                  </a:cubicBezTo>
                  <a:cubicBezTo>
                    <a:pt x="288" y="3"/>
                    <a:pt x="288" y="7"/>
                    <a:pt x="289" y="11"/>
                  </a:cubicBezTo>
                  <a:cubicBezTo>
                    <a:pt x="288" y="11"/>
                    <a:pt x="287" y="11"/>
                    <a:pt x="286" y="11"/>
                  </a:cubicBezTo>
                </a:path>
              </a:pathLst>
            </a:custGeom>
            <a:solidFill>
              <a:srgbClr val="A4A3A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p:cNvSpPr>
            <p:nvPr/>
          </p:nvSpPr>
          <p:spPr bwMode="auto">
            <a:xfrm>
              <a:off x="9569677" y="62639"/>
              <a:ext cx="1274763" cy="3057525"/>
            </a:xfrm>
            <a:custGeom>
              <a:avLst/>
              <a:gdLst>
                <a:gd name="T0" fmla="*/ 299 w 585"/>
                <a:gd name="T1" fmla="*/ 1124 h 1403"/>
                <a:gd name="T2" fmla="*/ 251 w 585"/>
                <a:gd name="T3" fmla="*/ 770 h 1403"/>
                <a:gd name="T4" fmla="*/ 296 w 585"/>
                <a:gd name="T5" fmla="*/ 1029 h 1403"/>
                <a:gd name="T6" fmla="*/ 279 w 585"/>
                <a:gd name="T7" fmla="*/ 1057 h 1403"/>
                <a:gd name="T8" fmla="*/ 226 w 585"/>
                <a:gd name="T9" fmla="*/ 921 h 1403"/>
                <a:gd name="T10" fmla="*/ 214 w 585"/>
                <a:gd name="T11" fmla="*/ 755 h 1403"/>
                <a:gd name="T12" fmla="*/ 112 w 585"/>
                <a:gd name="T13" fmla="*/ 705 h 1403"/>
                <a:gd name="T14" fmla="*/ 79 w 585"/>
                <a:gd name="T15" fmla="*/ 705 h 1403"/>
                <a:gd name="T16" fmla="*/ 68 w 585"/>
                <a:gd name="T17" fmla="*/ 692 h 1403"/>
                <a:gd name="T18" fmla="*/ 34 w 585"/>
                <a:gd name="T19" fmla="*/ 705 h 1403"/>
                <a:gd name="T20" fmla="*/ 46 w 585"/>
                <a:gd name="T21" fmla="*/ 680 h 1403"/>
                <a:gd name="T22" fmla="*/ 67 w 585"/>
                <a:gd name="T23" fmla="*/ 665 h 1403"/>
                <a:gd name="T24" fmla="*/ 110 w 585"/>
                <a:gd name="T25" fmla="*/ 682 h 1403"/>
                <a:gd name="T26" fmla="*/ 110 w 585"/>
                <a:gd name="T27" fmla="*/ 651 h 1403"/>
                <a:gd name="T28" fmla="*/ 110 w 585"/>
                <a:gd name="T29" fmla="*/ 616 h 1403"/>
                <a:gd name="T30" fmla="*/ 28 w 585"/>
                <a:gd name="T31" fmla="*/ 610 h 1403"/>
                <a:gd name="T32" fmla="*/ 72 w 585"/>
                <a:gd name="T33" fmla="*/ 550 h 1403"/>
                <a:gd name="T34" fmla="*/ 30 w 585"/>
                <a:gd name="T35" fmla="*/ 515 h 1403"/>
                <a:gd name="T36" fmla="*/ 67 w 585"/>
                <a:gd name="T37" fmla="*/ 500 h 1403"/>
                <a:gd name="T38" fmla="*/ 90 w 585"/>
                <a:gd name="T39" fmla="*/ 472 h 1403"/>
                <a:gd name="T40" fmla="*/ 72 w 585"/>
                <a:gd name="T41" fmla="*/ 428 h 1403"/>
                <a:gd name="T42" fmla="*/ 86 w 585"/>
                <a:gd name="T43" fmla="*/ 455 h 1403"/>
                <a:gd name="T44" fmla="*/ 101 w 585"/>
                <a:gd name="T45" fmla="*/ 442 h 1403"/>
                <a:gd name="T46" fmla="*/ 116 w 585"/>
                <a:gd name="T47" fmla="*/ 419 h 1403"/>
                <a:gd name="T48" fmla="*/ 149 w 585"/>
                <a:gd name="T49" fmla="*/ 401 h 1403"/>
                <a:gd name="T50" fmla="*/ 127 w 585"/>
                <a:gd name="T51" fmla="*/ 401 h 1403"/>
                <a:gd name="T52" fmla="*/ 49 w 585"/>
                <a:gd name="T53" fmla="*/ 393 h 1403"/>
                <a:gd name="T54" fmla="*/ 179 w 585"/>
                <a:gd name="T55" fmla="*/ 364 h 1403"/>
                <a:gd name="T56" fmla="*/ 25 w 585"/>
                <a:gd name="T57" fmla="*/ 325 h 1403"/>
                <a:gd name="T58" fmla="*/ 35 w 585"/>
                <a:gd name="T59" fmla="*/ 297 h 1403"/>
                <a:gd name="T60" fmla="*/ 59 w 585"/>
                <a:gd name="T61" fmla="*/ 278 h 1403"/>
                <a:gd name="T62" fmla="*/ 65 w 585"/>
                <a:gd name="T63" fmla="*/ 272 h 1403"/>
                <a:gd name="T64" fmla="*/ 115 w 585"/>
                <a:gd name="T65" fmla="*/ 239 h 1403"/>
                <a:gd name="T66" fmla="*/ 15 w 585"/>
                <a:gd name="T67" fmla="*/ 204 h 1403"/>
                <a:gd name="T68" fmla="*/ 77 w 585"/>
                <a:gd name="T69" fmla="*/ 202 h 1403"/>
                <a:gd name="T70" fmla="*/ 66 w 585"/>
                <a:gd name="T71" fmla="*/ 172 h 1403"/>
                <a:gd name="T72" fmla="*/ 143 w 585"/>
                <a:gd name="T73" fmla="*/ 161 h 1403"/>
                <a:gd name="T74" fmla="*/ 86 w 585"/>
                <a:gd name="T75" fmla="*/ 142 h 1403"/>
                <a:gd name="T76" fmla="*/ 173 w 585"/>
                <a:gd name="T77" fmla="*/ 121 h 1403"/>
                <a:gd name="T78" fmla="*/ 167 w 585"/>
                <a:gd name="T79" fmla="*/ 95 h 1403"/>
                <a:gd name="T80" fmla="*/ 155 w 585"/>
                <a:gd name="T81" fmla="*/ 58 h 1403"/>
                <a:gd name="T82" fmla="*/ 258 w 585"/>
                <a:gd name="T83" fmla="*/ 23 h 1403"/>
                <a:gd name="T84" fmla="*/ 301 w 585"/>
                <a:gd name="T85" fmla="*/ 55 h 1403"/>
                <a:gd name="T86" fmla="*/ 319 w 585"/>
                <a:gd name="T87" fmla="*/ 42 h 1403"/>
                <a:gd name="T88" fmla="*/ 365 w 585"/>
                <a:gd name="T89" fmla="*/ 114 h 1403"/>
                <a:gd name="T90" fmla="*/ 479 w 585"/>
                <a:gd name="T91" fmla="*/ 191 h 1403"/>
                <a:gd name="T92" fmla="*/ 505 w 585"/>
                <a:gd name="T93" fmla="*/ 259 h 1403"/>
                <a:gd name="T94" fmla="*/ 577 w 585"/>
                <a:gd name="T95" fmla="*/ 227 h 1403"/>
                <a:gd name="T96" fmla="*/ 479 w 585"/>
                <a:gd name="T97" fmla="*/ 267 h 1403"/>
                <a:gd name="T98" fmla="*/ 326 w 585"/>
                <a:gd name="T99" fmla="*/ 157 h 1403"/>
                <a:gd name="T100" fmla="*/ 197 w 585"/>
                <a:gd name="T101" fmla="*/ 609 h 1403"/>
                <a:gd name="T102" fmla="*/ 241 w 585"/>
                <a:gd name="T103" fmla="*/ 693 h 1403"/>
                <a:gd name="T104" fmla="*/ 305 w 585"/>
                <a:gd name="T105" fmla="*/ 722 h 1403"/>
                <a:gd name="T106" fmla="*/ 271 w 585"/>
                <a:gd name="T107" fmla="*/ 738 h 1403"/>
                <a:gd name="T108" fmla="*/ 350 w 585"/>
                <a:gd name="T109" fmla="*/ 775 h 1403"/>
                <a:gd name="T110" fmla="*/ 441 w 585"/>
                <a:gd name="T111" fmla="*/ 590 h 1403"/>
                <a:gd name="T112" fmla="*/ 417 w 585"/>
                <a:gd name="T113" fmla="*/ 768 h 1403"/>
                <a:gd name="T114" fmla="*/ 349 w 585"/>
                <a:gd name="T115" fmla="*/ 876 h 1403"/>
                <a:gd name="T116" fmla="*/ 368 w 585"/>
                <a:gd name="T117" fmla="*/ 910 h 1403"/>
                <a:gd name="T118" fmla="*/ 400 w 585"/>
                <a:gd name="T119" fmla="*/ 885 h 1403"/>
                <a:gd name="T120" fmla="*/ 385 w 585"/>
                <a:gd name="T121" fmla="*/ 1050 h 1403"/>
                <a:gd name="T122" fmla="*/ 351 w 585"/>
                <a:gd name="T123" fmla="*/ 1305 h 1403"/>
                <a:gd name="T124" fmla="*/ 318 w 585"/>
                <a:gd name="T125" fmla="*/ 1366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1403">
                  <a:moveTo>
                    <a:pt x="262" y="1403"/>
                  </a:moveTo>
                  <a:cubicBezTo>
                    <a:pt x="261" y="1402"/>
                    <a:pt x="260" y="1402"/>
                    <a:pt x="260" y="1401"/>
                  </a:cubicBezTo>
                  <a:cubicBezTo>
                    <a:pt x="261" y="1397"/>
                    <a:pt x="263" y="1393"/>
                    <a:pt x="264" y="1389"/>
                  </a:cubicBezTo>
                  <a:cubicBezTo>
                    <a:pt x="263" y="1385"/>
                    <a:pt x="263" y="1385"/>
                    <a:pt x="258" y="1377"/>
                  </a:cubicBezTo>
                  <a:cubicBezTo>
                    <a:pt x="257" y="1377"/>
                    <a:pt x="257" y="1377"/>
                    <a:pt x="257" y="1377"/>
                  </a:cubicBezTo>
                  <a:cubicBezTo>
                    <a:pt x="257" y="1369"/>
                    <a:pt x="228" y="1364"/>
                    <a:pt x="226" y="1364"/>
                  </a:cubicBezTo>
                  <a:cubicBezTo>
                    <a:pt x="211" y="1352"/>
                    <a:pt x="201" y="1356"/>
                    <a:pt x="191" y="1352"/>
                  </a:cubicBezTo>
                  <a:cubicBezTo>
                    <a:pt x="187" y="1333"/>
                    <a:pt x="194" y="1333"/>
                    <a:pt x="207" y="1329"/>
                  </a:cubicBezTo>
                  <a:cubicBezTo>
                    <a:pt x="207" y="1324"/>
                    <a:pt x="219" y="1326"/>
                    <a:pt x="221" y="1320"/>
                  </a:cubicBezTo>
                  <a:cubicBezTo>
                    <a:pt x="224" y="1320"/>
                    <a:pt x="234" y="1308"/>
                    <a:pt x="235" y="1305"/>
                  </a:cubicBezTo>
                  <a:cubicBezTo>
                    <a:pt x="240" y="1305"/>
                    <a:pt x="240" y="1298"/>
                    <a:pt x="246" y="1296"/>
                  </a:cubicBezTo>
                  <a:cubicBezTo>
                    <a:pt x="242" y="1282"/>
                    <a:pt x="242" y="1282"/>
                    <a:pt x="243" y="1279"/>
                  </a:cubicBezTo>
                  <a:cubicBezTo>
                    <a:pt x="246" y="1278"/>
                    <a:pt x="247" y="1269"/>
                    <a:pt x="247" y="1266"/>
                  </a:cubicBezTo>
                  <a:cubicBezTo>
                    <a:pt x="254" y="1256"/>
                    <a:pt x="263" y="1249"/>
                    <a:pt x="270" y="1238"/>
                  </a:cubicBezTo>
                  <a:cubicBezTo>
                    <a:pt x="281" y="1208"/>
                    <a:pt x="293" y="1177"/>
                    <a:pt x="298" y="1148"/>
                  </a:cubicBezTo>
                  <a:cubicBezTo>
                    <a:pt x="297" y="1131"/>
                    <a:pt x="297" y="1131"/>
                    <a:pt x="299" y="1124"/>
                  </a:cubicBezTo>
                  <a:cubicBezTo>
                    <a:pt x="306" y="1115"/>
                    <a:pt x="304" y="1093"/>
                    <a:pt x="307" y="1083"/>
                  </a:cubicBezTo>
                  <a:cubicBezTo>
                    <a:pt x="309" y="1083"/>
                    <a:pt x="311" y="1078"/>
                    <a:pt x="311" y="1077"/>
                  </a:cubicBezTo>
                  <a:cubicBezTo>
                    <a:pt x="313" y="1077"/>
                    <a:pt x="315" y="1068"/>
                    <a:pt x="316" y="1067"/>
                  </a:cubicBezTo>
                  <a:cubicBezTo>
                    <a:pt x="311" y="1055"/>
                    <a:pt x="320" y="1031"/>
                    <a:pt x="321" y="1023"/>
                  </a:cubicBezTo>
                  <a:cubicBezTo>
                    <a:pt x="323" y="1001"/>
                    <a:pt x="323" y="973"/>
                    <a:pt x="330" y="955"/>
                  </a:cubicBezTo>
                  <a:cubicBezTo>
                    <a:pt x="329" y="932"/>
                    <a:pt x="328" y="925"/>
                    <a:pt x="328" y="893"/>
                  </a:cubicBezTo>
                  <a:cubicBezTo>
                    <a:pt x="332" y="871"/>
                    <a:pt x="332" y="871"/>
                    <a:pt x="341" y="840"/>
                  </a:cubicBezTo>
                  <a:cubicBezTo>
                    <a:pt x="335" y="822"/>
                    <a:pt x="299" y="837"/>
                    <a:pt x="290" y="837"/>
                  </a:cubicBezTo>
                  <a:cubicBezTo>
                    <a:pt x="289" y="836"/>
                    <a:pt x="289" y="835"/>
                    <a:pt x="289" y="835"/>
                  </a:cubicBezTo>
                  <a:cubicBezTo>
                    <a:pt x="283" y="834"/>
                    <a:pt x="277" y="829"/>
                    <a:pt x="279" y="826"/>
                  </a:cubicBezTo>
                  <a:cubicBezTo>
                    <a:pt x="282" y="825"/>
                    <a:pt x="285" y="825"/>
                    <a:pt x="289" y="825"/>
                  </a:cubicBezTo>
                  <a:cubicBezTo>
                    <a:pt x="289" y="824"/>
                    <a:pt x="289" y="824"/>
                    <a:pt x="290" y="824"/>
                  </a:cubicBezTo>
                  <a:cubicBezTo>
                    <a:pt x="288" y="824"/>
                    <a:pt x="287" y="824"/>
                    <a:pt x="285" y="824"/>
                  </a:cubicBezTo>
                  <a:cubicBezTo>
                    <a:pt x="285" y="823"/>
                    <a:pt x="285" y="822"/>
                    <a:pt x="285" y="822"/>
                  </a:cubicBezTo>
                  <a:cubicBezTo>
                    <a:pt x="272" y="824"/>
                    <a:pt x="260" y="806"/>
                    <a:pt x="258" y="801"/>
                  </a:cubicBezTo>
                  <a:cubicBezTo>
                    <a:pt x="249" y="790"/>
                    <a:pt x="252" y="778"/>
                    <a:pt x="251" y="770"/>
                  </a:cubicBezTo>
                  <a:cubicBezTo>
                    <a:pt x="245" y="776"/>
                    <a:pt x="250" y="786"/>
                    <a:pt x="251" y="798"/>
                  </a:cubicBezTo>
                  <a:cubicBezTo>
                    <a:pt x="251" y="800"/>
                    <a:pt x="252" y="802"/>
                    <a:pt x="254" y="805"/>
                  </a:cubicBezTo>
                  <a:cubicBezTo>
                    <a:pt x="251" y="805"/>
                    <a:pt x="249" y="805"/>
                    <a:pt x="247" y="805"/>
                  </a:cubicBezTo>
                  <a:cubicBezTo>
                    <a:pt x="255" y="807"/>
                    <a:pt x="256" y="805"/>
                    <a:pt x="260" y="817"/>
                  </a:cubicBezTo>
                  <a:cubicBezTo>
                    <a:pt x="263" y="818"/>
                    <a:pt x="265" y="818"/>
                    <a:pt x="268" y="819"/>
                  </a:cubicBezTo>
                  <a:cubicBezTo>
                    <a:pt x="275" y="829"/>
                    <a:pt x="275" y="837"/>
                    <a:pt x="293" y="840"/>
                  </a:cubicBezTo>
                  <a:cubicBezTo>
                    <a:pt x="293" y="843"/>
                    <a:pt x="291" y="847"/>
                    <a:pt x="291" y="861"/>
                  </a:cubicBezTo>
                  <a:cubicBezTo>
                    <a:pt x="288" y="877"/>
                    <a:pt x="286" y="905"/>
                    <a:pt x="294" y="924"/>
                  </a:cubicBezTo>
                  <a:cubicBezTo>
                    <a:pt x="294" y="929"/>
                    <a:pt x="296" y="938"/>
                    <a:pt x="296" y="949"/>
                  </a:cubicBezTo>
                  <a:cubicBezTo>
                    <a:pt x="295" y="949"/>
                    <a:pt x="294" y="949"/>
                    <a:pt x="294" y="949"/>
                  </a:cubicBezTo>
                  <a:cubicBezTo>
                    <a:pt x="293" y="953"/>
                    <a:pt x="292" y="957"/>
                    <a:pt x="292" y="962"/>
                  </a:cubicBezTo>
                  <a:cubicBezTo>
                    <a:pt x="292" y="964"/>
                    <a:pt x="294" y="983"/>
                    <a:pt x="290" y="987"/>
                  </a:cubicBezTo>
                  <a:cubicBezTo>
                    <a:pt x="291" y="993"/>
                    <a:pt x="293" y="999"/>
                    <a:pt x="294" y="1005"/>
                  </a:cubicBezTo>
                  <a:cubicBezTo>
                    <a:pt x="294" y="1005"/>
                    <a:pt x="295" y="1006"/>
                    <a:pt x="296" y="1006"/>
                  </a:cubicBezTo>
                  <a:cubicBezTo>
                    <a:pt x="293" y="1012"/>
                    <a:pt x="294" y="1019"/>
                    <a:pt x="294" y="1028"/>
                  </a:cubicBezTo>
                  <a:cubicBezTo>
                    <a:pt x="295" y="1028"/>
                    <a:pt x="295" y="1028"/>
                    <a:pt x="296" y="1029"/>
                  </a:cubicBezTo>
                  <a:cubicBezTo>
                    <a:pt x="296" y="1028"/>
                    <a:pt x="296" y="1027"/>
                    <a:pt x="297" y="1027"/>
                  </a:cubicBezTo>
                  <a:cubicBezTo>
                    <a:pt x="304" y="1027"/>
                    <a:pt x="309" y="1043"/>
                    <a:pt x="308" y="1053"/>
                  </a:cubicBezTo>
                  <a:cubicBezTo>
                    <a:pt x="300" y="1068"/>
                    <a:pt x="301" y="1077"/>
                    <a:pt x="302" y="1098"/>
                  </a:cubicBezTo>
                  <a:cubicBezTo>
                    <a:pt x="301" y="1098"/>
                    <a:pt x="300" y="1098"/>
                    <a:pt x="299" y="1098"/>
                  </a:cubicBezTo>
                  <a:cubicBezTo>
                    <a:pt x="299" y="1096"/>
                    <a:pt x="298" y="1095"/>
                    <a:pt x="298" y="1094"/>
                  </a:cubicBezTo>
                  <a:cubicBezTo>
                    <a:pt x="297" y="1094"/>
                    <a:pt x="296" y="1094"/>
                    <a:pt x="295" y="1094"/>
                  </a:cubicBezTo>
                  <a:cubicBezTo>
                    <a:pt x="291" y="1100"/>
                    <a:pt x="291" y="1100"/>
                    <a:pt x="290" y="1105"/>
                  </a:cubicBezTo>
                  <a:cubicBezTo>
                    <a:pt x="290" y="1114"/>
                    <a:pt x="296" y="1138"/>
                    <a:pt x="285" y="1144"/>
                  </a:cubicBezTo>
                  <a:cubicBezTo>
                    <a:pt x="273" y="1131"/>
                    <a:pt x="276" y="1118"/>
                    <a:pt x="274" y="1109"/>
                  </a:cubicBezTo>
                  <a:cubicBezTo>
                    <a:pt x="273" y="1105"/>
                    <a:pt x="271" y="1101"/>
                    <a:pt x="271" y="1098"/>
                  </a:cubicBezTo>
                  <a:cubicBezTo>
                    <a:pt x="265" y="1095"/>
                    <a:pt x="263" y="1092"/>
                    <a:pt x="260" y="1090"/>
                  </a:cubicBezTo>
                  <a:cubicBezTo>
                    <a:pt x="260" y="1084"/>
                    <a:pt x="258" y="1077"/>
                    <a:pt x="263" y="1071"/>
                  </a:cubicBezTo>
                  <a:cubicBezTo>
                    <a:pt x="263" y="1071"/>
                    <a:pt x="264" y="1071"/>
                    <a:pt x="265" y="1071"/>
                  </a:cubicBezTo>
                  <a:cubicBezTo>
                    <a:pt x="268" y="1074"/>
                    <a:pt x="268" y="1073"/>
                    <a:pt x="274" y="1074"/>
                  </a:cubicBezTo>
                  <a:cubicBezTo>
                    <a:pt x="276" y="1067"/>
                    <a:pt x="277" y="1067"/>
                    <a:pt x="277" y="1059"/>
                  </a:cubicBezTo>
                  <a:cubicBezTo>
                    <a:pt x="278" y="1058"/>
                    <a:pt x="278" y="1058"/>
                    <a:pt x="279" y="1057"/>
                  </a:cubicBezTo>
                  <a:cubicBezTo>
                    <a:pt x="280" y="1061"/>
                    <a:pt x="282" y="1061"/>
                    <a:pt x="284" y="1061"/>
                  </a:cubicBezTo>
                  <a:cubicBezTo>
                    <a:pt x="285" y="1066"/>
                    <a:pt x="286" y="1071"/>
                    <a:pt x="287" y="1076"/>
                  </a:cubicBezTo>
                  <a:cubicBezTo>
                    <a:pt x="289" y="1076"/>
                    <a:pt x="290" y="1076"/>
                    <a:pt x="291" y="1076"/>
                  </a:cubicBezTo>
                  <a:cubicBezTo>
                    <a:pt x="291" y="1072"/>
                    <a:pt x="291" y="1072"/>
                    <a:pt x="290" y="1069"/>
                  </a:cubicBezTo>
                  <a:cubicBezTo>
                    <a:pt x="290" y="1065"/>
                    <a:pt x="290" y="1061"/>
                    <a:pt x="291" y="1058"/>
                  </a:cubicBezTo>
                  <a:cubicBezTo>
                    <a:pt x="285" y="1046"/>
                    <a:pt x="282" y="1013"/>
                    <a:pt x="279" y="1010"/>
                  </a:cubicBezTo>
                  <a:cubicBezTo>
                    <a:pt x="278" y="1010"/>
                    <a:pt x="277" y="1010"/>
                    <a:pt x="277" y="1011"/>
                  </a:cubicBezTo>
                  <a:cubicBezTo>
                    <a:pt x="277" y="1019"/>
                    <a:pt x="279" y="1034"/>
                    <a:pt x="274" y="1045"/>
                  </a:cubicBezTo>
                  <a:cubicBezTo>
                    <a:pt x="269" y="1042"/>
                    <a:pt x="269" y="1038"/>
                    <a:pt x="268" y="1037"/>
                  </a:cubicBezTo>
                  <a:cubicBezTo>
                    <a:pt x="268" y="1037"/>
                    <a:pt x="267" y="1037"/>
                    <a:pt x="266" y="1037"/>
                  </a:cubicBezTo>
                  <a:cubicBezTo>
                    <a:pt x="265" y="1035"/>
                    <a:pt x="265" y="1033"/>
                    <a:pt x="265" y="1031"/>
                  </a:cubicBezTo>
                  <a:cubicBezTo>
                    <a:pt x="261" y="1031"/>
                    <a:pt x="258" y="1031"/>
                    <a:pt x="255" y="1031"/>
                  </a:cubicBezTo>
                  <a:cubicBezTo>
                    <a:pt x="251" y="1014"/>
                    <a:pt x="249" y="1014"/>
                    <a:pt x="239" y="1008"/>
                  </a:cubicBezTo>
                  <a:cubicBezTo>
                    <a:pt x="235" y="984"/>
                    <a:pt x="231" y="959"/>
                    <a:pt x="232" y="938"/>
                  </a:cubicBezTo>
                  <a:cubicBezTo>
                    <a:pt x="230" y="934"/>
                    <a:pt x="230" y="934"/>
                    <a:pt x="228" y="921"/>
                  </a:cubicBezTo>
                  <a:cubicBezTo>
                    <a:pt x="227" y="921"/>
                    <a:pt x="227" y="921"/>
                    <a:pt x="226" y="921"/>
                  </a:cubicBezTo>
                  <a:cubicBezTo>
                    <a:pt x="224" y="917"/>
                    <a:pt x="222" y="914"/>
                    <a:pt x="220" y="910"/>
                  </a:cubicBezTo>
                  <a:cubicBezTo>
                    <a:pt x="219" y="905"/>
                    <a:pt x="218" y="900"/>
                    <a:pt x="217" y="895"/>
                  </a:cubicBezTo>
                  <a:cubicBezTo>
                    <a:pt x="216" y="894"/>
                    <a:pt x="215" y="894"/>
                    <a:pt x="213" y="893"/>
                  </a:cubicBezTo>
                  <a:cubicBezTo>
                    <a:pt x="217" y="878"/>
                    <a:pt x="211" y="842"/>
                    <a:pt x="204" y="837"/>
                  </a:cubicBezTo>
                  <a:cubicBezTo>
                    <a:pt x="204" y="835"/>
                    <a:pt x="205" y="833"/>
                    <a:pt x="205" y="831"/>
                  </a:cubicBezTo>
                  <a:cubicBezTo>
                    <a:pt x="208" y="831"/>
                    <a:pt x="209" y="825"/>
                    <a:pt x="209" y="825"/>
                  </a:cubicBezTo>
                  <a:cubicBezTo>
                    <a:pt x="204" y="807"/>
                    <a:pt x="203" y="793"/>
                    <a:pt x="209" y="779"/>
                  </a:cubicBezTo>
                  <a:cubicBezTo>
                    <a:pt x="210" y="778"/>
                    <a:pt x="211" y="777"/>
                    <a:pt x="213" y="777"/>
                  </a:cubicBezTo>
                  <a:cubicBezTo>
                    <a:pt x="213" y="781"/>
                    <a:pt x="213" y="785"/>
                    <a:pt x="213" y="789"/>
                  </a:cubicBezTo>
                  <a:cubicBezTo>
                    <a:pt x="214" y="789"/>
                    <a:pt x="215" y="789"/>
                    <a:pt x="216" y="789"/>
                  </a:cubicBezTo>
                  <a:cubicBezTo>
                    <a:pt x="216" y="787"/>
                    <a:pt x="217" y="785"/>
                    <a:pt x="217" y="783"/>
                  </a:cubicBezTo>
                  <a:cubicBezTo>
                    <a:pt x="218" y="783"/>
                    <a:pt x="218" y="783"/>
                    <a:pt x="219" y="783"/>
                  </a:cubicBezTo>
                  <a:cubicBezTo>
                    <a:pt x="217" y="775"/>
                    <a:pt x="217" y="772"/>
                    <a:pt x="219" y="768"/>
                  </a:cubicBezTo>
                  <a:cubicBezTo>
                    <a:pt x="218" y="766"/>
                    <a:pt x="218" y="766"/>
                    <a:pt x="216" y="766"/>
                  </a:cubicBezTo>
                  <a:cubicBezTo>
                    <a:pt x="216" y="762"/>
                    <a:pt x="216" y="758"/>
                    <a:pt x="216" y="755"/>
                  </a:cubicBezTo>
                  <a:cubicBezTo>
                    <a:pt x="215" y="755"/>
                    <a:pt x="215" y="755"/>
                    <a:pt x="214" y="755"/>
                  </a:cubicBezTo>
                  <a:cubicBezTo>
                    <a:pt x="213" y="751"/>
                    <a:pt x="212" y="748"/>
                    <a:pt x="211" y="744"/>
                  </a:cubicBezTo>
                  <a:cubicBezTo>
                    <a:pt x="210" y="744"/>
                    <a:pt x="210" y="744"/>
                    <a:pt x="209" y="744"/>
                  </a:cubicBezTo>
                  <a:cubicBezTo>
                    <a:pt x="205" y="734"/>
                    <a:pt x="201" y="730"/>
                    <a:pt x="196" y="727"/>
                  </a:cubicBezTo>
                  <a:cubicBezTo>
                    <a:pt x="196" y="724"/>
                    <a:pt x="195" y="721"/>
                    <a:pt x="194" y="718"/>
                  </a:cubicBezTo>
                  <a:cubicBezTo>
                    <a:pt x="193" y="718"/>
                    <a:pt x="193" y="718"/>
                    <a:pt x="192" y="718"/>
                  </a:cubicBezTo>
                  <a:cubicBezTo>
                    <a:pt x="189" y="708"/>
                    <a:pt x="179" y="698"/>
                    <a:pt x="177" y="692"/>
                  </a:cubicBezTo>
                  <a:cubicBezTo>
                    <a:pt x="176" y="686"/>
                    <a:pt x="173" y="682"/>
                    <a:pt x="171" y="679"/>
                  </a:cubicBezTo>
                  <a:cubicBezTo>
                    <a:pt x="171" y="668"/>
                    <a:pt x="171" y="658"/>
                    <a:pt x="167" y="651"/>
                  </a:cubicBezTo>
                  <a:cubicBezTo>
                    <a:pt x="166" y="649"/>
                    <a:pt x="166" y="646"/>
                    <a:pt x="166" y="644"/>
                  </a:cubicBezTo>
                  <a:cubicBezTo>
                    <a:pt x="166" y="645"/>
                    <a:pt x="165" y="646"/>
                    <a:pt x="165" y="647"/>
                  </a:cubicBezTo>
                  <a:cubicBezTo>
                    <a:pt x="164" y="647"/>
                    <a:pt x="163" y="647"/>
                    <a:pt x="163" y="647"/>
                  </a:cubicBezTo>
                  <a:cubicBezTo>
                    <a:pt x="160" y="654"/>
                    <a:pt x="160" y="654"/>
                    <a:pt x="152" y="669"/>
                  </a:cubicBezTo>
                  <a:cubicBezTo>
                    <a:pt x="151" y="669"/>
                    <a:pt x="150" y="669"/>
                    <a:pt x="150" y="669"/>
                  </a:cubicBezTo>
                  <a:cubicBezTo>
                    <a:pt x="147" y="677"/>
                    <a:pt x="132" y="685"/>
                    <a:pt x="127" y="695"/>
                  </a:cubicBezTo>
                  <a:cubicBezTo>
                    <a:pt x="121" y="695"/>
                    <a:pt x="117" y="701"/>
                    <a:pt x="112" y="703"/>
                  </a:cubicBezTo>
                  <a:cubicBezTo>
                    <a:pt x="112" y="704"/>
                    <a:pt x="112" y="704"/>
                    <a:pt x="112" y="705"/>
                  </a:cubicBezTo>
                  <a:cubicBezTo>
                    <a:pt x="108" y="706"/>
                    <a:pt x="104" y="707"/>
                    <a:pt x="100" y="708"/>
                  </a:cubicBezTo>
                  <a:cubicBezTo>
                    <a:pt x="103" y="705"/>
                    <a:pt x="101" y="706"/>
                    <a:pt x="107" y="705"/>
                  </a:cubicBezTo>
                  <a:cubicBezTo>
                    <a:pt x="107" y="702"/>
                    <a:pt x="120" y="695"/>
                    <a:pt x="123" y="694"/>
                  </a:cubicBezTo>
                  <a:cubicBezTo>
                    <a:pt x="125" y="692"/>
                    <a:pt x="128" y="687"/>
                    <a:pt x="131" y="685"/>
                  </a:cubicBezTo>
                  <a:cubicBezTo>
                    <a:pt x="131" y="685"/>
                    <a:pt x="130" y="684"/>
                    <a:pt x="130" y="684"/>
                  </a:cubicBezTo>
                  <a:cubicBezTo>
                    <a:pt x="125" y="688"/>
                    <a:pt x="122" y="688"/>
                    <a:pt x="119" y="695"/>
                  </a:cubicBezTo>
                  <a:cubicBezTo>
                    <a:pt x="118" y="695"/>
                    <a:pt x="116" y="695"/>
                    <a:pt x="116" y="695"/>
                  </a:cubicBezTo>
                  <a:cubicBezTo>
                    <a:pt x="103" y="703"/>
                    <a:pt x="90" y="711"/>
                    <a:pt x="78" y="708"/>
                  </a:cubicBezTo>
                  <a:cubicBezTo>
                    <a:pt x="77" y="708"/>
                    <a:pt x="75" y="709"/>
                    <a:pt x="73" y="711"/>
                  </a:cubicBezTo>
                  <a:cubicBezTo>
                    <a:pt x="73" y="711"/>
                    <a:pt x="74" y="711"/>
                    <a:pt x="74" y="712"/>
                  </a:cubicBezTo>
                  <a:cubicBezTo>
                    <a:pt x="73" y="712"/>
                    <a:pt x="72" y="712"/>
                    <a:pt x="71" y="712"/>
                  </a:cubicBezTo>
                  <a:cubicBezTo>
                    <a:pt x="71" y="710"/>
                    <a:pt x="70" y="708"/>
                    <a:pt x="70" y="707"/>
                  </a:cubicBezTo>
                  <a:cubicBezTo>
                    <a:pt x="71" y="707"/>
                    <a:pt x="74" y="707"/>
                    <a:pt x="76" y="707"/>
                  </a:cubicBezTo>
                  <a:cubicBezTo>
                    <a:pt x="75" y="705"/>
                    <a:pt x="75" y="704"/>
                    <a:pt x="74" y="704"/>
                  </a:cubicBezTo>
                  <a:cubicBezTo>
                    <a:pt x="76" y="703"/>
                    <a:pt x="77" y="703"/>
                    <a:pt x="79" y="703"/>
                  </a:cubicBezTo>
                  <a:cubicBezTo>
                    <a:pt x="79" y="704"/>
                    <a:pt x="79" y="704"/>
                    <a:pt x="79" y="705"/>
                  </a:cubicBezTo>
                  <a:cubicBezTo>
                    <a:pt x="85" y="704"/>
                    <a:pt x="92" y="704"/>
                    <a:pt x="99" y="703"/>
                  </a:cubicBezTo>
                  <a:cubicBezTo>
                    <a:pt x="106" y="699"/>
                    <a:pt x="107" y="697"/>
                    <a:pt x="115" y="694"/>
                  </a:cubicBezTo>
                  <a:cubicBezTo>
                    <a:pt x="130" y="681"/>
                    <a:pt x="150" y="660"/>
                    <a:pt x="154" y="640"/>
                  </a:cubicBezTo>
                  <a:cubicBezTo>
                    <a:pt x="152" y="640"/>
                    <a:pt x="151" y="640"/>
                    <a:pt x="150" y="641"/>
                  </a:cubicBezTo>
                  <a:cubicBezTo>
                    <a:pt x="150" y="644"/>
                    <a:pt x="145" y="649"/>
                    <a:pt x="143" y="651"/>
                  </a:cubicBezTo>
                  <a:cubicBezTo>
                    <a:pt x="141" y="655"/>
                    <a:pt x="139" y="658"/>
                    <a:pt x="137" y="662"/>
                  </a:cubicBezTo>
                  <a:cubicBezTo>
                    <a:pt x="136" y="662"/>
                    <a:pt x="135" y="662"/>
                    <a:pt x="135" y="662"/>
                  </a:cubicBezTo>
                  <a:cubicBezTo>
                    <a:pt x="135" y="663"/>
                    <a:pt x="135" y="663"/>
                    <a:pt x="135" y="664"/>
                  </a:cubicBezTo>
                  <a:cubicBezTo>
                    <a:pt x="134" y="664"/>
                    <a:pt x="133" y="664"/>
                    <a:pt x="132" y="665"/>
                  </a:cubicBezTo>
                  <a:cubicBezTo>
                    <a:pt x="131" y="668"/>
                    <a:pt x="119" y="676"/>
                    <a:pt x="116" y="677"/>
                  </a:cubicBezTo>
                  <a:cubicBezTo>
                    <a:pt x="116" y="678"/>
                    <a:pt x="116" y="678"/>
                    <a:pt x="116" y="679"/>
                  </a:cubicBezTo>
                  <a:cubicBezTo>
                    <a:pt x="120" y="677"/>
                    <a:pt x="124" y="675"/>
                    <a:pt x="129" y="673"/>
                  </a:cubicBezTo>
                  <a:cubicBezTo>
                    <a:pt x="128" y="674"/>
                    <a:pt x="128" y="676"/>
                    <a:pt x="127" y="677"/>
                  </a:cubicBezTo>
                  <a:cubicBezTo>
                    <a:pt x="121" y="677"/>
                    <a:pt x="119" y="681"/>
                    <a:pt x="115" y="684"/>
                  </a:cubicBezTo>
                  <a:cubicBezTo>
                    <a:pt x="115" y="689"/>
                    <a:pt x="74" y="696"/>
                    <a:pt x="68" y="697"/>
                  </a:cubicBezTo>
                  <a:cubicBezTo>
                    <a:pt x="69" y="694"/>
                    <a:pt x="69" y="694"/>
                    <a:pt x="68" y="692"/>
                  </a:cubicBezTo>
                  <a:cubicBezTo>
                    <a:pt x="65" y="694"/>
                    <a:pt x="65" y="694"/>
                    <a:pt x="65" y="699"/>
                  </a:cubicBezTo>
                  <a:cubicBezTo>
                    <a:pt x="63" y="698"/>
                    <a:pt x="62" y="697"/>
                    <a:pt x="60" y="697"/>
                  </a:cubicBezTo>
                  <a:cubicBezTo>
                    <a:pt x="61" y="695"/>
                    <a:pt x="62" y="694"/>
                    <a:pt x="63" y="692"/>
                  </a:cubicBezTo>
                  <a:cubicBezTo>
                    <a:pt x="56" y="692"/>
                    <a:pt x="55" y="694"/>
                    <a:pt x="57" y="701"/>
                  </a:cubicBezTo>
                  <a:cubicBezTo>
                    <a:pt x="58" y="700"/>
                    <a:pt x="60" y="700"/>
                    <a:pt x="62" y="700"/>
                  </a:cubicBezTo>
                  <a:cubicBezTo>
                    <a:pt x="64" y="709"/>
                    <a:pt x="46" y="703"/>
                    <a:pt x="64" y="709"/>
                  </a:cubicBezTo>
                  <a:cubicBezTo>
                    <a:pt x="58" y="709"/>
                    <a:pt x="53" y="709"/>
                    <a:pt x="48" y="710"/>
                  </a:cubicBezTo>
                  <a:cubicBezTo>
                    <a:pt x="48" y="710"/>
                    <a:pt x="48" y="711"/>
                    <a:pt x="48" y="712"/>
                  </a:cubicBezTo>
                  <a:cubicBezTo>
                    <a:pt x="46" y="712"/>
                    <a:pt x="45" y="712"/>
                    <a:pt x="44" y="712"/>
                  </a:cubicBezTo>
                  <a:cubicBezTo>
                    <a:pt x="46" y="713"/>
                    <a:pt x="49" y="714"/>
                    <a:pt x="52" y="715"/>
                  </a:cubicBezTo>
                  <a:cubicBezTo>
                    <a:pt x="46" y="715"/>
                    <a:pt x="41" y="713"/>
                    <a:pt x="37" y="712"/>
                  </a:cubicBezTo>
                  <a:cubicBezTo>
                    <a:pt x="33" y="712"/>
                    <a:pt x="30" y="712"/>
                    <a:pt x="26" y="712"/>
                  </a:cubicBezTo>
                  <a:cubicBezTo>
                    <a:pt x="26" y="711"/>
                    <a:pt x="27" y="711"/>
                    <a:pt x="27" y="710"/>
                  </a:cubicBezTo>
                  <a:cubicBezTo>
                    <a:pt x="25" y="710"/>
                    <a:pt x="24" y="710"/>
                    <a:pt x="23" y="710"/>
                  </a:cubicBezTo>
                  <a:cubicBezTo>
                    <a:pt x="23" y="709"/>
                    <a:pt x="23" y="708"/>
                    <a:pt x="23" y="708"/>
                  </a:cubicBezTo>
                  <a:cubicBezTo>
                    <a:pt x="30" y="705"/>
                    <a:pt x="30" y="705"/>
                    <a:pt x="34" y="705"/>
                  </a:cubicBezTo>
                  <a:cubicBezTo>
                    <a:pt x="34" y="706"/>
                    <a:pt x="34" y="706"/>
                    <a:pt x="35" y="707"/>
                  </a:cubicBezTo>
                  <a:cubicBezTo>
                    <a:pt x="35" y="707"/>
                    <a:pt x="37" y="707"/>
                    <a:pt x="38" y="707"/>
                  </a:cubicBezTo>
                  <a:cubicBezTo>
                    <a:pt x="40" y="699"/>
                    <a:pt x="40" y="701"/>
                    <a:pt x="47" y="698"/>
                  </a:cubicBezTo>
                  <a:cubicBezTo>
                    <a:pt x="47" y="699"/>
                    <a:pt x="48" y="700"/>
                    <a:pt x="48" y="701"/>
                  </a:cubicBezTo>
                  <a:cubicBezTo>
                    <a:pt x="49" y="700"/>
                    <a:pt x="51" y="700"/>
                    <a:pt x="52" y="700"/>
                  </a:cubicBezTo>
                  <a:cubicBezTo>
                    <a:pt x="52" y="699"/>
                    <a:pt x="52" y="698"/>
                    <a:pt x="52" y="698"/>
                  </a:cubicBezTo>
                  <a:cubicBezTo>
                    <a:pt x="52" y="698"/>
                    <a:pt x="51" y="698"/>
                    <a:pt x="50" y="699"/>
                  </a:cubicBezTo>
                  <a:cubicBezTo>
                    <a:pt x="52" y="693"/>
                    <a:pt x="63" y="685"/>
                    <a:pt x="68" y="685"/>
                  </a:cubicBezTo>
                  <a:cubicBezTo>
                    <a:pt x="66" y="687"/>
                    <a:pt x="65" y="689"/>
                    <a:pt x="63" y="692"/>
                  </a:cubicBezTo>
                  <a:cubicBezTo>
                    <a:pt x="67" y="692"/>
                    <a:pt x="71" y="686"/>
                    <a:pt x="74" y="685"/>
                  </a:cubicBezTo>
                  <a:cubicBezTo>
                    <a:pt x="74" y="685"/>
                    <a:pt x="74" y="686"/>
                    <a:pt x="74" y="687"/>
                  </a:cubicBezTo>
                  <a:cubicBezTo>
                    <a:pt x="70" y="690"/>
                    <a:pt x="70" y="690"/>
                    <a:pt x="69" y="692"/>
                  </a:cubicBezTo>
                  <a:cubicBezTo>
                    <a:pt x="73" y="690"/>
                    <a:pt x="76" y="688"/>
                    <a:pt x="80" y="685"/>
                  </a:cubicBezTo>
                  <a:cubicBezTo>
                    <a:pt x="80" y="685"/>
                    <a:pt x="80" y="684"/>
                    <a:pt x="80" y="683"/>
                  </a:cubicBezTo>
                  <a:cubicBezTo>
                    <a:pt x="68" y="682"/>
                    <a:pt x="57" y="682"/>
                    <a:pt x="46" y="682"/>
                  </a:cubicBezTo>
                  <a:cubicBezTo>
                    <a:pt x="46" y="682"/>
                    <a:pt x="46" y="681"/>
                    <a:pt x="46" y="680"/>
                  </a:cubicBezTo>
                  <a:cubicBezTo>
                    <a:pt x="51" y="680"/>
                    <a:pt x="69" y="682"/>
                    <a:pt x="76" y="677"/>
                  </a:cubicBezTo>
                  <a:cubicBezTo>
                    <a:pt x="76" y="675"/>
                    <a:pt x="76" y="674"/>
                    <a:pt x="76" y="673"/>
                  </a:cubicBezTo>
                  <a:cubicBezTo>
                    <a:pt x="78" y="672"/>
                    <a:pt x="88" y="668"/>
                    <a:pt x="93" y="672"/>
                  </a:cubicBezTo>
                  <a:cubicBezTo>
                    <a:pt x="91" y="672"/>
                    <a:pt x="88" y="673"/>
                    <a:pt x="86" y="673"/>
                  </a:cubicBezTo>
                  <a:cubicBezTo>
                    <a:pt x="86" y="673"/>
                    <a:pt x="86" y="674"/>
                    <a:pt x="86" y="675"/>
                  </a:cubicBezTo>
                  <a:cubicBezTo>
                    <a:pt x="85" y="674"/>
                    <a:pt x="85" y="673"/>
                    <a:pt x="84" y="672"/>
                  </a:cubicBezTo>
                  <a:cubicBezTo>
                    <a:pt x="82" y="674"/>
                    <a:pt x="80" y="676"/>
                    <a:pt x="78" y="679"/>
                  </a:cubicBezTo>
                  <a:cubicBezTo>
                    <a:pt x="82" y="678"/>
                    <a:pt x="87" y="678"/>
                    <a:pt x="92" y="678"/>
                  </a:cubicBezTo>
                  <a:cubicBezTo>
                    <a:pt x="94" y="672"/>
                    <a:pt x="102" y="668"/>
                    <a:pt x="100" y="662"/>
                  </a:cubicBezTo>
                  <a:cubicBezTo>
                    <a:pt x="102" y="662"/>
                    <a:pt x="102" y="662"/>
                    <a:pt x="102" y="660"/>
                  </a:cubicBezTo>
                  <a:cubicBezTo>
                    <a:pt x="95" y="660"/>
                    <a:pt x="96" y="658"/>
                    <a:pt x="94" y="665"/>
                  </a:cubicBezTo>
                  <a:cubicBezTo>
                    <a:pt x="86" y="667"/>
                    <a:pt x="77" y="668"/>
                    <a:pt x="69" y="670"/>
                  </a:cubicBezTo>
                  <a:cubicBezTo>
                    <a:pt x="58" y="670"/>
                    <a:pt x="47" y="666"/>
                    <a:pt x="38" y="664"/>
                  </a:cubicBezTo>
                  <a:cubicBezTo>
                    <a:pt x="38" y="663"/>
                    <a:pt x="38" y="663"/>
                    <a:pt x="38" y="662"/>
                  </a:cubicBezTo>
                  <a:cubicBezTo>
                    <a:pt x="49" y="663"/>
                    <a:pt x="59" y="665"/>
                    <a:pt x="69" y="667"/>
                  </a:cubicBezTo>
                  <a:cubicBezTo>
                    <a:pt x="68" y="666"/>
                    <a:pt x="68" y="665"/>
                    <a:pt x="67" y="665"/>
                  </a:cubicBezTo>
                  <a:cubicBezTo>
                    <a:pt x="70" y="663"/>
                    <a:pt x="70" y="663"/>
                    <a:pt x="89" y="661"/>
                  </a:cubicBezTo>
                  <a:cubicBezTo>
                    <a:pt x="94" y="659"/>
                    <a:pt x="100" y="657"/>
                    <a:pt x="105" y="655"/>
                  </a:cubicBezTo>
                  <a:cubicBezTo>
                    <a:pt x="105" y="655"/>
                    <a:pt x="105" y="656"/>
                    <a:pt x="105" y="657"/>
                  </a:cubicBezTo>
                  <a:cubicBezTo>
                    <a:pt x="104" y="657"/>
                    <a:pt x="103" y="657"/>
                    <a:pt x="102" y="658"/>
                  </a:cubicBezTo>
                  <a:cubicBezTo>
                    <a:pt x="102" y="658"/>
                    <a:pt x="102" y="659"/>
                    <a:pt x="102" y="660"/>
                  </a:cubicBezTo>
                  <a:cubicBezTo>
                    <a:pt x="105" y="659"/>
                    <a:pt x="108" y="659"/>
                    <a:pt x="112" y="659"/>
                  </a:cubicBezTo>
                  <a:cubicBezTo>
                    <a:pt x="111" y="661"/>
                    <a:pt x="110" y="664"/>
                    <a:pt x="110" y="667"/>
                  </a:cubicBezTo>
                  <a:cubicBezTo>
                    <a:pt x="109" y="667"/>
                    <a:pt x="108" y="667"/>
                    <a:pt x="107" y="667"/>
                  </a:cubicBezTo>
                  <a:cubicBezTo>
                    <a:pt x="107" y="668"/>
                    <a:pt x="107" y="669"/>
                    <a:pt x="107" y="671"/>
                  </a:cubicBezTo>
                  <a:cubicBezTo>
                    <a:pt x="103" y="671"/>
                    <a:pt x="100" y="679"/>
                    <a:pt x="96" y="682"/>
                  </a:cubicBezTo>
                  <a:cubicBezTo>
                    <a:pt x="95" y="681"/>
                    <a:pt x="95" y="681"/>
                    <a:pt x="95" y="680"/>
                  </a:cubicBezTo>
                  <a:cubicBezTo>
                    <a:pt x="98" y="677"/>
                    <a:pt x="98" y="677"/>
                    <a:pt x="99" y="674"/>
                  </a:cubicBezTo>
                  <a:cubicBezTo>
                    <a:pt x="96" y="675"/>
                    <a:pt x="90" y="684"/>
                    <a:pt x="88" y="684"/>
                  </a:cubicBezTo>
                  <a:cubicBezTo>
                    <a:pt x="88" y="683"/>
                    <a:pt x="88" y="682"/>
                    <a:pt x="89" y="682"/>
                  </a:cubicBezTo>
                  <a:cubicBezTo>
                    <a:pt x="84" y="682"/>
                    <a:pt x="81" y="685"/>
                    <a:pt x="81" y="688"/>
                  </a:cubicBezTo>
                  <a:cubicBezTo>
                    <a:pt x="88" y="687"/>
                    <a:pt x="100" y="683"/>
                    <a:pt x="110" y="682"/>
                  </a:cubicBezTo>
                  <a:cubicBezTo>
                    <a:pt x="110" y="682"/>
                    <a:pt x="110" y="682"/>
                    <a:pt x="110" y="683"/>
                  </a:cubicBezTo>
                  <a:cubicBezTo>
                    <a:pt x="112" y="682"/>
                    <a:pt x="113" y="681"/>
                    <a:pt x="115" y="680"/>
                  </a:cubicBezTo>
                  <a:cubicBezTo>
                    <a:pt x="115" y="679"/>
                    <a:pt x="116" y="677"/>
                    <a:pt x="116" y="675"/>
                  </a:cubicBezTo>
                  <a:cubicBezTo>
                    <a:pt x="125" y="674"/>
                    <a:pt x="143" y="647"/>
                    <a:pt x="145" y="640"/>
                  </a:cubicBezTo>
                  <a:cubicBezTo>
                    <a:pt x="140" y="640"/>
                    <a:pt x="139" y="642"/>
                    <a:pt x="139" y="647"/>
                  </a:cubicBezTo>
                  <a:cubicBezTo>
                    <a:pt x="138" y="647"/>
                    <a:pt x="138" y="647"/>
                    <a:pt x="137" y="647"/>
                  </a:cubicBezTo>
                  <a:cubicBezTo>
                    <a:pt x="136" y="649"/>
                    <a:pt x="135" y="651"/>
                    <a:pt x="135" y="653"/>
                  </a:cubicBezTo>
                  <a:cubicBezTo>
                    <a:pt x="134" y="653"/>
                    <a:pt x="133" y="653"/>
                    <a:pt x="133" y="654"/>
                  </a:cubicBezTo>
                  <a:cubicBezTo>
                    <a:pt x="132" y="652"/>
                    <a:pt x="132" y="651"/>
                    <a:pt x="132" y="649"/>
                  </a:cubicBezTo>
                  <a:cubicBezTo>
                    <a:pt x="132" y="650"/>
                    <a:pt x="132" y="651"/>
                    <a:pt x="132" y="651"/>
                  </a:cubicBezTo>
                  <a:cubicBezTo>
                    <a:pt x="131" y="651"/>
                    <a:pt x="130" y="651"/>
                    <a:pt x="130" y="650"/>
                  </a:cubicBezTo>
                  <a:cubicBezTo>
                    <a:pt x="132" y="645"/>
                    <a:pt x="131" y="642"/>
                    <a:pt x="137" y="644"/>
                  </a:cubicBezTo>
                  <a:cubicBezTo>
                    <a:pt x="137" y="643"/>
                    <a:pt x="137" y="642"/>
                    <a:pt x="138" y="641"/>
                  </a:cubicBezTo>
                  <a:cubicBezTo>
                    <a:pt x="135" y="641"/>
                    <a:pt x="132" y="641"/>
                    <a:pt x="129" y="641"/>
                  </a:cubicBezTo>
                  <a:cubicBezTo>
                    <a:pt x="129" y="641"/>
                    <a:pt x="129" y="642"/>
                    <a:pt x="129" y="643"/>
                  </a:cubicBezTo>
                  <a:cubicBezTo>
                    <a:pt x="120" y="642"/>
                    <a:pt x="112" y="643"/>
                    <a:pt x="110" y="651"/>
                  </a:cubicBezTo>
                  <a:cubicBezTo>
                    <a:pt x="109" y="651"/>
                    <a:pt x="108" y="651"/>
                    <a:pt x="107" y="651"/>
                  </a:cubicBezTo>
                  <a:cubicBezTo>
                    <a:pt x="107" y="651"/>
                    <a:pt x="107" y="650"/>
                    <a:pt x="107" y="649"/>
                  </a:cubicBezTo>
                  <a:cubicBezTo>
                    <a:pt x="103" y="650"/>
                    <a:pt x="103" y="650"/>
                    <a:pt x="82" y="658"/>
                  </a:cubicBezTo>
                  <a:cubicBezTo>
                    <a:pt x="82" y="657"/>
                    <a:pt x="82" y="656"/>
                    <a:pt x="82" y="656"/>
                  </a:cubicBezTo>
                  <a:cubicBezTo>
                    <a:pt x="77" y="657"/>
                    <a:pt x="73" y="657"/>
                    <a:pt x="69" y="659"/>
                  </a:cubicBezTo>
                  <a:cubicBezTo>
                    <a:pt x="70" y="656"/>
                    <a:pt x="70" y="656"/>
                    <a:pt x="68" y="651"/>
                  </a:cubicBezTo>
                  <a:cubicBezTo>
                    <a:pt x="69" y="651"/>
                    <a:pt x="70" y="651"/>
                    <a:pt x="71" y="651"/>
                  </a:cubicBezTo>
                  <a:cubicBezTo>
                    <a:pt x="71" y="649"/>
                    <a:pt x="71" y="648"/>
                    <a:pt x="72" y="647"/>
                  </a:cubicBezTo>
                  <a:cubicBezTo>
                    <a:pt x="76" y="646"/>
                    <a:pt x="80" y="644"/>
                    <a:pt x="84" y="643"/>
                  </a:cubicBezTo>
                  <a:cubicBezTo>
                    <a:pt x="79" y="643"/>
                    <a:pt x="67" y="642"/>
                    <a:pt x="65" y="640"/>
                  </a:cubicBezTo>
                  <a:cubicBezTo>
                    <a:pt x="75" y="640"/>
                    <a:pt x="87" y="638"/>
                    <a:pt x="96" y="632"/>
                  </a:cubicBezTo>
                  <a:cubicBezTo>
                    <a:pt x="95" y="632"/>
                    <a:pt x="95" y="632"/>
                    <a:pt x="94" y="631"/>
                  </a:cubicBezTo>
                  <a:cubicBezTo>
                    <a:pt x="92" y="631"/>
                    <a:pt x="90" y="632"/>
                    <a:pt x="88" y="632"/>
                  </a:cubicBezTo>
                  <a:cubicBezTo>
                    <a:pt x="87" y="633"/>
                    <a:pt x="86" y="635"/>
                    <a:pt x="85" y="636"/>
                  </a:cubicBezTo>
                  <a:cubicBezTo>
                    <a:pt x="84" y="636"/>
                    <a:pt x="82" y="636"/>
                    <a:pt x="82" y="637"/>
                  </a:cubicBezTo>
                  <a:cubicBezTo>
                    <a:pt x="82" y="632"/>
                    <a:pt x="105" y="618"/>
                    <a:pt x="110" y="616"/>
                  </a:cubicBezTo>
                  <a:cubicBezTo>
                    <a:pt x="110" y="615"/>
                    <a:pt x="111" y="614"/>
                    <a:pt x="112" y="613"/>
                  </a:cubicBezTo>
                  <a:cubicBezTo>
                    <a:pt x="99" y="616"/>
                    <a:pt x="83" y="621"/>
                    <a:pt x="72" y="622"/>
                  </a:cubicBezTo>
                  <a:cubicBezTo>
                    <a:pt x="77" y="619"/>
                    <a:pt x="77" y="619"/>
                    <a:pt x="82" y="619"/>
                  </a:cubicBezTo>
                  <a:cubicBezTo>
                    <a:pt x="83" y="613"/>
                    <a:pt x="88" y="610"/>
                    <a:pt x="94" y="609"/>
                  </a:cubicBezTo>
                  <a:cubicBezTo>
                    <a:pt x="91" y="611"/>
                    <a:pt x="88" y="613"/>
                    <a:pt x="86" y="616"/>
                  </a:cubicBezTo>
                  <a:cubicBezTo>
                    <a:pt x="92" y="615"/>
                    <a:pt x="98" y="613"/>
                    <a:pt x="104" y="612"/>
                  </a:cubicBezTo>
                  <a:cubicBezTo>
                    <a:pt x="104" y="611"/>
                    <a:pt x="104" y="611"/>
                    <a:pt x="104" y="610"/>
                  </a:cubicBezTo>
                  <a:cubicBezTo>
                    <a:pt x="102" y="610"/>
                    <a:pt x="100" y="610"/>
                    <a:pt x="99" y="610"/>
                  </a:cubicBezTo>
                  <a:cubicBezTo>
                    <a:pt x="99" y="608"/>
                    <a:pt x="99" y="606"/>
                    <a:pt x="99" y="605"/>
                  </a:cubicBezTo>
                  <a:cubicBezTo>
                    <a:pt x="102" y="602"/>
                    <a:pt x="106" y="599"/>
                    <a:pt x="110" y="596"/>
                  </a:cubicBezTo>
                  <a:cubicBezTo>
                    <a:pt x="107" y="596"/>
                    <a:pt x="107" y="596"/>
                    <a:pt x="102" y="599"/>
                  </a:cubicBezTo>
                  <a:cubicBezTo>
                    <a:pt x="97" y="599"/>
                    <a:pt x="91" y="600"/>
                    <a:pt x="86" y="601"/>
                  </a:cubicBezTo>
                  <a:cubicBezTo>
                    <a:pt x="83" y="610"/>
                    <a:pt x="55" y="617"/>
                    <a:pt x="46" y="618"/>
                  </a:cubicBezTo>
                  <a:cubicBezTo>
                    <a:pt x="44" y="617"/>
                    <a:pt x="44" y="616"/>
                    <a:pt x="38" y="615"/>
                  </a:cubicBezTo>
                  <a:cubicBezTo>
                    <a:pt x="38" y="614"/>
                    <a:pt x="38" y="613"/>
                    <a:pt x="39" y="612"/>
                  </a:cubicBezTo>
                  <a:cubicBezTo>
                    <a:pt x="35" y="611"/>
                    <a:pt x="31" y="611"/>
                    <a:pt x="28" y="610"/>
                  </a:cubicBezTo>
                  <a:cubicBezTo>
                    <a:pt x="28" y="610"/>
                    <a:pt x="28" y="610"/>
                    <a:pt x="28" y="609"/>
                  </a:cubicBezTo>
                  <a:cubicBezTo>
                    <a:pt x="35" y="608"/>
                    <a:pt x="43" y="608"/>
                    <a:pt x="51" y="607"/>
                  </a:cubicBezTo>
                  <a:cubicBezTo>
                    <a:pt x="58" y="604"/>
                    <a:pt x="66" y="600"/>
                    <a:pt x="73" y="597"/>
                  </a:cubicBezTo>
                  <a:cubicBezTo>
                    <a:pt x="73" y="596"/>
                    <a:pt x="72" y="594"/>
                    <a:pt x="72" y="593"/>
                  </a:cubicBezTo>
                  <a:cubicBezTo>
                    <a:pt x="74" y="594"/>
                    <a:pt x="77" y="594"/>
                    <a:pt x="80" y="595"/>
                  </a:cubicBezTo>
                  <a:cubicBezTo>
                    <a:pt x="79" y="594"/>
                    <a:pt x="79" y="593"/>
                    <a:pt x="79" y="593"/>
                  </a:cubicBezTo>
                  <a:cubicBezTo>
                    <a:pt x="81" y="592"/>
                    <a:pt x="82" y="591"/>
                    <a:pt x="85" y="591"/>
                  </a:cubicBezTo>
                  <a:cubicBezTo>
                    <a:pt x="85" y="590"/>
                    <a:pt x="85" y="589"/>
                    <a:pt x="85" y="589"/>
                  </a:cubicBezTo>
                  <a:cubicBezTo>
                    <a:pt x="89" y="588"/>
                    <a:pt x="89" y="588"/>
                    <a:pt x="57" y="588"/>
                  </a:cubicBezTo>
                  <a:cubicBezTo>
                    <a:pt x="38" y="584"/>
                    <a:pt x="38" y="580"/>
                    <a:pt x="31" y="570"/>
                  </a:cubicBezTo>
                  <a:cubicBezTo>
                    <a:pt x="27" y="570"/>
                    <a:pt x="26" y="567"/>
                    <a:pt x="25" y="565"/>
                  </a:cubicBezTo>
                  <a:cubicBezTo>
                    <a:pt x="15" y="556"/>
                    <a:pt x="12" y="553"/>
                    <a:pt x="2" y="551"/>
                  </a:cubicBezTo>
                  <a:cubicBezTo>
                    <a:pt x="1" y="548"/>
                    <a:pt x="1" y="545"/>
                    <a:pt x="0" y="542"/>
                  </a:cubicBezTo>
                  <a:cubicBezTo>
                    <a:pt x="11" y="544"/>
                    <a:pt x="20" y="548"/>
                    <a:pt x="31" y="553"/>
                  </a:cubicBezTo>
                  <a:cubicBezTo>
                    <a:pt x="35" y="553"/>
                    <a:pt x="42" y="552"/>
                    <a:pt x="48" y="550"/>
                  </a:cubicBezTo>
                  <a:cubicBezTo>
                    <a:pt x="52" y="552"/>
                    <a:pt x="63" y="552"/>
                    <a:pt x="72" y="550"/>
                  </a:cubicBezTo>
                  <a:cubicBezTo>
                    <a:pt x="74" y="539"/>
                    <a:pt x="83" y="540"/>
                    <a:pt x="86" y="533"/>
                  </a:cubicBezTo>
                  <a:cubicBezTo>
                    <a:pt x="82" y="533"/>
                    <a:pt x="67" y="538"/>
                    <a:pt x="60" y="540"/>
                  </a:cubicBezTo>
                  <a:cubicBezTo>
                    <a:pt x="55" y="540"/>
                    <a:pt x="49" y="540"/>
                    <a:pt x="43" y="541"/>
                  </a:cubicBezTo>
                  <a:cubicBezTo>
                    <a:pt x="41" y="540"/>
                    <a:pt x="40" y="538"/>
                    <a:pt x="39" y="536"/>
                  </a:cubicBezTo>
                  <a:cubicBezTo>
                    <a:pt x="39" y="538"/>
                    <a:pt x="40" y="540"/>
                    <a:pt x="40" y="542"/>
                  </a:cubicBezTo>
                  <a:cubicBezTo>
                    <a:pt x="39" y="543"/>
                    <a:pt x="39" y="543"/>
                    <a:pt x="38" y="543"/>
                  </a:cubicBezTo>
                  <a:cubicBezTo>
                    <a:pt x="38" y="543"/>
                    <a:pt x="38" y="542"/>
                    <a:pt x="38" y="541"/>
                  </a:cubicBezTo>
                  <a:cubicBezTo>
                    <a:pt x="37" y="541"/>
                    <a:pt x="36" y="541"/>
                    <a:pt x="35" y="542"/>
                  </a:cubicBezTo>
                  <a:cubicBezTo>
                    <a:pt x="38" y="544"/>
                    <a:pt x="38" y="546"/>
                    <a:pt x="38" y="548"/>
                  </a:cubicBezTo>
                  <a:cubicBezTo>
                    <a:pt x="30" y="541"/>
                    <a:pt x="31" y="534"/>
                    <a:pt x="30" y="529"/>
                  </a:cubicBezTo>
                  <a:cubicBezTo>
                    <a:pt x="19" y="526"/>
                    <a:pt x="6" y="526"/>
                    <a:pt x="2" y="525"/>
                  </a:cubicBezTo>
                  <a:cubicBezTo>
                    <a:pt x="2" y="524"/>
                    <a:pt x="2" y="523"/>
                    <a:pt x="2" y="523"/>
                  </a:cubicBezTo>
                  <a:cubicBezTo>
                    <a:pt x="9" y="522"/>
                    <a:pt x="17" y="522"/>
                    <a:pt x="25" y="521"/>
                  </a:cubicBezTo>
                  <a:cubicBezTo>
                    <a:pt x="25" y="521"/>
                    <a:pt x="25" y="520"/>
                    <a:pt x="26" y="520"/>
                  </a:cubicBezTo>
                  <a:cubicBezTo>
                    <a:pt x="27" y="519"/>
                    <a:pt x="28" y="519"/>
                    <a:pt x="30" y="519"/>
                  </a:cubicBezTo>
                  <a:cubicBezTo>
                    <a:pt x="30" y="518"/>
                    <a:pt x="30" y="517"/>
                    <a:pt x="30" y="515"/>
                  </a:cubicBezTo>
                  <a:cubicBezTo>
                    <a:pt x="28" y="515"/>
                    <a:pt x="28" y="515"/>
                    <a:pt x="28" y="514"/>
                  </a:cubicBezTo>
                  <a:cubicBezTo>
                    <a:pt x="34" y="513"/>
                    <a:pt x="41" y="512"/>
                    <a:pt x="47" y="510"/>
                  </a:cubicBezTo>
                  <a:cubicBezTo>
                    <a:pt x="50" y="509"/>
                    <a:pt x="49" y="506"/>
                    <a:pt x="56" y="508"/>
                  </a:cubicBezTo>
                  <a:cubicBezTo>
                    <a:pt x="50" y="510"/>
                    <a:pt x="44" y="512"/>
                    <a:pt x="39" y="515"/>
                  </a:cubicBezTo>
                  <a:cubicBezTo>
                    <a:pt x="56" y="511"/>
                    <a:pt x="56" y="511"/>
                    <a:pt x="60" y="512"/>
                  </a:cubicBezTo>
                  <a:cubicBezTo>
                    <a:pt x="56" y="513"/>
                    <a:pt x="52" y="514"/>
                    <a:pt x="48" y="515"/>
                  </a:cubicBezTo>
                  <a:cubicBezTo>
                    <a:pt x="48" y="516"/>
                    <a:pt x="48" y="517"/>
                    <a:pt x="48" y="518"/>
                  </a:cubicBezTo>
                  <a:cubicBezTo>
                    <a:pt x="41" y="518"/>
                    <a:pt x="38" y="520"/>
                    <a:pt x="33" y="522"/>
                  </a:cubicBezTo>
                  <a:cubicBezTo>
                    <a:pt x="33" y="523"/>
                    <a:pt x="34" y="524"/>
                    <a:pt x="34" y="525"/>
                  </a:cubicBezTo>
                  <a:cubicBezTo>
                    <a:pt x="45" y="525"/>
                    <a:pt x="58" y="524"/>
                    <a:pt x="72" y="521"/>
                  </a:cubicBezTo>
                  <a:cubicBezTo>
                    <a:pt x="72" y="521"/>
                    <a:pt x="72" y="520"/>
                    <a:pt x="72" y="520"/>
                  </a:cubicBezTo>
                  <a:cubicBezTo>
                    <a:pt x="80" y="520"/>
                    <a:pt x="94" y="511"/>
                    <a:pt x="102" y="506"/>
                  </a:cubicBezTo>
                  <a:cubicBezTo>
                    <a:pt x="102" y="505"/>
                    <a:pt x="102" y="505"/>
                    <a:pt x="102" y="505"/>
                  </a:cubicBezTo>
                  <a:cubicBezTo>
                    <a:pt x="99" y="505"/>
                    <a:pt x="99" y="505"/>
                    <a:pt x="94" y="508"/>
                  </a:cubicBezTo>
                  <a:cubicBezTo>
                    <a:pt x="83" y="510"/>
                    <a:pt x="74" y="510"/>
                    <a:pt x="68" y="509"/>
                  </a:cubicBezTo>
                  <a:cubicBezTo>
                    <a:pt x="68" y="506"/>
                    <a:pt x="67" y="503"/>
                    <a:pt x="67" y="500"/>
                  </a:cubicBezTo>
                  <a:cubicBezTo>
                    <a:pt x="73" y="499"/>
                    <a:pt x="79" y="499"/>
                    <a:pt x="85" y="498"/>
                  </a:cubicBezTo>
                  <a:cubicBezTo>
                    <a:pt x="85" y="496"/>
                    <a:pt x="85" y="496"/>
                    <a:pt x="91" y="492"/>
                  </a:cubicBezTo>
                  <a:cubicBezTo>
                    <a:pt x="85" y="493"/>
                    <a:pt x="80" y="494"/>
                    <a:pt x="76" y="495"/>
                  </a:cubicBezTo>
                  <a:cubicBezTo>
                    <a:pt x="68" y="495"/>
                    <a:pt x="60" y="496"/>
                    <a:pt x="53" y="496"/>
                  </a:cubicBezTo>
                  <a:cubicBezTo>
                    <a:pt x="53" y="495"/>
                    <a:pt x="53" y="494"/>
                    <a:pt x="53" y="494"/>
                  </a:cubicBezTo>
                  <a:cubicBezTo>
                    <a:pt x="55" y="493"/>
                    <a:pt x="57" y="492"/>
                    <a:pt x="59" y="492"/>
                  </a:cubicBezTo>
                  <a:cubicBezTo>
                    <a:pt x="80" y="491"/>
                    <a:pt x="80" y="491"/>
                    <a:pt x="82" y="490"/>
                  </a:cubicBezTo>
                  <a:cubicBezTo>
                    <a:pt x="76" y="489"/>
                    <a:pt x="71" y="489"/>
                    <a:pt x="66" y="489"/>
                  </a:cubicBezTo>
                  <a:cubicBezTo>
                    <a:pt x="66" y="488"/>
                    <a:pt x="66" y="487"/>
                    <a:pt x="66" y="487"/>
                  </a:cubicBezTo>
                  <a:cubicBezTo>
                    <a:pt x="74" y="485"/>
                    <a:pt x="82" y="484"/>
                    <a:pt x="90" y="483"/>
                  </a:cubicBezTo>
                  <a:cubicBezTo>
                    <a:pt x="87" y="475"/>
                    <a:pt x="79" y="480"/>
                    <a:pt x="77" y="481"/>
                  </a:cubicBezTo>
                  <a:cubicBezTo>
                    <a:pt x="77" y="481"/>
                    <a:pt x="77" y="482"/>
                    <a:pt x="77" y="483"/>
                  </a:cubicBezTo>
                  <a:cubicBezTo>
                    <a:pt x="74" y="483"/>
                    <a:pt x="71" y="483"/>
                    <a:pt x="69" y="483"/>
                  </a:cubicBezTo>
                  <a:cubicBezTo>
                    <a:pt x="69" y="481"/>
                    <a:pt x="69" y="480"/>
                    <a:pt x="69" y="479"/>
                  </a:cubicBezTo>
                  <a:cubicBezTo>
                    <a:pt x="77" y="478"/>
                    <a:pt x="80" y="475"/>
                    <a:pt x="91" y="476"/>
                  </a:cubicBezTo>
                  <a:cubicBezTo>
                    <a:pt x="91" y="475"/>
                    <a:pt x="90" y="474"/>
                    <a:pt x="90" y="472"/>
                  </a:cubicBezTo>
                  <a:cubicBezTo>
                    <a:pt x="83" y="469"/>
                    <a:pt x="71" y="467"/>
                    <a:pt x="68" y="468"/>
                  </a:cubicBezTo>
                  <a:cubicBezTo>
                    <a:pt x="68" y="467"/>
                    <a:pt x="67" y="466"/>
                    <a:pt x="67" y="465"/>
                  </a:cubicBezTo>
                  <a:cubicBezTo>
                    <a:pt x="63" y="465"/>
                    <a:pt x="58" y="466"/>
                    <a:pt x="54" y="467"/>
                  </a:cubicBezTo>
                  <a:cubicBezTo>
                    <a:pt x="57" y="465"/>
                    <a:pt x="60" y="464"/>
                    <a:pt x="63" y="463"/>
                  </a:cubicBezTo>
                  <a:cubicBezTo>
                    <a:pt x="58" y="456"/>
                    <a:pt x="42" y="459"/>
                    <a:pt x="38" y="459"/>
                  </a:cubicBezTo>
                  <a:cubicBezTo>
                    <a:pt x="38" y="457"/>
                    <a:pt x="38" y="455"/>
                    <a:pt x="38" y="454"/>
                  </a:cubicBezTo>
                  <a:cubicBezTo>
                    <a:pt x="39" y="453"/>
                    <a:pt x="40" y="453"/>
                    <a:pt x="41" y="453"/>
                  </a:cubicBezTo>
                  <a:cubicBezTo>
                    <a:pt x="41" y="452"/>
                    <a:pt x="41" y="450"/>
                    <a:pt x="41" y="449"/>
                  </a:cubicBezTo>
                  <a:cubicBezTo>
                    <a:pt x="49" y="446"/>
                    <a:pt x="57" y="444"/>
                    <a:pt x="65" y="442"/>
                  </a:cubicBezTo>
                  <a:cubicBezTo>
                    <a:pt x="64" y="441"/>
                    <a:pt x="64" y="440"/>
                    <a:pt x="64" y="440"/>
                  </a:cubicBezTo>
                  <a:cubicBezTo>
                    <a:pt x="51" y="441"/>
                    <a:pt x="38" y="442"/>
                    <a:pt x="26" y="444"/>
                  </a:cubicBezTo>
                  <a:cubicBezTo>
                    <a:pt x="26" y="443"/>
                    <a:pt x="26" y="442"/>
                    <a:pt x="26" y="442"/>
                  </a:cubicBezTo>
                  <a:cubicBezTo>
                    <a:pt x="27" y="441"/>
                    <a:pt x="28" y="440"/>
                    <a:pt x="30" y="440"/>
                  </a:cubicBezTo>
                  <a:cubicBezTo>
                    <a:pt x="28" y="439"/>
                    <a:pt x="27" y="439"/>
                    <a:pt x="26" y="438"/>
                  </a:cubicBezTo>
                  <a:cubicBezTo>
                    <a:pt x="41" y="436"/>
                    <a:pt x="56" y="434"/>
                    <a:pt x="72" y="432"/>
                  </a:cubicBezTo>
                  <a:cubicBezTo>
                    <a:pt x="72" y="430"/>
                    <a:pt x="72" y="429"/>
                    <a:pt x="72" y="428"/>
                  </a:cubicBezTo>
                  <a:cubicBezTo>
                    <a:pt x="73" y="428"/>
                    <a:pt x="74" y="428"/>
                    <a:pt x="76" y="429"/>
                  </a:cubicBezTo>
                  <a:cubicBezTo>
                    <a:pt x="75" y="430"/>
                    <a:pt x="74" y="431"/>
                    <a:pt x="74" y="433"/>
                  </a:cubicBezTo>
                  <a:cubicBezTo>
                    <a:pt x="79" y="433"/>
                    <a:pt x="80" y="436"/>
                    <a:pt x="91" y="438"/>
                  </a:cubicBezTo>
                  <a:cubicBezTo>
                    <a:pt x="91" y="439"/>
                    <a:pt x="91" y="440"/>
                    <a:pt x="91" y="441"/>
                  </a:cubicBezTo>
                  <a:cubicBezTo>
                    <a:pt x="87" y="443"/>
                    <a:pt x="86" y="443"/>
                    <a:pt x="85" y="446"/>
                  </a:cubicBezTo>
                  <a:cubicBezTo>
                    <a:pt x="84" y="446"/>
                    <a:pt x="83" y="446"/>
                    <a:pt x="82" y="446"/>
                  </a:cubicBezTo>
                  <a:cubicBezTo>
                    <a:pt x="82" y="447"/>
                    <a:pt x="82" y="447"/>
                    <a:pt x="82" y="448"/>
                  </a:cubicBezTo>
                  <a:cubicBezTo>
                    <a:pt x="86" y="447"/>
                    <a:pt x="90" y="446"/>
                    <a:pt x="94" y="446"/>
                  </a:cubicBezTo>
                  <a:cubicBezTo>
                    <a:pt x="94" y="445"/>
                    <a:pt x="94" y="445"/>
                    <a:pt x="95" y="444"/>
                  </a:cubicBezTo>
                  <a:cubicBezTo>
                    <a:pt x="96" y="444"/>
                    <a:pt x="97" y="444"/>
                    <a:pt x="99" y="444"/>
                  </a:cubicBezTo>
                  <a:cubicBezTo>
                    <a:pt x="99" y="445"/>
                    <a:pt x="99" y="445"/>
                    <a:pt x="99" y="446"/>
                  </a:cubicBezTo>
                  <a:cubicBezTo>
                    <a:pt x="92" y="446"/>
                    <a:pt x="95" y="448"/>
                    <a:pt x="91" y="450"/>
                  </a:cubicBezTo>
                  <a:cubicBezTo>
                    <a:pt x="78" y="450"/>
                    <a:pt x="58" y="446"/>
                    <a:pt x="49" y="455"/>
                  </a:cubicBezTo>
                  <a:cubicBezTo>
                    <a:pt x="55" y="455"/>
                    <a:pt x="62" y="456"/>
                    <a:pt x="69" y="457"/>
                  </a:cubicBezTo>
                  <a:cubicBezTo>
                    <a:pt x="69" y="456"/>
                    <a:pt x="69" y="455"/>
                    <a:pt x="69" y="455"/>
                  </a:cubicBezTo>
                  <a:cubicBezTo>
                    <a:pt x="75" y="455"/>
                    <a:pt x="80" y="455"/>
                    <a:pt x="86" y="455"/>
                  </a:cubicBezTo>
                  <a:cubicBezTo>
                    <a:pt x="86" y="456"/>
                    <a:pt x="86" y="457"/>
                    <a:pt x="86" y="458"/>
                  </a:cubicBezTo>
                  <a:cubicBezTo>
                    <a:pt x="79" y="458"/>
                    <a:pt x="71" y="458"/>
                    <a:pt x="63" y="458"/>
                  </a:cubicBezTo>
                  <a:cubicBezTo>
                    <a:pt x="67" y="461"/>
                    <a:pt x="67" y="462"/>
                    <a:pt x="74" y="464"/>
                  </a:cubicBezTo>
                  <a:cubicBezTo>
                    <a:pt x="74" y="464"/>
                    <a:pt x="74" y="464"/>
                    <a:pt x="74" y="465"/>
                  </a:cubicBezTo>
                  <a:cubicBezTo>
                    <a:pt x="78" y="465"/>
                    <a:pt x="82" y="466"/>
                    <a:pt x="86" y="466"/>
                  </a:cubicBezTo>
                  <a:cubicBezTo>
                    <a:pt x="87" y="467"/>
                    <a:pt x="87" y="468"/>
                    <a:pt x="88" y="470"/>
                  </a:cubicBezTo>
                  <a:cubicBezTo>
                    <a:pt x="92" y="467"/>
                    <a:pt x="97" y="465"/>
                    <a:pt x="102" y="463"/>
                  </a:cubicBezTo>
                  <a:cubicBezTo>
                    <a:pt x="101" y="462"/>
                    <a:pt x="100" y="462"/>
                    <a:pt x="100" y="462"/>
                  </a:cubicBezTo>
                  <a:cubicBezTo>
                    <a:pt x="102" y="460"/>
                    <a:pt x="103" y="458"/>
                    <a:pt x="105" y="457"/>
                  </a:cubicBezTo>
                  <a:cubicBezTo>
                    <a:pt x="101" y="457"/>
                    <a:pt x="96" y="458"/>
                    <a:pt x="93" y="458"/>
                  </a:cubicBezTo>
                  <a:cubicBezTo>
                    <a:pt x="94" y="457"/>
                    <a:pt x="95" y="456"/>
                    <a:pt x="96" y="455"/>
                  </a:cubicBezTo>
                  <a:cubicBezTo>
                    <a:pt x="94" y="455"/>
                    <a:pt x="92" y="454"/>
                    <a:pt x="90" y="454"/>
                  </a:cubicBezTo>
                  <a:cubicBezTo>
                    <a:pt x="95" y="451"/>
                    <a:pt x="100" y="449"/>
                    <a:pt x="105" y="446"/>
                  </a:cubicBezTo>
                  <a:cubicBezTo>
                    <a:pt x="107" y="445"/>
                    <a:pt x="109" y="445"/>
                    <a:pt x="111" y="445"/>
                  </a:cubicBezTo>
                  <a:cubicBezTo>
                    <a:pt x="107" y="444"/>
                    <a:pt x="104" y="444"/>
                    <a:pt x="101" y="444"/>
                  </a:cubicBezTo>
                  <a:cubicBezTo>
                    <a:pt x="101" y="443"/>
                    <a:pt x="101" y="442"/>
                    <a:pt x="101" y="442"/>
                  </a:cubicBezTo>
                  <a:cubicBezTo>
                    <a:pt x="103" y="442"/>
                    <a:pt x="105" y="441"/>
                    <a:pt x="107" y="441"/>
                  </a:cubicBezTo>
                  <a:cubicBezTo>
                    <a:pt x="107" y="440"/>
                    <a:pt x="107" y="440"/>
                    <a:pt x="108" y="439"/>
                  </a:cubicBezTo>
                  <a:cubicBezTo>
                    <a:pt x="91" y="439"/>
                    <a:pt x="85" y="430"/>
                    <a:pt x="75" y="426"/>
                  </a:cubicBezTo>
                  <a:cubicBezTo>
                    <a:pt x="78" y="426"/>
                    <a:pt x="81" y="423"/>
                    <a:pt x="86" y="431"/>
                  </a:cubicBezTo>
                  <a:cubicBezTo>
                    <a:pt x="91" y="433"/>
                    <a:pt x="101" y="439"/>
                    <a:pt x="110" y="435"/>
                  </a:cubicBezTo>
                  <a:cubicBezTo>
                    <a:pt x="110" y="434"/>
                    <a:pt x="110" y="434"/>
                    <a:pt x="110" y="433"/>
                  </a:cubicBezTo>
                  <a:cubicBezTo>
                    <a:pt x="109" y="433"/>
                    <a:pt x="108" y="433"/>
                    <a:pt x="107" y="433"/>
                  </a:cubicBezTo>
                  <a:cubicBezTo>
                    <a:pt x="107" y="430"/>
                    <a:pt x="109" y="431"/>
                    <a:pt x="109" y="429"/>
                  </a:cubicBezTo>
                  <a:cubicBezTo>
                    <a:pt x="96" y="423"/>
                    <a:pt x="96" y="423"/>
                    <a:pt x="96" y="421"/>
                  </a:cubicBezTo>
                  <a:cubicBezTo>
                    <a:pt x="99" y="422"/>
                    <a:pt x="101" y="423"/>
                    <a:pt x="106" y="422"/>
                  </a:cubicBezTo>
                  <a:cubicBezTo>
                    <a:pt x="106" y="422"/>
                    <a:pt x="106" y="423"/>
                    <a:pt x="106" y="424"/>
                  </a:cubicBezTo>
                  <a:cubicBezTo>
                    <a:pt x="107" y="425"/>
                    <a:pt x="109" y="426"/>
                    <a:pt x="111" y="426"/>
                  </a:cubicBezTo>
                  <a:cubicBezTo>
                    <a:pt x="112" y="425"/>
                    <a:pt x="114" y="424"/>
                    <a:pt x="114" y="423"/>
                  </a:cubicBezTo>
                  <a:cubicBezTo>
                    <a:pt x="113" y="423"/>
                    <a:pt x="113" y="423"/>
                    <a:pt x="112" y="423"/>
                  </a:cubicBezTo>
                  <a:cubicBezTo>
                    <a:pt x="113" y="420"/>
                    <a:pt x="115" y="417"/>
                    <a:pt x="117" y="414"/>
                  </a:cubicBezTo>
                  <a:cubicBezTo>
                    <a:pt x="118" y="416"/>
                    <a:pt x="118" y="416"/>
                    <a:pt x="116" y="419"/>
                  </a:cubicBezTo>
                  <a:cubicBezTo>
                    <a:pt x="116" y="419"/>
                    <a:pt x="117" y="420"/>
                    <a:pt x="117" y="420"/>
                  </a:cubicBezTo>
                  <a:cubicBezTo>
                    <a:pt x="119" y="419"/>
                    <a:pt x="121" y="417"/>
                    <a:pt x="122" y="416"/>
                  </a:cubicBezTo>
                  <a:cubicBezTo>
                    <a:pt x="120" y="420"/>
                    <a:pt x="113" y="425"/>
                    <a:pt x="116" y="433"/>
                  </a:cubicBezTo>
                  <a:cubicBezTo>
                    <a:pt x="134" y="436"/>
                    <a:pt x="143" y="420"/>
                    <a:pt x="154" y="410"/>
                  </a:cubicBezTo>
                  <a:cubicBezTo>
                    <a:pt x="155" y="410"/>
                    <a:pt x="155" y="410"/>
                    <a:pt x="156" y="410"/>
                  </a:cubicBezTo>
                  <a:cubicBezTo>
                    <a:pt x="149" y="423"/>
                    <a:pt x="140" y="429"/>
                    <a:pt x="128" y="437"/>
                  </a:cubicBezTo>
                  <a:cubicBezTo>
                    <a:pt x="132" y="436"/>
                    <a:pt x="135" y="436"/>
                    <a:pt x="140" y="435"/>
                  </a:cubicBezTo>
                  <a:cubicBezTo>
                    <a:pt x="141" y="430"/>
                    <a:pt x="146" y="429"/>
                    <a:pt x="152" y="424"/>
                  </a:cubicBezTo>
                  <a:cubicBezTo>
                    <a:pt x="157" y="417"/>
                    <a:pt x="157" y="417"/>
                    <a:pt x="162" y="406"/>
                  </a:cubicBezTo>
                  <a:cubicBezTo>
                    <a:pt x="154" y="406"/>
                    <a:pt x="152" y="405"/>
                    <a:pt x="149" y="412"/>
                  </a:cubicBezTo>
                  <a:cubicBezTo>
                    <a:pt x="147" y="412"/>
                    <a:pt x="146" y="412"/>
                    <a:pt x="145" y="412"/>
                  </a:cubicBezTo>
                  <a:cubicBezTo>
                    <a:pt x="145" y="414"/>
                    <a:pt x="140" y="415"/>
                    <a:pt x="137" y="416"/>
                  </a:cubicBezTo>
                  <a:cubicBezTo>
                    <a:pt x="137" y="417"/>
                    <a:pt x="137" y="417"/>
                    <a:pt x="137" y="418"/>
                  </a:cubicBezTo>
                  <a:cubicBezTo>
                    <a:pt x="136" y="418"/>
                    <a:pt x="135" y="417"/>
                    <a:pt x="134" y="417"/>
                  </a:cubicBezTo>
                  <a:cubicBezTo>
                    <a:pt x="138" y="414"/>
                    <a:pt x="153" y="404"/>
                    <a:pt x="154" y="403"/>
                  </a:cubicBezTo>
                  <a:cubicBezTo>
                    <a:pt x="152" y="401"/>
                    <a:pt x="152" y="401"/>
                    <a:pt x="149" y="401"/>
                  </a:cubicBezTo>
                  <a:cubicBezTo>
                    <a:pt x="149" y="401"/>
                    <a:pt x="149" y="402"/>
                    <a:pt x="149" y="403"/>
                  </a:cubicBezTo>
                  <a:cubicBezTo>
                    <a:pt x="147" y="403"/>
                    <a:pt x="146" y="403"/>
                    <a:pt x="146" y="403"/>
                  </a:cubicBezTo>
                  <a:cubicBezTo>
                    <a:pt x="146" y="404"/>
                    <a:pt x="146" y="404"/>
                    <a:pt x="146" y="405"/>
                  </a:cubicBezTo>
                  <a:cubicBezTo>
                    <a:pt x="141" y="408"/>
                    <a:pt x="137" y="410"/>
                    <a:pt x="133" y="412"/>
                  </a:cubicBezTo>
                  <a:cubicBezTo>
                    <a:pt x="133" y="414"/>
                    <a:pt x="133" y="414"/>
                    <a:pt x="132" y="414"/>
                  </a:cubicBezTo>
                  <a:cubicBezTo>
                    <a:pt x="133" y="410"/>
                    <a:pt x="133" y="410"/>
                    <a:pt x="135" y="407"/>
                  </a:cubicBezTo>
                  <a:cubicBezTo>
                    <a:pt x="132" y="408"/>
                    <a:pt x="128" y="410"/>
                    <a:pt x="124" y="411"/>
                  </a:cubicBezTo>
                  <a:cubicBezTo>
                    <a:pt x="127" y="409"/>
                    <a:pt x="129" y="408"/>
                    <a:pt x="131" y="406"/>
                  </a:cubicBezTo>
                  <a:cubicBezTo>
                    <a:pt x="128" y="406"/>
                    <a:pt x="125" y="406"/>
                    <a:pt x="122" y="406"/>
                  </a:cubicBezTo>
                  <a:cubicBezTo>
                    <a:pt x="127" y="403"/>
                    <a:pt x="158" y="387"/>
                    <a:pt x="163" y="377"/>
                  </a:cubicBezTo>
                  <a:cubicBezTo>
                    <a:pt x="146" y="377"/>
                    <a:pt x="138" y="372"/>
                    <a:pt x="128" y="379"/>
                  </a:cubicBezTo>
                  <a:cubicBezTo>
                    <a:pt x="132" y="379"/>
                    <a:pt x="136" y="378"/>
                    <a:pt x="140" y="377"/>
                  </a:cubicBezTo>
                  <a:cubicBezTo>
                    <a:pt x="140" y="380"/>
                    <a:pt x="143" y="381"/>
                    <a:pt x="145" y="383"/>
                  </a:cubicBezTo>
                  <a:cubicBezTo>
                    <a:pt x="146" y="382"/>
                    <a:pt x="146" y="382"/>
                    <a:pt x="153" y="380"/>
                  </a:cubicBezTo>
                  <a:cubicBezTo>
                    <a:pt x="151" y="383"/>
                    <a:pt x="151" y="383"/>
                    <a:pt x="145" y="386"/>
                  </a:cubicBezTo>
                  <a:cubicBezTo>
                    <a:pt x="145" y="393"/>
                    <a:pt x="128" y="385"/>
                    <a:pt x="127" y="401"/>
                  </a:cubicBezTo>
                  <a:cubicBezTo>
                    <a:pt x="121" y="401"/>
                    <a:pt x="108" y="411"/>
                    <a:pt x="104" y="414"/>
                  </a:cubicBezTo>
                  <a:cubicBezTo>
                    <a:pt x="103" y="408"/>
                    <a:pt x="104" y="411"/>
                    <a:pt x="107" y="409"/>
                  </a:cubicBezTo>
                  <a:cubicBezTo>
                    <a:pt x="107" y="408"/>
                    <a:pt x="107" y="408"/>
                    <a:pt x="107" y="408"/>
                  </a:cubicBezTo>
                  <a:cubicBezTo>
                    <a:pt x="99" y="411"/>
                    <a:pt x="99" y="411"/>
                    <a:pt x="96" y="411"/>
                  </a:cubicBezTo>
                  <a:cubicBezTo>
                    <a:pt x="102" y="408"/>
                    <a:pt x="109" y="404"/>
                    <a:pt x="116" y="401"/>
                  </a:cubicBezTo>
                  <a:cubicBezTo>
                    <a:pt x="116" y="400"/>
                    <a:pt x="116" y="399"/>
                    <a:pt x="116" y="399"/>
                  </a:cubicBezTo>
                  <a:cubicBezTo>
                    <a:pt x="113" y="399"/>
                    <a:pt x="110" y="400"/>
                    <a:pt x="107" y="401"/>
                  </a:cubicBezTo>
                  <a:cubicBezTo>
                    <a:pt x="107" y="401"/>
                    <a:pt x="107" y="402"/>
                    <a:pt x="107" y="403"/>
                  </a:cubicBezTo>
                  <a:cubicBezTo>
                    <a:pt x="105" y="403"/>
                    <a:pt x="102" y="403"/>
                    <a:pt x="99" y="403"/>
                  </a:cubicBezTo>
                  <a:cubicBezTo>
                    <a:pt x="103" y="401"/>
                    <a:pt x="103" y="401"/>
                    <a:pt x="103" y="400"/>
                  </a:cubicBezTo>
                  <a:cubicBezTo>
                    <a:pt x="97" y="400"/>
                    <a:pt x="91" y="399"/>
                    <a:pt x="85" y="399"/>
                  </a:cubicBezTo>
                  <a:cubicBezTo>
                    <a:pt x="88" y="399"/>
                    <a:pt x="119" y="399"/>
                    <a:pt x="123" y="392"/>
                  </a:cubicBezTo>
                  <a:cubicBezTo>
                    <a:pt x="115" y="392"/>
                    <a:pt x="112" y="394"/>
                    <a:pt x="73" y="395"/>
                  </a:cubicBezTo>
                  <a:cubicBezTo>
                    <a:pt x="73" y="394"/>
                    <a:pt x="72" y="393"/>
                    <a:pt x="72" y="392"/>
                  </a:cubicBezTo>
                  <a:cubicBezTo>
                    <a:pt x="76" y="392"/>
                    <a:pt x="79" y="391"/>
                    <a:pt x="82" y="391"/>
                  </a:cubicBezTo>
                  <a:cubicBezTo>
                    <a:pt x="71" y="392"/>
                    <a:pt x="60" y="392"/>
                    <a:pt x="49" y="393"/>
                  </a:cubicBezTo>
                  <a:cubicBezTo>
                    <a:pt x="55" y="388"/>
                    <a:pt x="67" y="388"/>
                    <a:pt x="77" y="388"/>
                  </a:cubicBezTo>
                  <a:cubicBezTo>
                    <a:pt x="77" y="387"/>
                    <a:pt x="77" y="386"/>
                    <a:pt x="78" y="386"/>
                  </a:cubicBezTo>
                  <a:cubicBezTo>
                    <a:pt x="82" y="385"/>
                    <a:pt x="87" y="385"/>
                    <a:pt x="91" y="385"/>
                  </a:cubicBezTo>
                  <a:cubicBezTo>
                    <a:pt x="90" y="387"/>
                    <a:pt x="90" y="387"/>
                    <a:pt x="84" y="390"/>
                  </a:cubicBezTo>
                  <a:cubicBezTo>
                    <a:pt x="86" y="390"/>
                    <a:pt x="88" y="390"/>
                    <a:pt x="90" y="390"/>
                  </a:cubicBezTo>
                  <a:cubicBezTo>
                    <a:pt x="90" y="386"/>
                    <a:pt x="110" y="382"/>
                    <a:pt x="116" y="381"/>
                  </a:cubicBezTo>
                  <a:cubicBezTo>
                    <a:pt x="126" y="376"/>
                    <a:pt x="137" y="371"/>
                    <a:pt x="148" y="366"/>
                  </a:cubicBezTo>
                  <a:cubicBezTo>
                    <a:pt x="148" y="365"/>
                    <a:pt x="148" y="365"/>
                    <a:pt x="149" y="364"/>
                  </a:cubicBezTo>
                  <a:cubicBezTo>
                    <a:pt x="151" y="364"/>
                    <a:pt x="154" y="363"/>
                    <a:pt x="156" y="363"/>
                  </a:cubicBezTo>
                  <a:cubicBezTo>
                    <a:pt x="156" y="366"/>
                    <a:pt x="148" y="368"/>
                    <a:pt x="147" y="369"/>
                  </a:cubicBezTo>
                  <a:cubicBezTo>
                    <a:pt x="147" y="370"/>
                    <a:pt x="147" y="370"/>
                    <a:pt x="147" y="371"/>
                  </a:cubicBezTo>
                  <a:cubicBezTo>
                    <a:pt x="154" y="369"/>
                    <a:pt x="154" y="369"/>
                    <a:pt x="160" y="369"/>
                  </a:cubicBezTo>
                  <a:cubicBezTo>
                    <a:pt x="162" y="369"/>
                    <a:pt x="164" y="369"/>
                    <a:pt x="166" y="369"/>
                  </a:cubicBezTo>
                  <a:cubicBezTo>
                    <a:pt x="165" y="368"/>
                    <a:pt x="164" y="368"/>
                    <a:pt x="164" y="367"/>
                  </a:cubicBezTo>
                  <a:cubicBezTo>
                    <a:pt x="168" y="361"/>
                    <a:pt x="171" y="358"/>
                    <a:pt x="179" y="358"/>
                  </a:cubicBezTo>
                  <a:cubicBezTo>
                    <a:pt x="179" y="360"/>
                    <a:pt x="179" y="362"/>
                    <a:pt x="179" y="364"/>
                  </a:cubicBezTo>
                  <a:cubicBezTo>
                    <a:pt x="180" y="362"/>
                    <a:pt x="182" y="360"/>
                    <a:pt x="183" y="358"/>
                  </a:cubicBezTo>
                  <a:cubicBezTo>
                    <a:pt x="179" y="347"/>
                    <a:pt x="135" y="368"/>
                    <a:pt x="132" y="369"/>
                  </a:cubicBezTo>
                  <a:cubicBezTo>
                    <a:pt x="113" y="375"/>
                    <a:pt x="82" y="382"/>
                    <a:pt x="70" y="369"/>
                  </a:cubicBezTo>
                  <a:cubicBezTo>
                    <a:pt x="68" y="369"/>
                    <a:pt x="66" y="369"/>
                    <a:pt x="64" y="369"/>
                  </a:cubicBezTo>
                  <a:cubicBezTo>
                    <a:pt x="64" y="368"/>
                    <a:pt x="64" y="367"/>
                    <a:pt x="64" y="366"/>
                  </a:cubicBezTo>
                  <a:cubicBezTo>
                    <a:pt x="67" y="365"/>
                    <a:pt x="71" y="364"/>
                    <a:pt x="74" y="363"/>
                  </a:cubicBezTo>
                  <a:cubicBezTo>
                    <a:pt x="72" y="362"/>
                    <a:pt x="72" y="362"/>
                    <a:pt x="65" y="362"/>
                  </a:cubicBezTo>
                  <a:cubicBezTo>
                    <a:pt x="65" y="362"/>
                    <a:pt x="65" y="361"/>
                    <a:pt x="65" y="361"/>
                  </a:cubicBezTo>
                  <a:cubicBezTo>
                    <a:pt x="69" y="360"/>
                    <a:pt x="74" y="360"/>
                    <a:pt x="79" y="359"/>
                  </a:cubicBezTo>
                  <a:cubicBezTo>
                    <a:pt x="81" y="354"/>
                    <a:pt x="80" y="356"/>
                    <a:pt x="84" y="355"/>
                  </a:cubicBezTo>
                  <a:cubicBezTo>
                    <a:pt x="81" y="354"/>
                    <a:pt x="79" y="354"/>
                    <a:pt x="77" y="354"/>
                  </a:cubicBezTo>
                  <a:cubicBezTo>
                    <a:pt x="77" y="353"/>
                    <a:pt x="77" y="352"/>
                    <a:pt x="77" y="351"/>
                  </a:cubicBezTo>
                  <a:cubicBezTo>
                    <a:pt x="78" y="351"/>
                    <a:pt x="80" y="350"/>
                    <a:pt x="82" y="350"/>
                  </a:cubicBezTo>
                  <a:cubicBezTo>
                    <a:pt x="76" y="349"/>
                    <a:pt x="69" y="349"/>
                    <a:pt x="63" y="348"/>
                  </a:cubicBezTo>
                  <a:cubicBezTo>
                    <a:pt x="53" y="346"/>
                    <a:pt x="17" y="331"/>
                    <a:pt x="20" y="320"/>
                  </a:cubicBezTo>
                  <a:cubicBezTo>
                    <a:pt x="24" y="325"/>
                    <a:pt x="24" y="325"/>
                    <a:pt x="25" y="325"/>
                  </a:cubicBezTo>
                  <a:cubicBezTo>
                    <a:pt x="25" y="324"/>
                    <a:pt x="24" y="322"/>
                    <a:pt x="24" y="321"/>
                  </a:cubicBezTo>
                  <a:cubicBezTo>
                    <a:pt x="24" y="321"/>
                    <a:pt x="23" y="321"/>
                    <a:pt x="23" y="321"/>
                  </a:cubicBezTo>
                  <a:cubicBezTo>
                    <a:pt x="21" y="315"/>
                    <a:pt x="19" y="315"/>
                    <a:pt x="16" y="314"/>
                  </a:cubicBezTo>
                  <a:cubicBezTo>
                    <a:pt x="10" y="303"/>
                    <a:pt x="5" y="305"/>
                    <a:pt x="1" y="301"/>
                  </a:cubicBezTo>
                  <a:cubicBezTo>
                    <a:pt x="4" y="302"/>
                    <a:pt x="7" y="303"/>
                    <a:pt x="10" y="303"/>
                  </a:cubicBezTo>
                  <a:cubicBezTo>
                    <a:pt x="10" y="302"/>
                    <a:pt x="10" y="301"/>
                    <a:pt x="10" y="300"/>
                  </a:cubicBezTo>
                  <a:cubicBezTo>
                    <a:pt x="13" y="300"/>
                    <a:pt x="13" y="302"/>
                    <a:pt x="15" y="305"/>
                  </a:cubicBezTo>
                  <a:cubicBezTo>
                    <a:pt x="16" y="305"/>
                    <a:pt x="18" y="305"/>
                    <a:pt x="19" y="306"/>
                  </a:cubicBezTo>
                  <a:cubicBezTo>
                    <a:pt x="18" y="303"/>
                    <a:pt x="18" y="300"/>
                    <a:pt x="17" y="297"/>
                  </a:cubicBezTo>
                  <a:cubicBezTo>
                    <a:pt x="22" y="299"/>
                    <a:pt x="28" y="303"/>
                    <a:pt x="38" y="303"/>
                  </a:cubicBezTo>
                  <a:cubicBezTo>
                    <a:pt x="35" y="302"/>
                    <a:pt x="33" y="300"/>
                    <a:pt x="30" y="300"/>
                  </a:cubicBezTo>
                  <a:cubicBezTo>
                    <a:pt x="30" y="298"/>
                    <a:pt x="30" y="297"/>
                    <a:pt x="31" y="297"/>
                  </a:cubicBezTo>
                  <a:cubicBezTo>
                    <a:pt x="36" y="298"/>
                    <a:pt x="42" y="300"/>
                    <a:pt x="48" y="302"/>
                  </a:cubicBezTo>
                  <a:cubicBezTo>
                    <a:pt x="48" y="302"/>
                    <a:pt x="48" y="303"/>
                    <a:pt x="48" y="303"/>
                  </a:cubicBezTo>
                  <a:cubicBezTo>
                    <a:pt x="49" y="303"/>
                    <a:pt x="50" y="303"/>
                    <a:pt x="51" y="303"/>
                  </a:cubicBezTo>
                  <a:cubicBezTo>
                    <a:pt x="51" y="293"/>
                    <a:pt x="38" y="297"/>
                    <a:pt x="35" y="297"/>
                  </a:cubicBezTo>
                  <a:cubicBezTo>
                    <a:pt x="35" y="297"/>
                    <a:pt x="35" y="296"/>
                    <a:pt x="35" y="295"/>
                  </a:cubicBezTo>
                  <a:cubicBezTo>
                    <a:pt x="31" y="294"/>
                    <a:pt x="27" y="293"/>
                    <a:pt x="23" y="292"/>
                  </a:cubicBezTo>
                  <a:cubicBezTo>
                    <a:pt x="23" y="291"/>
                    <a:pt x="23" y="291"/>
                    <a:pt x="23" y="290"/>
                  </a:cubicBezTo>
                  <a:cubicBezTo>
                    <a:pt x="32" y="291"/>
                    <a:pt x="32" y="291"/>
                    <a:pt x="33" y="291"/>
                  </a:cubicBezTo>
                  <a:cubicBezTo>
                    <a:pt x="33" y="290"/>
                    <a:pt x="33" y="289"/>
                    <a:pt x="34" y="289"/>
                  </a:cubicBezTo>
                  <a:cubicBezTo>
                    <a:pt x="33" y="289"/>
                    <a:pt x="31" y="289"/>
                    <a:pt x="30" y="289"/>
                  </a:cubicBezTo>
                  <a:cubicBezTo>
                    <a:pt x="27" y="284"/>
                    <a:pt x="25" y="284"/>
                    <a:pt x="23" y="282"/>
                  </a:cubicBezTo>
                  <a:cubicBezTo>
                    <a:pt x="23" y="281"/>
                    <a:pt x="23" y="281"/>
                    <a:pt x="23" y="280"/>
                  </a:cubicBezTo>
                  <a:cubicBezTo>
                    <a:pt x="25" y="281"/>
                    <a:pt x="27" y="281"/>
                    <a:pt x="30" y="282"/>
                  </a:cubicBezTo>
                  <a:cubicBezTo>
                    <a:pt x="30" y="286"/>
                    <a:pt x="42" y="288"/>
                    <a:pt x="48" y="289"/>
                  </a:cubicBezTo>
                  <a:cubicBezTo>
                    <a:pt x="48" y="289"/>
                    <a:pt x="48" y="290"/>
                    <a:pt x="48" y="291"/>
                  </a:cubicBezTo>
                  <a:cubicBezTo>
                    <a:pt x="51" y="291"/>
                    <a:pt x="54" y="292"/>
                    <a:pt x="57" y="294"/>
                  </a:cubicBezTo>
                  <a:cubicBezTo>
                    <a:pt x="62" y="289"/>
                    <a:pt x="64" y="287"/>
                    <a:pt x="73" y="286"/>
                  </a:cubicBezTo>
                  <a:cubicBezTo>
                    <a:pt x="71" y="276"/>
                    <a:pt x="60" y="277"/>
                    <a:pt x="56" y="276"/>
                  </a:cubicBezTo>
                  <a:cubicBezTo>
                    <a:pt x="56" y="276"/>
                    <a:pt x="56" y="277"/>
                    <a:pt x="56" y="278"/>
                  </a:cubicBezTo>
                  <a:cubicBezTo>
                    <a:pt x="57" y="278"/>
                    <a:pt x="58" y="278"/>
                    <a:pt x="59" y="278"/>
                  </a:cubicBezTo>
                  <a:cubicBezTo>
                    <a:pt x="40" y="286"/>
                    <a:pt x="20" y="274"/>
                    <a:pt x="10" y="265"/>
                  </a:cubicBezTo>
                  <a:cubicBezTo>
                    <a:pt x="13" y="265"/>
                    <a:pt x="15" y="269"/>
                    <a:pt x="22" y="269"/>
                  </a:cubicBezTo>
                  <a:cubicBezTo>
                    <a:pt x="20" y="267"/>
                    <a:pt x="19" y="267"/>
                    <a:pt x="17" y="267"/>
                  </a:cubicBezTo>
                  <a:cubicBezTo>
                    <a:pt x="17" y="263"/>
                    <a:pt x="12" y="263"/>
                    <a:pt x="11" y="263"/>
                  </a:cubicBezTo>
                  <a:cubicBezTo>
                    <a:pt x="10" y="261"/>
                    <a:pt x="9" y="259"/>
                    <a:pt x="9" y="257"/>
                  </a:cubicBezTo>
                  <a:cubicBezTo>
                    <a:pt x="11" y="259"/>
                    <a:pt x="15" y="263"/>
                    <a:pt x="23" y="265"/>
                  </a:cubicBezTo>
                  <a:cubicBezTo>
                    <a:pt x="23" y="262"/>
                    <a:pt x="17" y="261"/>
                    <a:pt x="17" y="261"/>
                  </a:cubicBezTo>
                  <a:cubicBezTo>
                    <a:pt x="21" y="261"/>
                    <a:pt x="27" y="264"/>
                    <a:pt x="35" y="267"/>
                  </a:cubicBezTo>
                  <a:cubicBezTo>
                    <a:pt x="31" y="267"/>
                    <a:pt x="28" y="267"/>
                    <a:pt x="24" y="267"/>
                  </a:cubicBezTo>
                  <a:cubicBezTo>
                    <a:pt x="28" y="269"/>
                    <a:pt x="46" y="272"/>
                    <a:pt x="49" y="271"/>
                  </a:cubicBezTo>
                  <a:cubicBezTo>
                    <a:pt x="46" y="267"/>
                    <a:pt x="46" y="264"/>
                    <a:pt x="47" y="263"/>
                  </a:cubicBezTo>
                  <a:cubicBezTo>
                    <a:pt x="47" y="263"/>
                    <a:pt x="56" y="274"/>
                    <a:pt x="58" y="272"/>
                  </a:cubicBezTo>
                  <a:cubicBezTo>
                    <a:pt x="55" y="267"/>
                    <a:pt x="50" y="263"/>
                    <a:pt x="49" y="263"/>
                  </a:cubicBezTo>
                  <a:cubicBezTo>
                    <a:pt x="48" y="261"/>
                    <a:pt x="48" y="259"/>
                    <a:pt x="47" y="257"/>
                  </a:cubicBezTo>
                  <a:cubicBezTo>
                    <a:pt x="48" y="257"/>
                    <a:pt x="49" y="257"/>
                    <a:pt x="49" y="257"/>
                  </a:cubicBezTo>
                  <a:cubicBezTo>
                    <a:pt x="53" y="261"/>
                    <a:pt x="61" y="262"/>
                    <a:pt x="65" y="272"/>
                  </a:cubicBezTo>
                  <a:cubicBezTo>
                    <a:pt x="68" y="271"/>
                    <a:pt x="70" y="271"/>
                    <a:pt x="73" y="271"/>
                  </a:cubicBezTo>
                  <a:cubicBezTo>
                    <a:pt x="73" y="266"/>
                    <a:pt x="72" y="262"/>
                    <a:pt x="72" y="258"/>
                  </a:cubicBezTo>
                  <a:cubicBezTo>
                    <a:pt x="71" y="257"/>
                    <a:pt x="70" y="257"/>
                    <a:pt x="69" y="257"/>
                  </a:cubicBezTo>
                  <a:cubicBezTo>
                    <a:pt x="69" y="256"/>
                    <a:pt x="69" y="254"/>
                    <a:pt x="69" y="252"/>
                  </a:cubicBezTo>
                  <a:cubicBezTo>
                    <a:pt x="73" y="252"/>
                    <a:pt x="77" y="250"/>
                    <a:pt x="83" y="251"/>
                  </a:cubicBezTo>
                  <a:cubicBezTo>
                    <a:pt x="83" y="252"/>
                    <a:pt x="84" y="253"/>
                    <a:pt x="85" y="253"/>
                  </a:cubicBezTo>
                  <a:cubicBezTo>
                    <a:pt x="85" y="253"/>
                    <a:pt x="86" y="252"/>
                    <a:pt x="86" y="251"/>
                  </a:cubicBezTo>
                  <a:cubicBezTo>
                    <a:pt x="90" y="250"/>
                    <a:pt x="94" y="249"/>
                    <a:pt x="98" y="248"/>
                  </a:cubicBezTo>
                  <a:cubicBezTo>
                    <a:pt x="98" y="248"/>
                    <a:pt x="97" y="247"/>
                    <a:pt x="97" y="247"/>
                  </a:cubicBezTo>
                  <a:cubicBezTo>
                    <a:pt x="83" y="247"/>
                    <a:pt x="74" y="247"/>
                    <a:pt x="64" y="244"/>
                  </a:cubicBezTo>
                  <a:cubicBezTo>
                    <a:pt x="64" y="243"/>
                    <a:pt x="64" y="243"/>
                    <a:pt x="64" y="242"/>
                  </a:cubicBezTo>
                  <a:cubicBezTo>
                    <a:pt x="68" y="242"/>
                    <a:pt x="72" y="241"/>
                    <a:pt x="77" y="241"/>
                  </a:cubicBezTo>
                  <a:cubicBezTo>
                    <a:pt x="72" y="240"/>
                    <a:pt x="67" y="238"/>
                    <a:pt x="63" y="237"/>
                  </a:cubicBezTo>
                  <a:cubicBezTo>
                    <a:pt x="63" y="236"/>
                    <a:pt x="63" y="235"/>
                    <a:pt x="64" y="235"/>
                  </a:cubicBezTo>
                  <a:cubicBezTo>
                    <a:pt x="74" y="241"/>
                    <a:pt x="99" y="237"/>
                    <a:pt x="115" y="237"/>
                  </a:cubicBezTo>
                  <a:cubicBezTo>
                    <a:pt x="115" y="237"/>
                    <a:pt x="115" y="238"/>
                    <a:pt x="115" y="239"/>
                  </a:cubicBezTo>
                  <a:cubicBezTo>
                    <a:pt x="113" y="239"/>
                    <a:pt x="113" y="239"/>
                    <a:pt x="112" y="239"/>
                  </a:cubicBezTo>
                  <a:cubicBezTo>
                    <a:pt x="112" y="241"/>
                    <a:pt x="118" y="239"/>
                    <a:pt x="118" y="239"/>
                  </a:cubicBezTo>
                  <a:cubicBezTo>
                    <a:pt x="118" y="237"/>
                    <a:pt x="118" y="236"/>
                    <a:pt x="118" y="235"/>
                  </a:cubicBezTo>
                  <a:cubicBezTo>
                    <a:pt x="112" y="234"/>
                    <a:pt x="107" y="232"/>
                    <a:pt x="101" y="231"/>
                  </a:cubicBezTo>
                  <a:cubicBezTo>
                    <a:pt x="105" y="231"/>
                    <a:pt x="108" y="230"/>
                    <a:pt x="111" y="230"/>
                  </a:cubicBezTo>
                  <a:cubicBezTo>
                    <a:pt x="112" y="226"/>
                    <a:pt x="107" y="225"/>
                    <a:pt x="106" y="225"/>
                  </a:cubicBezTo>
                  <a:cubicBezTo>
                    <a:pt x="105" y="224"/>
                    <a:pt x="105" y="224"/>
                    <a:pt x="105" y="223"/>
                  </a:cubicBezTo>
                  <a:cubicBezTo>
                    <a:pt x="119" y="224"/>
                    <a:pt x="137" y="224"/>
                    <a:pt x="153" y="218"/>
                  </a:cubicBezTo>
                  <a:cubicBezTo>
                    <a:pt x="141" y="218"/>
                    <a:pt x="127" y="218"/>
                    <a:pt x="118" y="221"/>
                  </a:cubicBezTo>
                  <a:cubicBezTo>
                    <a:pt x="112" y="220"/>
                    <a:pt x="105" y="219"/>
                    <a:pt x="99" y="218"/>
                  </a:cubicBezTo>
                  <a:cubicBezTo>
                    <a:pt x="98" y="216"/>
                    <a:pt x="98" y="215"/>
                    <a:pt x="97" y="215"/>
                  </a:cubicBezTo>
                  <a:cubicBezTo>
                    <a:pt x="96" y="215"/>
                    <a:pt x="94" y="215"/>
                    <a:pt x="93" y="215"/>
                  </a:cubicBezTo>
                  <a:cubicBezTo>
                    <a:pt x="93" y="216"/>
                    <a:pt x="93" y="217"/>
                    <a:pt x="93" y="218"/>
                  </a:cubicBezTo>
                  <a:cubicBezTo>
                    <a:pt x="83" y="218"/>
                    <a:pt x="74" y="218"/>
                    <a:pt x="64" y="218"/>
                  </a:cubicBezTo>
                  <a:cubicBezTo>
                    <a:pt x="64" y="218"/>
                    <a:pt x="64" y="219"/>
                    <a:pt x="64" y="220"/>
                  </a:cubicBezTo>
                  <a:cubicBezTo>
                    <a:pt x="42" y="220"/>
                    <a:pt x="29" y="214"/>
                    <a:pt x="15" y="204"/>
                  </a:cubicBezTo>
                  <a:cubicBezTo>
                    <a:pt x="13" y="201"/>
                    <a:pt x="11" y="198"/>
                    <a:pt x="9" y="195"/>
                  </a:cubicBezTo>
                  <a:cubicBezTo>
                    <a:pt x="10" y="194"/>
                    <a:pt x="10" y="194"/>
                    <a:pt x="11" y="194"/>
                  </a:cubicBezTo>
                  <a:cubicBezTo>
                    <a:pt x="12" y="196"/>
                    <a:pt x="13" y="198"/>
                    <a:pt x="14" y="200"/>
                  </a:cubicBezTo>
                  <a:cubicBezTo>
                    <a:pt x="15" y="200"/>
                    <a:pt x="16" y="200"/>
                    <a:pt x="17" y="200"/>
                  </a:cubicBezTo>
                  <a:cubicBezTo>
                    <a:pt x="17" y="199"/>
                    <a:pt x="17" y="199"/>
                    <a:pt x="17" y="198"/>
                  </a:cubicBezTo>
                  <a:cubicBezTo>
                    <a:pt x="18" y="198"/>
                    <a:pt x="19" y="197"/>
                    <a:pt x="21" y="197"/>
                  </a:cubicBezTo>
                  <a:cubicBezTo>
                    <a:pt x="17" y="196"/>
                    <a:pt x="17" y="195"/>
                    <a:pt x="14" y="195"/>
                  </a:cubicBezTo>
                  <a:cubicBezTo>
                    <a:pt x="10" y="189"/>
                    <a:pt x="10" y="189"/>
                    <a:pt x="8" y="183"/>
                  </a:cubicBezTo>
                  <a:cubicBezTo>
                    <a:pt x="9" y="184"/>
                    <a:pt x="10" y="186"/>
                    <a:pt x="12" y="187"/>
                  </a:cubicBezTo>
                  <a:cubicBezTo>
                    <a:pt x="12" y="186"/>
                    <a:pt x="13" y="186"/>
                    <a:pt x="14" y="185"/>
                  </a:cubicBezTo>
                  <a:cubicBezTo>
                    <a:pt x="21" y="192"/>
                    <a:pt x="25" y="197"/>
                    <a:pt x="40" y="202"/>
                  </a:cubicBezTo>
                  <a:cubicBezTo>
                    <a:pt x="40" y="203"/>
                    <a:pt x="40" y="203"/>
                    <a:pt x="40" y="204"/>
                  </a:cubicBezTo>
                  <a:cubicBezTo>
                    <a:pt x="46" y="205"/>
                    <a:pt x="56" y="206"/>
                    <a:pt x="66" y="205"/>
                  </a:cubicBezTo>
                  <a:cubicBezTo>
                    <a:pt x="66" y="205"/>
                    <a:pt x="66" y="205"/>
                    <a:pt x="66" y="206"/>
                  </a:cubicBezTo>
                  <a:cubicBezTo>
                    <a:pt x="73" y="206"/>
                    <a:pt x="73" y="206"/>
                    <a:pt x="77" y="204"/>
                  </a:cubicBezTo>
                  <a:cubicBezTo>
                    <a:pt x="77" y="203"/>
                    <a:pt x="77" y="203"/>
                    <a:pt x="77" y="202"/>
                  </a:cubicBezTo>
                  <a:cubicBezTo>
                    <a:pt x="71" y="202"/>
                    <a:pt x="66" y="202"/>
                    <a:pt x="60" y="202"/>
                  </a:cubicBezTo>
                  <a:cubicBezTo>
                    <a:pt x="60" y="202"/>
                    <a:pt x="60" y="201"/>
                    <a:pt x="60" y="200"/>
                  </a:cubicBezTo>
                  <a:cubicBezTo>
                    <a:pt x="66" y="199"/>
                    <a:pt x="71" y="199"/>
                    <a:pt x="77" y="199"/>
                  </a:cubicBezTo>
                  <a:cubicBezTo>
                    <a:pt x="77" y="198"/>
                    <a:pt x="77" y="197"/>
                    <a:pt x="77" y="196"/>
                  </a:cubicBezTo>
                  <a:cubicBezTo>
                    <a:pt x="64" y="192"/>
                    <a:pt x="50" y="195"/>
                    <a:pt x="44" y="192"/>
                  </a:cubicBezTo>
                  <a:cubicBezTo>
                    <a:pt x="44" y="191"/>
                    <a:pt x="44" y="191"/>
                    <a:pt x="44" y="190"/>
                  </a:cubicBezTo>
                  <a:cubicBezTo>
                    <a:pt x="53" y="191"/>
                    <a:pt x="55" y="190"/>
                    <a:pt x="61" y="190"/>
                  </a:cubicBezTo>
                  <a:cubicBezTo>
                    <a:pt x="63" y="191"/>
                    <a:pt x="63" y="191"/>
                    <a:pt x="75" y="191"/>
                  </a:cubicBezTo>
                  <a:cubicBezTo>
                    <a:pt x="73" y="190"/>
                    <a:pt x="71" y="189"/>
                    <a:pt x="69" y="188"/>
                  </a:cubicBezTo>
                  <a:cubicBezTo>
                    <a:pt x="69" y="187"/>
                    <a:pt x="69" y="186"/>
                    <a:pt x="69" y="185"/>
                  </a:cubicBezTo>
                  <a:cubicBezTo>
                    <a:pt x="70" y="185"/>
                    <a:pt x="71" y="184"/>
                    <a:pt x="71" y="184"/>
                  </a:cubicBezTo>
                  <a:cubicBezTo>
                    <a:pt x="71" y="183"/>
                    <a:pt x="71" y="182"/>
                    <a:pt x="71" y="181"/>
                  </a:cubicBezTo>
                  <a:cubicBezTo>
                    <a:pt x="69" y="180"/>
                    <a:pt x="67" y="178"/>
                    <a:pt x="65" y="177"/>
                  </a:cubicBezTo>
                  <a:cubicBezTo>
                    <a:pt x="69" y="177"/>
                    <a:pt x="74" y="178"/>
                    <a:pt x="78" y="178"/>
                  </a:cubicBezTo>
                  <a:cubicBezTo>
                    <a:pt x="76" y="177"/>
                    <a:pt x="76" y="177"/>
                    <a:pt x="66" y="174"/>
                  </a:cubicBezTo>
                  <a:cubicBezTo>
                    <a:pt x="66" y="174"/>
                    <a:pt x="66" y="173"/>
                    <a:pt x="66" y="172"/>
                  </a:cubicBezTo>
                  <a:cubicBezTo>
                    <a:pt x="70" y="174"/>
                    <a:pt x="75" y="174"/>
                    <a:pt x="76" y="173"/>
                  </a:cubicBezTo>
                  <a:cubicBezTo>
                    <a:pt x="70" y="170"/>
                    <a:pt x="59" y="167"/>
                    <a:pt x="60" y="164"/>
                  </a:cubicBezTo>
                  <a:cubicBezTo>
                    <a:pt x="74" y="167"/>
                    <a:pt x="85" y="170"/>
                    <a:pt x="102" y="172"/>
                  </a:cubicBezTo>
                  <a:cubicBezTo>
                    <a:pt x="102" y="171"/>
                    <a:pt x="102" y="171"/>
                    <a:pt x="102" y="170"/>
                  </a:cubicBezTo>
                  <a:cubicBezTo>
                    <a:pt x="96" y="169"/>
                    <a:pt x="91" y="168"/>
                    <a:pt x="87" y="168"/>
                  </a:cubicBezTo>
                  <a:cubicBezTo>
                    <a:pt x="86" y="167"/>
                    <a:pt x="86" y="166"/>
                    <a:pt x="86" y="166"/>
                  </a:cubicBezTo>
                  <a:cubicBezTo>
                    <a:pt x="100" y="167"/>
                    <a:pt x="112" y="168"/>
                    <a:pt x="129" y="167"/>
                  </a:cubicBezTo>
                  <a:cubicBezTo>
                    <a:pt x="129" y="167"/>
                    <a:pt x="129" y="166"/>
                    <a:pt x="129" y="166"/>
                  </a:cubicBezTo>
                  <a:cubicBezTo>
                    <a:pt x="127" y="165"/>
                    <a:pt x="126" y="164"/>
                    <a:pt x="124" y="164"/>
                  </a:cubicBezTo>
                  <a:cubicBezTo>
                    <a:pt x="124" y="161"/>
                    <a:pt x="120" y="158"/>
                    <a:pt x="119" y="157"/>
                  </a:cubicBezTo>
                  <a:cubicBezTo>
                    <a:pt x="124" y="158"/>
                    <a:pt x="124" y="158"/>
                    <a:pt x="132" y="163"/>
                  </a:cubicBezTo>
                  <a:cubicBezTo>
                    <a:pt x="130" y="160"/>
                    <a:pt x="127" y="158"/>
                    <a:pt x="125" y="155"/>
                  </a:cubicBezTo>
                  <a:cubicBezTo>
                    <a:pt x="127" y="155"/>
                    <a:pt x="128" y="155"/>
                    <a:pt x="133" y="157"/>
                  </a:cubicBezTo>
                  <a:cubicBezTo>
                    <a:pt x="133" y="158"/>
                    <a:pt x="133" y="158"/>
                    <a:pt x="133" y="159"/>
                  </a:cubicBezTo>
                  <a:cubicBezTo>
                    <a:pt x="135" y="160"/>
                    <a:pt x="138" y="161"/>
                    <a:pt x="141" y="163"/>
                  </a:cubicBezTo>
                  <a:cubicBezTo>
                    <a:pt x="141" y="162"/>
                    <a:pt x="142" y="161"/>
                    <a:pt x="143" y="161"/>
                  </a:cubicBezTo>
                  <a:cubicBezTo>
                    <a:pt x="135" y="150"/>
                    <a:pt x="124" y="152"/>
                    <a:pt x="118" y="151"/>
                  </a:cubicBezTo>
                  <a:cubicBezTo>
                    <a:pt x="113" y="150"/>
                    <a:pt x="109" y="149"/>
                    <a:pt x="105" y="148"/>
                  </a:cubicBezTo>
                  <a:cubicBezTo>
                    <a:pt x="105" y="149"/>
                    <a:pt x="105" y="149"/>
                    <a:pt x="105" y="150"/>
                  </a:cubicBezTo>
                  <a:cubicBezTo>
                    <a:pt x="108" y="151"/>
                    <a:pt x="111" y="152"/>
                    <a:pt x="115" y="153"/>
                  </a:cubicBezTo>
                  <a:cubicBezTo>
                    <a:pt x="115" y="153"/>
                    <a:pt x="115" y="154"/>
                    <a:pt x="115" y="155"/>
                  </a:cubicBezTo>
                  <a:cubicBezTo>
                    <a:pt x="109" y="153"/>
                    <a:pt x="103" y="152"/>
                    <a:pt x="97" y="151"/>
                  </a:cubicBezTo>
                  <a:cubicBezTo>
                    <a:pt x="83" y="151"/>
                    <a:pt x="73" y="155"/>
                    <a:pt x="63" y="157"/>
                  </a:cubicBezTo>
                  <a:cubicBezTo>
                    <a:pt x="71" y="151"/>
                    <a:pt x="76" y="151"/>
                    <a:pt x="88" y="148"/>
                  </a:cubicBezTo>
                  <a:cubicBezTo>
                    <a:pt x="88" y="148"/>
                    <a:pt x="88" y="147"/>
                    <a:pt x="89" y="147"/>
                  </a:cubicBezTo>
                  <a:cubicBezTo>
                    <a:pt x="84" y="147"/>
                    <a:pt x="79" y="147"/>
                    <a:pt x="74" y="148"/>
                  </a:cubicBezTo>
                  <a:cubicBezTo>
                    <a:pt x="77" y="146"/>
                    <a:pt x="79" y="144"/>
                    <a:pt x="81" y="143"/>
                  </a:cubicBezTo>
                  <a:cubicBezTo>
                    <a:pt x="78" y="141"/>
                    <a:pt x="78" y="141"/>
                    <a:pt x="74" y="136"/>
                  </a:cubicBezTo>
                  <a:cubicBezTo>
                    <a:pt x="78" y="136"/>
                    <a:pt x="81" y="142"/>
                    <a:pt x="89" y="144"/>
                  </a:cubicBezTo>
                  <a:cubicBezTo>
                    <a:pt x="89" y="146"/>
                    <a:pt x="97" y="149"/>
                    <a:pt x="101" y="150"/>
                  </a:cubicBezTo>
                  <a:cubicBezTo>
                    <a:pt x="101" y="150"/>
                    <a:pt x="102" y="149"/>
                    <a:pt x="103" y="149"/>
                  </a:cubicBezTo>
                  <a:cubicBezTo>
                    <a:pt x="103" y="143"/>
                    <a:pt x="87" y="142"/>
                    <a:pt x="86" y="142"/>
                  </a:cubicBezTo>
                  <a:cubicBezTo>
                    <a:pt x="83" y="136"/>
                    <a:pt x="77" y="134"/>
                    <a:pt x="79" y="131"/>
                  </a:cubicBezTo>
                  <a:cubicBezTo>
                    <a:pt x="82" y="133"/>
                    <a:pt x="82" y="133"/>
                    <a:pt x="82" y="135"/>
                  </a:cubicBezTo>
                  <a:cubicBezTo>
                    <a:pt x="84" y="136"/>
                    <a:pt x="116" y="151"/>
                    <a:pt x="119" y="147"/>
                  </a:cubicBezTo>
                  <a:cubicBezTo>
                    <a:pt x="115" y="145"/>
                    <a:pt x="110" y="144"/>
                    <a:pt x="106" y="142"/>
                  </a:cubicBezTo>
                  <a:cubicBezTo>
                    <a:pt x="108" y="142"/>
                    <a:pt x="110" y="142"/>
                    <a:pt x="113" y="141"/>
                  </a:cubicBezTo>
                  <a:cubicBezTo>
                    <a:pt x="108" y="132"/>
                    <a:pt x="105" y="134"/>
                    <a:pt x="99" y="133"/>
                  </a:cubicBezTo>
                  <a:cubicBezTo>
                    <a:pt x="96" y="126"/>
                    <a:pt x="93" y="127"/>
                    <a:pt x="91" y="127"/>
                  </a:cubicBezTo>
                  <a:cubicBezTo>
                    <a:pt x="91" y="126"/>
                    <a:pt x="91" y="125"/>
                    <a:pt x="91" y="125"/>
                  </a:cubicBezTo>
                  <a:cubicBezTo>
                    <a:pt x="105" y="126"/>
                    <a:pt x="116" y="130"/>
                    <a:pt x="132" y="135"/>
                  </a:cubicBezTo>
                  <a:cubicBezTo>
                    <a:pt x="137" y="133"/>
                    <a:pt x="143" y="131"/>
                    <a:pt x="148" y="129"/>
                  </a:cubicBezTo>
                  <a:cubicBezTo>
                    <a:pt x="148" y="128"/>
                    <a:pt x="148" y="127"/>
                    <a:pt x="148" y="127"/>
                  </a:cubicBezTo>
                  <a:cubicBezTo>
                    <a:pt x="132" y="125"/>
                    <a:pt x="115" y="125"/>
                    <a:pt x="103" y="123"/>
                  </a:cubicBezTo>
                  <a:cubicBezTo>
                    <a:pt x="103" y="122"/>
                    <a:pt x="103" y="121"/>
                    <a:pt x="103" y="120"/>
                  </a:cubicBezTo>
                  <a:cubicBezTo>
                    <a:pt x="123" y="123"/>
                    <a:pt x="145" y="124"/>
                    <a:pt x="169" y="124"/>
                  </a:cubicBezTo>
                  <a:cubicBezTo>
                    <a:pt x="167" y="123"/>
                    <a:pt x="166" y="122"/>
                    <a:pt x="165" y="121"/>
                  </a:cubicBezTo>
                  <a:cubicBezTo>
                    <a:pt x="167" y="121"/>
                    <a:pt x="170" y="121"/>
                    <a:pt x="173" y="121"/>
                  </a:cubicBezTo>
                  <a:cubicBezTo>
                    <a:pt x="172" y="122"/>
                    <a:pt x="171" y="123"/>
                    <a:pt x="171" y="124"/>
                  </a:cubicBezTo>
                  <a:cubicBezTo>
                    <a:pt x="182" y="126"/>
                    <a:pt x="182" y="126"/>
                    <a:pt x="203" y="126"/>
                  </a:cubicBezTo>
                  <a:cubicBezTo>
                    <a:pt x="203" y="126"/>
                    <a:pt x="203" y="125"/>
                    <a:pt x="203" y="125"/>
                  </a:cubicBezTo>
                  <a:cubicBezTo>
                    <a:pt x="188" y="124"/>
                    <a:pt x="188" y="124"/>
                    <a:pt x="186" y="123"/>
                  </a:cubicBezTo>
                  <a:cubicBezTo>
                    <a:pt x="191" y="122"/>
                    <a:pt x="197" y="121"/>
                    <a:pt x="203" y="120"/>
                  </a:cubicBezTo>
                  <a:cubicBezTo>
                    <a:pt x="196" y="118"/>
                    <a:pt x="196" y="118"/>
                    <a:pt x="186" y="118"/>
                  </a:cubicBezTo>
                  <a:cubicBezTo>
                    <a:pt x="162" y="107"/>
                    <a:pt x="162" y="107"/>
                    <a:pt x="159" y="107"/>
                  </a:cubicBezTo>
                  <a:cubicBezTo>
                    <a:pt x="159" y="105"/>
                    <a:pt x="159" y="105"/>
                    <a:pt x="155" y="103"/>
                  </a:cubicBezTo>
                  <a:cubicBezTo>
                    <a:pt x="157" y="102"/>
                    <a:pt x="157" y="102"/>
                    <a:pt x="165" y="107"/>
                  </a:cubicBezTo>
                  <a:cubicBezTo>
                    <a:pt x="166" y="107"/>
                    <a:pt x="166" y="106"/>
                    <a:pt x="166" y="106"/>
                  </a:cubicBezTo>
                  <a:cubicBezTo>
                    <a:pt x="164" y="104"/>
                    <a:pt x="162" y="102"/>
                    <a:pt x="160" y="101"/>
                  </a:cubicBezTo>
                  <a:cubicBezTo>
                    <a:pt x="166" y="101"/>
                    <a:pt x="166" y="103"/>
                    <a:pt x="172" y="106"/>
                  </a:cubicBezTo>
                  <a:cubicBezTo>
                    <a:pt x="181" y="108"/>
                    <a:pt x="189" y="110"/>
                    <a:pt x="198" y="112"/>
                  </a:cubicBezTo>
                  <a:cubicBezTo>
                    <a:pt x="198" y="111"/>
                    <a:pt x="196" y="110"/>
                    <a:pt x="195" y="103"/>
                  </a:cubicBezTo>
                  <a:cubicBezTo>
                    <a:pt x="185" y="101"/>
                    <a:pt x="176" y="100"/>
                    <a:pt x="167" y="98"/>
                  </a:cubicBezTo>
                  <a:cubicBezTo>
                    <a:pt x="167" y="97"/>
                    <a:pt x="167" y="96"/>
                    <a:pt x="167" y="95"/>
                  </a:cubicBezTo>
                  <a:cubicBezTo>
                    <a:pt x="165" y="94"/>
                    <a:pt x="163" y="93"/>
                    <a:pt x="160" y="92"/>
                  </a:cubicBezTo>
                  <a:cubicBezTo>
                    <a:pt x="160" y="92"/>
                    <a:pt x="160" y="91"/>
                    <a:pt x="160" y="90"/>
                  </a:cubicBezTo>
                  <a:cubicBezTo>
                    <a:pt x="168" y="91"/>
                    <a:pt x="175" y="91"/>
                    <a:pt x="182" y="92"/>
                  </a:cubicBezTo>
                  <a:cubicBezTo>
                    <a:pt x="177" y="89"/>
                    <a:pt x="171" y="88"/>
                    <a:pt x="166" y="86"/>
                  </a:cubicBezTo>
                  <a:cubicBezTo>
                    <a:pt x="166" y="85"/>
                    <a:pt x="166" y="84"/>
                    <a:pt x="166" y="84"/>
                  </a:cubicBezTo>
                  <a:cubicBezTo>
                    <a:pt x="172" y="84"/>
                    <a:pt x="177" y="86"/>
                    <a:pt x="187" y="89"/>
                  </a:cubicBezTo>
                  <a:cubicBezTo>
                    <a:pt x="195" y="90"/>
                    <a:pt x="204" y="91"/>
                    <a:pt x="213" y="92"/>
                  </a:cubicBezTo>
                  <a:cubicBezTo>
                    <a:pt x="213" y="91"/>
                    <a:pt x="212" y="89"/>
                    <a:pt x="212" y="88"/>
                  </a:cubicBezTo>
                  <a:cubicBezTo>
                    <a:pt x="214" y="88"/>
                    <a:pt x="215" y="87"/>
                    <a:pt x="218" y="87"/>
                  </a:cubicBezTo>
                  <a:cubicBezTo>
                    <a:pt x="213" y="85"/>
                    <a:pt x="209" y="83"/>
                    <a:pt x="205" y="82"/>
                  </a:cubicBezTo>
                  <a:cubicBezTo>
                    <a:pt x="204" y="80"/>
                    <a:pt x="204" y="79"/>
                    <a:pt x="203" y="77"/>
                  </a:cubicBezTo>
                  <a:cubicBezTo>
                    <a:pt x="202" y="77"/>
                    <a:pt x="202" y="77"/>
                    <a:pt x="201" y="77"/>
                  </a:cubicBezTo>
                  <a:cubicBezTo>
                    <a:pt x="201" y="71"/>
                    <a:pt x="168" y="70"/>
                    <a:pt x="166" y="70"/>
                  </a:cubicBezTo>
                  <a:cubicBezTo>
                    <a:pt x="160" y="71"/>
                    <a:pt x="154" y="72"/>
                    <a:pt x="149" y="73"/>
                  </a:cubicBezTo>
                  <a:cubicBezTo>
                    <a:pt x="152" y="71"/>
                    <a:pt x="152" y="71"/>
                    <a:pt x="163" y="68"/>
                  </a:cubicBezTo>
                  <a:cubicBezTo>
                    <a:pt x="161" y="65"/>
                    <a:pt x="161" y="65"/>
                    <a:pt x="155" y="58"/>
                  </a:cubicBezTo>
                  <a:cubicBezTo>
                    <a:pt x="155" y="58"/>
                    <a:pt x="156" y="58"/>
                    <a:pt x="157" y="58"/>
                  </a:cubicBezTo>
                  <a:cubicBezTo>
                    <a:pt x="160" y="68"/>
                    <a:pt x="187" y="65"/>
                    <a:pt x="199" y="65"/>
                  </a:cubicBezTo>
                  <a:cubicBezTo>
                    <a:pt x="199" y="63"/>
                    <a:pt x="199" y="63"/>
                    <a:pt x="196" y="62"/>
                  </a:cubicBezTo>
                  <a:cubicBezTo>
                    <a:pt x="192" y="62"/>
                    <a:pt x="188" y="63"/>
                    <a:pt x="184" y="63"/>
                  </a:cubicBezTo>
                  <a:cubicBezTo>
                    <a:pt x="183" y="62"/>
                    <a:pt x="183" y="60"/>
                    <a:pt x="183" y="59"/>
                  </a:cubicBezTo>
                  <a:cubicBezTo>
                    <a:pt x="180" y="59"/>
                    <a:pt x="177" y="58"/>
                    <a:pt x="174" y="58"/>
                  </a:cubicBezTo>
                  <a:cubicBezTo>
                    <a:pt x="181" y="55"/>
                    <a:pt x="192" y="51"/>
                    <a:pt x="202" y="51"/>
                  </a:cubicBezTo>
                  <a:cubicBezTo>
                    <a:pt x="203" y="50"/>
                    <a:pt x="203" y="49"/>
                    <a:pt x="204" y="49"/>
                  </a:cubicBezTo>
                  <a:cubicBezTo>
                    <a:pt x="196" y="48"/>
                    <a:pt x="188" y="48"/>
                    <a:pt x="179" y="48"/>
                  </a:cubicBezTo>
                  <a:cubicBezTo>
                    <a:pt x="179" y="47"/>
                    <a:pt x="179" y="46"/>
                    <a:pt x="179" y="46"/>
                  </a:cubicBezTo>
                  <a:cubicBezTo>
                    <a:pt x="202" y="38"/>
                    <a:pt x="227" y="35"/>
                    <a:pt x="251" y="32"/>
                  </a:cubicBezTo>
                  <a:cubicBezTo>
                    <a:pt x="251" y="30"/>
                    <a:pt x="251" y="28"/>
                    <a:pt x="251" y="27"/>
                  </a:cubicBezTo>
                  <a:cubicBezTo>
                    <a:pt x="227" y="29"/>
                    <a:pt x="190" y="39"/>
                    <a:pt x="170" y="35"/>
                  </a:cubicBezTo>
                  <a:cubicBezTo>
                    <a:pt x="181" y="32"/>
                    <a:pt x="192" y="28"/>
                    <a:pt x="203" y="25"/>
                  </a:cubicBezTo>
                  <a:cubicBezTo>
                    <a:pt x="220" y="25"/>
                    <a:pt x="238" y="16"/>
                    <a:pt x="258" y="19"/>
                  </a:cubicBezTo>
                  <a:cubicBezTo>
                    <a:pt x="258" y="21"/>
                    <a:pt x="258" y="22"/>
                    <a:pt x="258" y="23"/>
                  </a:cubicBezTo>
                  <a:cubicBezTo>
                    <a:pt x="257" y="24"/>
                    <a:pt x="256" y="24"/>
                    <a:pt x="256" y="25"/>
                  </a:cubicBezTo>
                  <a:cubicBezTo>
                    <a:pt x="257" y="25"/>
                    <a:pt x="260" y="26"/>
                    <a:pt x="262" y="27"/>
                  </a:cubicBezTo>
                  <a:cubicBezTo>
                    <a:pt x="262" y="28"/>
                    <a:pt x="262" y="29"/>
                    <a:pt x="262" y="30"/>
                  </a:cubicBezTo>
                  <a:cubicBezTo>
                    <a:pt x="261" y="30"/>
                    <a:pt x="260" y="31"/>
                    <a:pt x="260" y="32"/>
                  </a:cubicBezTo>
                  <a:cubicBezTo>
                    <a:pt x="262" y="35"/>
                    <a:pt x="263" y="35"/>
                    <a:pt x="267" y="36"/>
                  </a:cubicBezTo>
                  <a:cubicBezTo>
                    <a:pt x="268" y="40"/>
                    <a:pt x="270" y="43"/>
                    <a:pt x="272" y="47"/>
                  </a:cubicBezTo>
                  <a:cubicBezTo>
                    <a:pt x="277" y="47"/>
                    <a:pt x="289" y="56"/>
                    <a:pt x="277" y="63"/>
                  </a:cubicBezTo>
                  <a:cubicBezTo>
                    <a:pt x="272" y="64"/>
                    <a:pt x="268" y="66"/>
                    <a:pt x="264" y="67"/>
                  </a:cubicBezTo>
                  <a:cubicBezTo>
                    <a:pt x="251" y="67"/>
                    <a:pt x="216" y="71"/>
                    <a:pt x="211" y="76"/>
                  </a:cubicBezTo>
                  <a:cubicBezTo>
                    <a:pt x="223" y="84"/>
                    <a:pt x="255" y="82"/>
                    <a:pt x="271" y="76"/>
                  </a:cubicBezTo>
                  <a:cubicBezTo>
                    <a:pt x="271" y="75"/>
                    <a:pt x="272" y="74"/>
                    <a:pt x="272" y="73"/>
                  </a:cubicBezTo>
                  <a:cubicBezTo>
                    <a:pt x="271" y="73"/>
                    <a:pt x="270" y="73"/>
                    <a:pt x="268" y="73"/>
                  </a:cubicBezTo>
                  <a:cubicBezTo>
                    <a:pt x="268" y="73"/>
                    <a:pt x="268" y="72"/>
                    <a:pt x="268" y="72"/>
                  </a:cubicBezTo>
                  <a:cubicBezTo>
                    <a:pt x="271" y="71"/>
                    <a:pt x="274" y="71"/>
                    <a:pt x="276" y="70"/>
                  </a:cubicBezTo>
                  <a:cubicBezTo>
                    <a:pt x="276" y="69"/>
                    <a:pt x="290" y="60"/>
                    <a:pt x="292" y="60"/>
                  </a:cubicBezTo>
                  <a:cubicBezTo>
                    <a:pt x="294" y="53"/>
                    <a:pt x="295" y="55"/>
                    <a:pt x="301" y="55"/>
                  </a:cubicBezTo>
                  <a:cubicBezTo>
                    <a:pt x="303" y="58"/>
                    <a:pt x="304" y="60"/>
                    <a:pt x="306" y="63"/>
                  </a:cubicBezTo>
                  <a:cubicBezTo>
                    <a:pt x="306" y="55"/>
                    <a:pt x="306" y="55"/>
                    <a:pt x="304" y="54"/>
                  </a:cubicBezTo>
                  <a:cubicBezTo>
                    <a:pt x="306" y="54"/>
                    <a:pt x="308" y="54"/>
                    <a:pt x="310" y="54"/>
                  </a:cubicBezTo>
                  <a:cubicBezTo>
                    <a:pt x="310" y="56"/>
                    <a:pt x="310" y="58"/>
                    <a:pt x="311" y="60"/>
                  </a:cubicBezTo>
                  <a:cubicBezTo>
                    <a:pt x="312" y="60"/>
                    <a:pt x="312" y="60"/>
                    <a:pt x="313" y="60"/>
                  </a:cubicBezTo>
                  <a:cubicBezTo>
                    <a:pt x="313" y="57"/>
                    <a:pt x="314" y="54"/>
                    <a:pt x="314" y="52"/>
                  </a:cubicBezTo>
                  <a:cubicBezTo>
                    <a:pt x="313" y="50"/>
                    <a:pt x="312" y="49"/>
                    <a:pt x="310" y="47"/>
                  </a:cubicBezTo>
                  <a:cubicBezTo>
                    <a:pt x="304" y="47"/>
                    <a:pt x="303" y="48"/>
                    <a:pt x="301" y="51"/>
                  </a:cubicBezTo>
                  <a:cubicBezTo>
                    <a:pt x="296" y="53"/>
                    <a:pt x="290" y="54"/>
                    <a:pt x="285" y="56"/>
                  </a:cubicBezTo>
                  <a:cubicBezTo>
                    <a:pt x="284" y="46"/>
                    <a:pt x="281" y="45"/>
                    <a:pt x="276" y="45"/>
                  </a:cubicBezTo>
                  <a:cubicBezTo>
                    <a:pt x="275" y="40"/>
                    <a:pt x="271" y="39"/>
                    <a:pt x="271" y="36"/>
                  </a:cubicBezTo>
                  <a:cubicBezTo>
                    <a:pt x="262" y="32"/>
                    <a:pt x="264" y="13"/>
                    <a:pt x="264" y="7"/>
                  </a:cubicBezTo>
                  <a:cubicBezTo>
                    <a:pt x="274" y="0"/>
                    <a:pt x="285" y="4"/>
                    <a:pt x="290" y="19"/>
                  </a:cubicBezTo>
                  <a:cubicBezTo>
                    <a:pt x="293" y="19"/>
                    <a:pt x="307" y="31"/>
                    <a:pt x="311" y="41"/>
                  </a:cubicBezTo>
                  <a:cubicBezTo>
                    <a:pt x="313" y="41"/>
                    <a:pt x="316" y="41"/>
                    <a:pt x="319" y="41"/>
                  </a:cubicBezTo>
                  <a:cubicBezTo>
                    <a:pt x="319" y="41"/>
                    <a:pt x="319" y="41"/>
                    <a:pt x="319" y="42"/>
                  </a:cubicBezTo>
                  <a:cubicBezTo>
                    <a:pt x="320" y="42"/>
                    <a:pt x="321" y="42"/>
                    <a:pt x="321" y="43"/>
                  </a:cubicBezTo>
                  <a:cubicBezTo>
                    <a:pt x="322" y="52"/>
                    <a:pt x="326" y="78"/>
                    <a:pt x="323" y="94"/>
                  </a:cubicBezTo>
                  <a:cubicBezTo>
                    <a:pt x="331" y="87"/>
                    <a:pt x="328" y="71"/>
                    <a:pt x="338" y="68"/>
                  </a:cubicBezTo>
                  <a:cubicBezTo>
                    <a:pt x="339" y="62"/>
                    <a:pt x="340" y="55"/>
                    <a:pt x="341" y="49"/>
                  </a:cubicBezTo>
                  <a:cubicBezTo>
                    <a:pt x="345" y="47"/>
                    <a:pt x="348" y="49"/>
                    <a:pt x="355" y="51"/>
                  </a:cubicBezTo>
                  <a:cubicBezTo>
                    <a:pt x="355" y="52"/>
                    <a:pt x="355" y="52"/>
                    <a:pt x="355" y="53"/>
                  </a:cubicBezTo>
                  <a:cubicBezTo>
                    <a:pt x="358" y="53"/>
                    <a:pt x="368" y="65"/>
                    <a:pt x="368" y="75"/>
                  </a:cubicBezTo>
                  <a:cubicBezTo>
                    <a:pt x="387" y="75"/>
                    <a:pt x="408" y="75"/>
                    <a:pt x="428" y="84"/>
                  </a:cubicBezTo>
                  <a:cubicBezTo>
                    <a:pt x="428" y="88"/>
                    <a:pt x="443" y="88"/>
                    <a:pt x="446" y="96"/>
                  </a:cubicBezTo>
                  <a:cubicBezTo>
                    <a:pt x="452" y="99"/>
                    <a:pt x="461" y="104"/>
                    <a:pt x="465" y="114"/>
                  </a:cubicBezTo>
                  <a:cubicBezTo>
                    <a:pt x="452" y="106"/>
                    <a:pt x="438" y="103"/>
                    <a:pt x="427" y="101"/>
                  </a:cubicBezTo>
                  <a:cubicBezTo>
                    <a:pt x="400" y="99"/>
                    <a:pt x="374" y="94"/>
                    <a:pt x="352" y="97"/>
                  </a:cubicBezTo>
                  <a:cubicBezTo>
                    <a:pt x="352" y="98"/>
                    <a:pt x="352" y="99"/>
                    <a:pt x="352" y="101"/>
                  </a:cubicBezTo>
                  <a:cubicBezTo>
                    <a:pt x="357" y="100"/>
                    <a:pt x="356" y="98"/>
                    <a:pt x="365" y="101"/>
                  </a:cubicBezTo>
                  <a:cubicBezTo>
                    <a:pt x="370" y="109"/>
                    <a:pt x="370" y="109"/>
                    <a:pt x="372" y="110"/>
                  </a:cubicBezTo>
                  <a:cubicBezTo>
                    <a:pt x="371" y="112"/>
                    <a:pt x="371" y="112"/>
                    <a:pt x="365" y="114"/>
                  </a:cubicBezTo>
                  <a:cubicBezTo>
                    <a:pt x="369" y="121"/>
                    <a:pt x="373" y="128"/>
                    <a:pt x="376" y="135"/>
                  </a:cubicBezTo>
                  <a:cubicBezTo>
                    <a:pt x="397" y="142"/>
                    <a:pt x="412" y="132"/>
                    <a:pt x="425" y="165"/>
                  </a:cubicBezTo>
                  <a:cubicBezTo>
                    <a:pt x="429" y="165"/>
                    <a:pt x="429" y="179"/>
                    <a:pt x="443" y="181"/>
                  </a:cubicBezTo>
                  <a:cubicBezTo>
                    <a:pt x="443" y="180"/>
                    <a:pt x="444" y="180"/>
                    <a:pt x="445" y="179"/>
                  </a:cubicBezTo>
                  <a:cubicBezTo>
                    <a:pt x="445" y="169"/>
                    <a:pt x="440" y="167"/>
                    <a:pt x="440" y="164"/>
                  </a:cubicBezTo>
                  <a:cubicBezTo>
                    <a:pt x="439" y="164"/>
                    <a:pt x="438" y="164"/>
                    <a:pt x="438" y="164"/>
                  </a:cubicBezTo>
                  <a:cubicBezTo>
                    <a:pt x="434" y="152"/>
                    <a:pt x="424" y="156"/>
                    <a:pt x="429" y="144"/>
                  </a:cubicBezTo>
                  <a:cubicBezTo>
                    <a:pt x="437" y="144"/>
                    <a:pt x="444" y="149"/>
                    <a:pt x="452" y="158"/>
                  </a:cubicBezTo>
                  <a:cubicBezTo>
                    <a:pt x="453" y="158"/>
                    <a:pt x="454" y="158"/>
                    <a:pt x="455" y="159"/>
                  </a:cubicBezTo>
                  <a:cubicBezTo>
                    <a:pt x="456" y="158"/>
                    <a:pt x="456" y="158"/>
                    <a:pt x="456" y="157"/>
                  </a:cubicBezTo>
                  <a:cubicBezTo>
                    <a:pt x="466" y="157"/>
                    <a:pt x="477" y="167"/>
                    <a:pt x="492" y="170"/>
                  </a:cubicBezTo>
                  <a:cubicBezTo>
                    <a:pt x="494" y="174"/>
                    <a:pt x="495" y="175"/>
                    <a:pt x="500" y="177"/>
                  </a:cubicBezTo>
                  <a:cubicBezTo>
                    <a:pt x="504" y="182"/>
                    <a:pt x="508" y="188"/>
                    <a:pt x="512" y="194"/>
                  </a:cubicBezTo>
                  <a:cubicBezTo>
                    <a:pt x="504" y="196"/>
                    <a:pt x="509" y="196"/>
                    <a:pt x="506" y="200"/>
                  </a:cubicBezTo>
                  <a:cubicBezTo>
                    <a:pt x="504" y="200"/>
                    <a:pt x="502" y="200"/>
                    <a:pt x="500" y="200"/>
                  </a:cubicBezTo>
                  <a:cubicBezTo>
                    <a:pt x="500" y="193"/>
                    <a:pt x="481" y="191"/>
                    <a:pt x="479" y="191"/>
                  </a:cubicBezTo>
                  <a:cubicBezTo>
                    <a:pt x="469" y="186"/>
                    <a:pt x="467" y="182"/>
                    <a:pt x="459" y="185"/>
                  </a:cubicBezTo>
                  <a:cubicBezTo>
                    <a:pt x="456" y="180"/>
                    <a:pt x="453" y="181"/>
                    <a:pt x="452" y="181"/>
                  </a:cubicBezTo>
                  <a:cubicBezTo>
                    <a:pt x="448" y="189"/>
                    <a:pt x="457" y="202"/>
                    <a:pt x="457" y="217"/>
                  </a:cubicBezTo>
                  <a:cubicBezTo>
                    <a:pt x="443" y="212"/>
                    <a:pt x="436" y="214"/>
                    <a:pt x="424" y="216"/>
                  </a:cubicBezTo>
                  <a:cubicBezTo>
                    <a:pt x="424" y="218"/>
                    <a:pt x="425" y="220"/>
                    <a:pt x="425" y="221"/>
                  </a:cubicBezTo>
                  <a:cubicBezTo>
                    <a:pt x="430" y="223"/>
                    <a:pt x="435" y="224"/>
                    <a:pt x="441" y="226"/>
                  </a:cubicBezTo>
                  <a:cubicBezTo>
                    <a:pt x="441" y="229"/>
                    <a:pt x="470" y="247"/>
                    <a:pt x="476" y="250"/>
                  </a:cubicBezTo>
                  <a:cubicBezTo>
                    <a:pt x="476" y="250"/>
                    <a:pt x="476" y="251"/>
                    <a:pt x="476" y="252"/>
                  </a:cubicBezTo>
                  <a:cubicBezTo>
                    <a:pt x="482" y="257"/>
                    <a:pt x="488" y="263"/>
                    <a:pt x="494" y="269"/>
                  </a:cubicBezTo>
                  <a:cubicBezTo>
                    <a:pt x="495" y="271"/>
                    <a:pt x="495" y="273"/>
                    <a:pt x="496" y="275"/>
                  </a:cubicBezTo>
                  <a:cubicBezTo>
                    <a:pt x="506" y="279"/>
                    <a:pt x="506" y="278"/>
                    <a:pt x="509" y="294"/>
                  </a:cubicBezTo>
                  <a:cubicBezTo>
                    <a:pt x="511" y="295"/>
                    <a:pt x="516" y="298"/>
                    <a:pt x="522" y="294"/>
                  </a:cubicBezTo>
                  <a:cubicBezTo>
                    <a:pt x="522" y="289"/>
                    <a:pt x="522" y="289"/>
                    <a:pt x="520" y="283"/>
                  </a:cubicBezTo>
                  <a:cubicBezTo>
                    <a:pt x="513" y="276"/>
                    <a:pt x="513" y="269"/>
                    <a:pt x="512" y="263"/>
                  </a:cubicBezTo>
                  <a:cubicBezTo>
                    <a:pt x="512" y="263"/>
                    <a:pt x="511" y="263"/>
                    <a:pt x="510" y="263"/>
                  </a:cubicBezTo>
                  <a:cubicBezTo>
                    <a:pt x="510" y="260"/>
                    <a:pt x="507" y="259"/>
                    <a:pt x="505" y="259"/>
                  </a:cubicBezTo>
                  <a:cubicBezTo>
                    <a:pt x="505" y="252"/>
                    <a:pt x="512" y="249"/>
                    <a:pt x="517" y="243"/>
                  </a:cubicBezTo>
                  <a:cubicBezTo>
                    <a:pt x="520" y="239"/>
                    <a:pt x="523" y="229"/>
                    <a:pt x="529" y="231"/>
                  </a:cubicBezTo>
                  <a:cubicBezTo>
                    <a:pt x="528" y="238"/>
                    <a:pt x="521" y="255"/>
                    <a:pt x="533" y="261"/>
                  </a:cubicBezTo>
                  <a:cubicBezTo>
                    <a:pt x="534" y="265"/>
                    <a:pt x="541" y="269"/>
                    <a:pt x="544" y="278"/>
                  </a:cubicBezTo>
                  <a:cubicBezTo>
                    <a:pt x="544" y="278"/>
                    <a:pt x="545" y="278"/>
                    <a:pt x="546" y="278"/>
                  </a:cubicBezTo>
                  <a:cubicBezTo>
                    <a:pt x="546" y="278"/>
                    <a:pt x="546" y="279"/>
                    <a:pt x="546" y="280"/>
                  </a:cubicBezTo>
                  <a:cubicBezTo>
                    <a:pt x="549" y="281"/>
                    <a:pt x="553" y="282"/>
                    <a:pt x="559" y="280"/>
                  </a:cubicBezTo>
                  <a:cubicBezTo>
                    <a:pt x="559" y="279"/>
                    <a:pt x="559" y="278"/>
                    <a:pt x="560" y="277"/>
                  </a:cubicBezTo>
                  <a:cubicBezTo>
                    <a:pt x="547" y="272"/>
                    <a:pt x="541" y="262"/>
                    <a:pt x="537" y="254"/>
                  </a:cubicBezTo>
                  <a:cubicBezTo>
                    <a:pt x="536" y="254"/>
                    <a:pt x="536" y="254"/>
                    <a:pt x="535" y="254"/>
                  </a:cubicBezTo>
                  <a:cubicBezTo>
                    <a:pt x="533" y="246"/>
                    <a:pt x="533" y="246"/>
                    <a:pt x="534" y="240"/>
                  </a:cubicBezTo>
                  <a:cubicBezTo>
                    <a:pt x="535" y="240"/>
                    <a:pt x="537" y="240"/>
                    <a:pt x="539" y="240"/>
                  </a:cubicBezTo>
                  <a:cubicBezTo>
                    <a:pt x="540" y="242"/>
                    <a:pt x="548" y="258"/>
                    <a:pt x="556" y="259"/>
                  </a:cubicBezTo>
                  <a:cubicBezTo>
                    <a:pt x="556" y="247"/>
                    <a:pt x="549" y="233"/>
                    <a:pt x="542" y="233"/>
                  </a:cubicBezTo>
                  <a:cubicBezTo>
                    <a:pt x="545" y="220"/>
                    <a:pt x="552" y="220"/>
                    <a:pt x="565" y="220"/>
                  </a:cubicBezTo>
                  <a:cubicBezTo>
                    <a:pt x="569" y="222"/>
                    <a:pt x="573" y="225"/>
                    <a:pt x="577" y="227"/>
                  </a:cubicBezTo>
                  <a:cubicBezTo>
                    <a:pt x="576" y="226"/>
                    <a:pt x="576" y="225"/>
                    <a:pt x="576" y="224"/>
                  </a:cubicBezTo>
                  <a:cubicBezTo>
                    <a:pt x="573" y="224"/>
                    <a:pt x="571" y="218"/>
                    <a:pt x="571" y="217"/>
                  </a:cubicBezTo>
                  <a:cubicBezTo>
                    <a:pt x="568" y="214"/>
                    <a:pt x="565" y="210"/>
                    <a:pt x="565" y="207"/>
                  </a:cubicBezTo>
                  <a:cubicBezTo>
                    <a:pt x="571" y="208"/>
                    <a:pt x="580" y="222"/>
                    <a:pt x="585" y="232"/>
                  </a:cubicBezTo>
                  <a:cubicBezTo>
                    <a:pt x="585" y="242"/>
                    <a:pt x="585" y="253"/>
                    <a:pt x="585" y="263"/>
                  </a:cubicBezTo>
                  <a:cubicBezTo>
                    <a:pt x="584" y="265"/>
                    <a:pt x="583" y="269"/>
                    <a:pt x="582" y="272"/>
                  </a:cubicBezTo>
                  <a:cubicBezTo>
                    <a:pt x="580" y="272"/>
                    <a:pt x="578" y="273"/>
                    <a:pt x="576" y="274"/>
                  </a:cubicBezTo>
                  <a:cubicBezTo>
                    <a:pt x="576" y="281"/>
                    <a:pt x="568" y="283"/>
                    <a:pt x="567" y="289"/>
                  </a:cubicBezTo>
                  <a:cubicBezTo>
                    <a:pt x="555" y="294"/>
                    <a:pt x="542" y="286"/>
                    <a:pt x="535" y="284"/>
                  </a:cubicBezTo>
                  <a:cubicBezTo>
                    <a:pt x="535" y="286"/>
                    <a:pt x="535" y="287"/>
                    <a:pt x="535" y="288"/>
                  </a:cubicBezTo>
                  <a:cubicBezTo>
                    <a:pt x="537" y="288"/>
                    <a:pt x="540" y="288"/>
                    <a:pt x="542" y="289"/>
                  </a:cubicBezTo>
                  <a:cubicBezTo>
                    <a:pt x="540" y="293"/>
                    <a:pt x="539" y="302"/>
                    <a:pt x="534" y="312"/>
                  </a:cubicBezTo>
                  <a:cubicBezTo>
                    <a:pt x="532" y="312"/>
                    <a:pt x="531" y="313"/>
                    <a:pt x="529" y="314"/>
                  </a:cubicBezTo>
                  <a:cubicBezTo>
                    <a:pt x="526" y="314"/>
                    <a:pt x="523" y="314"/>
                    <a:pt x="521" y="314"/>
                  </a:cubicBezTo>
                  <a:cubicBezTo>
                    <a:pt x="506" y="305"/>
                    <a:pt x="496" y="306"/>
                    <a:pt x="491" y="295"/>
                  </a:cubicBezTo>
                  <a:cubicBezTo>
                    <a:pt x="476" y="285"/>
                    <a:pt x="481" y="283"/>
                    <a:pt x="479" y="267"/>
                  </a:cubicBezTo>
                  <a:cubicBezTo>
                    <a:pt x="476" y="265"/>
                    <a:pt x="473" y="263"/>
                    <a:pt x="470" y="261"/>
                  </a:cubicBezTo>
                  <a:cubicBezTo>
                    <a:pt x="458" y="255"/>
                    <a:pt x="445" y="250"/>
                    <a:pt x="433" y="244"/>
                  </a:cubicBezTo>
                  <a:cubicBezTo>
                    <a:pt x="415" y="242"/>
                    <a:pt x="401" y="249"/>
                    <a:pt x="387" y="246"/>
                  </a:cubicBezTo>
                  <a:cubicBezTo>
                    <a:pt x="387" y="245"/>
                    <a:pt x="387" y="244"/>
                    <a:pt x="387" y="243"/>
                  </a:cubicBezTo>
                  <a:cubicBezTo>
                    <a:pt x="378" y="239"/>
                    <a:pt x="378" y="236"/>
                    <a:pt x="373" y="233"/>
                  </a:cubicBezTo>
                  <a:cubicBezTo>
                    <a:pt x="369" y="224"/>
                    <a:pt x="364" y="215"/>
                    <a:pt x="360" y="207"/>
                  </a:cubicBezTo>
                  <a:cubicBezTo>
                    <a:pt x="359" y="207"/>
                    <a:pt x="359" y="207"/>
                    <a:pt x="358" y="207"/>
                  </a:cubicBezTo>
                  <a:cubicBezTo>
                    <a:pt x="356" y="201"/>
                    <a:pt x="356" y="200"/>
                    <a:pt x="352" y="198"/>
                  </a:cubicBezTo>
                  <a:cubicBezTo>
                    <a:pt x="351" y="194"/>
                    <a:pt x="351" y="194"/>
                    <a:pt x="351" y="187"/>
                  </a:cubicBezTo>
                  <a:cubicBezTo>
                    <a:pt x="353" y="187"/>
                    <a:pt x="354" y="187"/>
                    <a:pt x="355" y="187"/>
                  </a:cubicBezTo>
                  <a:cubicBezTo>
                    <a:pt x="360" y="193"/>
                    <a:pt x="361" y="199"/>
                    <a:pt x="370" y="205"/>
                  </a:cubicBezTo>
                  <a:cubicBezTo>
                    <a:pt x="370" y="196"/>
                    <a:pt x="365" y="190"/>
                    <a:pt x="364" y="187"/>
                  </a:cubicBezTo>
                  <a:cubicBezTo>
                    <a:pt x="363" y="187"/>
                    <a:pt x="363" y="187"/>
                    <a:pt x="362" y="187"/>
                  </a:cubicBezTo>
                  <a:cubicBezTo>
                    <a:pt x="357" y="178"/>
                    <a:pt x="351" y="171"/>
                    <a:pt x="345" y="170"/>
                  </a:cubicBezTo>
                  <a:cubicBezTo>
                    <a:pt x="345" y="163"/>
                    <a:pt x="327" y="159"/>
                    <a:pt x="326" y="159"/>
                  </a:cubicBezTo>
                  <a:cubicBezTo>
                    <a:pt x="326" y="158"/>
                    <a:pt x="326" y="158"/>
                    <a:pt x="326" y="157"/>
                  </a:cubicBezTo>
                  <a:cubicBezTo>
                    <a:pt x="303" y="158"/>
                    <a:pt x="292" y="162"/>
                    <a:pt x="280" y="180"/>
                  </a:cubicBezTo>
                  <a:cubicBezTo>
                    <a:pt x="276" y="184"/>
                    <a:pt x="271" y="187"/>
                    <a:pt x="268" y="191"/>
                  </a:cubicBezTo>
                  <a:cubicBezTo>
                    <a:pt x="261" y="203"/>
                    <a:pt x="254" y="215"/>
                    <a:pt x="247" y="227"/>
                  </a:cubicBezTo>
                  <a:cubicBezTo>
                    <a:pt x="246" y="237"/>
                    <a:pt x="237" y="255"/>
                    <a:pt x="232" y="266"/>
                  </a:cubicBezTo>
                  <a:cubicBezTo>
                    <a:pt x="223" y="276"/>
                    <a:pt x="221" y="326"/>
                    <a:pt x="221" y="345"/>
                  </a:cubicBezTo>
                  <a:cubicBezTo>
                    <a:pt x="215" y="359"/>
                    <a:pt x="217" y="376"/>
                    <a:pt x="215" y="393"/>
                  </a:cubicBezTo>
                  <a:cubicBezTo>
                    <a:pt x="209" y="407"/>
                    <a:pt x="220" y="441"/>
                    <a:pt x="224" y="460"/>
                  </a:cubicBezTo>
                  <a:cubicBezTo>
                    <a:pt x="224" y="465"/>
                    <a:pt x="224" y="471"/>
                    <a:pt x="224" y="476"/>
                  </a:cubicBezTo>
                  <a:cubicBezTo>
                    <a:pt x="227" y="491"/>
                    <a:pt x="232" y="493"/>
                    <a:pt x="221" y="507"/>
                  </a:cubicBezTo>
                  <a:cubicBezTo>
                    <a:pt x="219" y="517"/>
                    <a:pt x="216" y="524"/>
                    <a:pt x="220" y="537"/>
                  </a:cubicBezTo>
                  <a:cubicBezTo>
                    <a:pt x="220" y="547"/>
                    <a:pt x="222" y="562"/>
                    <a:pt x="221" y="576"/>
                  </a:cubicBezTo>
                  <a:cubicBezTo>
                    <a:pt x="219" y="579"/>
                    <a:pt x="217" y="583"/>
                    <a:pt x="215" y="587"/>
                  </a:cubicBezTo>
                  <a:cubicBezTo>
                    <a:pt x="215" y="587"/>
                    <a:pt x="214" y="587"/>
                    <a:pt x="213" y="587"/>
                  </a:cubicBezTo>
                  <a:cubicBezTo>
                    <a:pt x="213" y="587"/>
                    <a:pt x="213" y="588"/>
                    <a:pt x="213" y="589"/>
                  </a:cubicBezTo>
                  <a:cubicBezTo>
                    <a:pt x="213" y="589"/>
                    <a:pt x="212" y="589"/>
                    <a:pt x="211" y="589"/>
                  </a:cubicBezTo>
                  <a:cubicBezTo>
                    <a:pt x="205" y="597"/>
                    <a:pt x="197" y="596"/>
                    <a:pt x="197" y="609"/>
                  </a:cubicBezTo>
                  <a:cubicBezTo>
                    <a:pt x="197" y="609"/>
                    <a:pt x="198" y="610"/>
                    <a:pt x="199" y="610"/>
                  </a:cubicBezTo>
                  <a:cubicBezTo>
                    <a:pt x="199" y="609"/>
                    <a:pt x="200" y="609"/>
                    <a:pt x="200" y="608"/>
                  </a:cubicBezTo>
                  <a:cubicBezTo>
                    <a:pt x="201" y="608"/>
                    <a:pt x="202" y="608"/>
                    <a:pt x="204" y="608"/>
                  </a:cubicBezTo>
                  <a:cubicBezTo>
                    <a:pt x="204" y="610"/>
                    <a:pt x="204" y="613"/>
                    <a:pt x="205" y="616"/>
                  </a:cubicBezTo>
                  <a:cubicBezTo>
                    <a:pt x="206" y="616"/>
                    <a:pt x="206" y="616"/>
                    <a:pt x="207" y="616"/>
                  </a:cubicBezTo>
                  <a:cubicBezTo>
                    <a:pt x="208" y="606"/>
                    <a:pt x="213" y="602"/>
                    <a:pt x="221" y="599"/>
                  </a:cubicBezTo>
                  <a:cubicBezTo>
                    <a:pt x="233" y="579"/>
                    <a:pt x="226" y="552"/>
                    <a:pt x="223" y="535"/>
                  </a:cubicBezTo>
                  <a:cubicBezTo>
                    <a:pt x="223" y="523"/>
                    <a:pt x="224" y="515"/>
                    <a:pt x="227" y="507"/>
                  </a:cubicBezTo>
                  <a:cubicBezTo>
                    <a:pt x="227" y="507"/>
                    <a:pt x="228" y="507"/>
                    <a:pt x="229" y="507"/>
                  </a:cubicBezTo>
                  <a:cubicBezTo>
                    <a:pt x="235" y="520"/>
                    <a:pt x="251" y="553"/>
                    <a:pt x="251" y="572"/>
                  </a:cubicBezTo>
                  <a:cubicBezTo>
                    <a:pt x="249" y="576"/>
                    <a:pt x="249" y="576"/>
                    <a:pt x="246" y="577"/>
                  </a:cubicBezTo>
                  <a:cubicBezTo>
                    <a:pt x="246" y="597"/>
                    <a:pt x="263" y="616"/>
                    <a:pt x="263" y="641"/>
                  </a:cubicBezTo>
                  <a:cubicBezTo>
                    <a:pt x="262" y="642"/>
                    <a:pt x="261" y="643"/>
                    <a:pt x="260" y="645"/>
                  </a:cubicBezTo>
                  <a:cubicBezTo>
                    <a:pt x="259" y="672"/>
                    <a:pt x="259" y="672"/>
                    <a:pt x="258" y="674"/>
                  </a:cubicBezTo>
                  <a:cubicBezTo>
                    <a:pt x="247" y="673"/>
                    <a:pt x="242" y="664"/>
                    <a:pt x="238" y="664"/>
                  </a:cubicBezTo>
                  <a:cubicBezTo>
                    <a:pt x="237" y="670"/>
                    <a:pt x="232" y="688"/>
                    <a:pt x="241" y="693"/>
                  </a:cubicBezTo>
                  <a:cubicBezTo>
                    <a:pt x="246" y="689"/>
                    <a:pt x="253" y="680"/>
                    <a:pt x="259" y="682"/>
                  </a:cubicBezTo>
                  <a:cubicBezTo>
                    <a:pt x="259" y="685"/>
                    <a:pt x="259" y="687"/>
                    <a:pt x="259" y="690"/>
                  </a:cubicBezTo>
                  <a:cubicBezTo>
                    <a:pt x="250" y="696"/>
                    <a:pt x="251" y="702"/>
                    <a:pt x="249" y="714"/>
                  </a:cubicBezTo>
                  <a:cubicBezTo>
                    <a:pt x="249" y="714"/>
                    <a:pt x="248" y="714"/>
                    <a:pt x="247" y="714"/>
                  </a:cubicBezTo>
                  <a:cubicBezTo>
                    <a:pt x="244" y="724"/>
                    <a:pt x="240" y="727"/>
                    <a:pt x="241" y="742"/>
                  </a:cubicBezTo>
                  <a:cubicBezTo>
                    <a:pt x="238" y="754"/>
                    <a:pt x="233" y="762"/>
                    <a:pt x="250" y="768"/>
                  </a:cubicBezTo>
                  <a:cubicBezTo>
                    <a:pt x="250" y="742"/>
                    <a:pt x="246" y="724"/>
                    <a:pt x="257" y="703"/>
                  </a:cubicBezTo>
                  <a:cubicBezTo>
                    <a:pt x="258" y="703"/>
                    <a:pt x="260" y="698"/>
                    <a:pt x="260" y="696"/>
                  </a:cubicBezTo>
                  <a:cubicBezTo>
                    <a:pt x="267" y="687"/>
                    <a:pt x="272" y="680"/>
                    <a:pt x="284" y="679"/>
                  </a:cubicBezTo>
                  <a:cubicBezTo>
                    <a:pt x="286" y="683"/>
                    <a:pt x="289" y="686"/>
                    <a:pt x="291" y="690"/>
                  </a:cubicBezTo>
                  <a:cubicBezTo>
                    <a:pt x="296" y="689"/>
                    <a:pt x="294" y="687"/>
                    <a:pt x="302" y="690"/>
                  </a:cubicBezTo>
                  <a:cubicBezTo>
                    <a:pt x="302" y="695"/>
                    <a:pt x="301" y="699"/>
                    <a:pt x="301" y="703"/>
                  </a:cubicBezTo>
                  <a:cubicBezTo>
                    <a:pt x="299" y="707"/>
                    <a:pt x="296" y="707"/>
                    <a:pt x="296" y="712"/>
                  </a:cubicBezTo>
                  <a:cubicBezTo>
                    <a:pt x="297" y="713"/>
                    <a:pt x="298" y="713"/>
                    <a:pt x="299" y="714"/>
                  </a:cubicBezTo>
                  <a:cubicBezTo>
                    <a:pt x="300" y="716"/>
                    <a:pt x="301" y="719"/>
                    <a:pt x="302" y="722"/>
                  </a:cubicBezTo>
                  <a:cubicBezTo>
                    <a:pt x="303" y="722"/>
                    <a:pt x="304" y="722"/>
                    <a:pt x="305" y="722"/>
                  </a:cubicBezTo>
                  <a:cubicBezTo>
                    <a:pt x="300" y="699"/>
                    <a:pt x="307" y="691"/>
                    <a:pt x="326" y="684"/>
                  </a:cubicBezTo>
                  <a:cubicBezTo>
                    <a:pt x="324" y="688"/>
                    <a:pt x="323" y="690"/>
                    <a:pt x="323" y="694"/>
                  </a:cubicBezTo>
                  <a:cubicBezTo>
                    <a:pt x="323" y="694"/>
                    <a:pt x="325" y="694"/>
                    <a:pt x="326" y="694"/>
                  </a:cubicBezTo>
                  <a:cubicBezTo>
                    <a:pt x="326" y="691"/>
                    <a:pt x="331" y="691"/>
                    <a:pt x="335" y="689"/>
                  </a:cubicBezTo>
                  <a:cubicBezTo>
                    <a:pt x="335" y="690"/>
                    <a:pt x="335" y="691"/>
                    <a:pt x="336" y="692"/>
                  </a:cubicBezTo>
                  <a:cubicBezTo>
                    <a:pt x="332" y="695"/>
                    <a:pt x="329" y="700"/>
                    <a:pt x="326" y="707"/>
                  </a:cubicBezTo>
                  <a:cubicBezTo>
                    <a:pt x="327" y="710"/>
                    <a:pt x="329" y="709"/>
                    <a:pt x="333" y="710"/>
                  </a:cubicBezTo>
                  <a:cubicBezTo>
                    <a:pt x="333" y="714"/>
                    <a:pt x="326" y="723"/>
                    <a:pt x="323" y="727"/>
                  </a:cubicBezTo>
                  <a:cubicBezTo>
                    <a:pt x="320" y="736"/>
                    <a:pt x="318" y="740"/>
                    <a:pt x="310" y="742"/>
                  </a:cubicBezTo>
                  <a:cubicBezTo>
                    <a:pt x="308" y="738"/>
                    <a:pt x="307" y="735"/>
                    <a:pt x="306" y="731"/>
                  </a:cubicBezTo>
                  <a:cubicBezTo>
                    <a:pt x="305" y="732"/>
                    <a:pt x="305" y="733"/>
                    <a:pt x="305" y="733"/>
                  </a:cubicBezTo>
                  <a:cubicBezTo>
                    <a:pt x="301" y="733"/>
                    <a:pt x="297" y="732"/>
                    <a:pt x="293" y="731"/>
                  </a:cubicBezTo>
                  <a:cubicBezTo>
                    <a:pt x="293" y="733"/>
                    <a:pt x="292" y="736"/>
                    <a:pt x="292" y="739"/>
                  </a:cubicBezTo>
                  <a:cubicBezTo>
                    <a:pt x="290" y="739"/>
                    <a:pt x="287" y="739"/>
                    <a:pt x="285" y="740"/>
                  </a:cubicBezTo>
                  <a:cubicBezTo>
                    <a:pt x="285" y="735"/>
                    <a:pt x="281" y="734"/>
                    <a:pt x="281" y="731"/>
                  </a:cubicBezTo>
                  <a:cubicBezTo>
                    <a:pt x="274" y="731"/>
                    <a:pt x="272" y="731"/>
                    <a:pt x="271" y="738"/>
                  </a:cubicBezTo>
                  <a:cubicBezTo>
                    <a:pt x="270" y="738"/>
                    <a:pt x="269" y="738"/>
                    <a:pt x="268" y="738"/>
                  </a:cubicBezTo>
                  <a:cubicBezTo>
                    <a:pt x="265" y="749"/>
                    <a:pt x="264" y="758"/>
                    <a:pt x="264" y="773"/>
                  </a:cubicBezTo>
                  <a:cubicBezTo>
                    <a:pt x="266" y="780"/>
                    <a:pt x="268" y="787"/>
                    <a:pt x="270" y="793"/>
                  </a:cubicBezTo>
                  <a:cubicBezTo>
                    <a:pt x="279" y="806"/>
                    <a:pt x="279" y="806"/>
                    <a:pt x="280" y="811"/>
                  </a:cubicBezTo>
                  <a:cubicBezTo>
                    <a:pt x="285" y="811"/>
                    <a:pt x="292" y="820"/>
                    <a:pt x="305" y="817"/>
                  </a:cubicBezTo>
                  <a:cubicBezTo>
                    <a:pt x="305" y="814"/>
                    <a:pt x="310" y="814"/>
                    <a:pt x="314" y="812"/>
                  </a:cubicBezTo>
                  <a:cubicBezTo>
                    <a:pt x="314" y="811"/>
                    <a:pt x="314" y="810"/>
                    <a:pt x="314" y="809"/>
                  </a:cubicBezTo>
                  <a:cubicBezTo>
                    <a:pt x="304" y="786"/>
                    <a:pt x="302" y="766"/>
                    <a:pt x="310" y="745"/>
                  </a:cubicBezTo>
                  <a:cubicBezTo>
                    <a:pt x="310" y="745"/>
                    <a:pt x="311" y="746"/>
                    <a:pt x="312" y="746"/>
                  </a:cubicBezTo>
                  <a:cubicBezTo>
                    <a:pt x="312" y="751"/>
                    <a:pt x="312" y="756"/>
                    <a:pt x="313" y="761"/>
                  </a:cubicBezTo>
                  <a:cubicBezTo>
                    <a:pt x="313" y="758"/>
                    <a:pt x="314" y="754"/>
                    <a:pt x="315" y="751"/>
                  </a:cubicBezTo>
                  <a:cubicBezTo>
                    <a:pt x="316" y="751"/>
                    <a:pt x="317" y="751"/>
                    <a:pt x="318" y="751"/>
                  </a:cubicBezTo>
                  <a:cubicBezTo>
                    <a:pt x="320" y="777"/>
                    <a:pt x="323" y="802"/>
                    <a:pt x="347" y="823"/>
                  </a:cubicBezTo>
                  <a:cubicBezTo>
                    <a:pt x="350" y="818"/>
                    <a:pt x="355" y="807"/>
                    <a:pt x="360" y="804"/>
                  </a:cubicBezTo>
                  <a:cubicBezTo>
                    <a:pt x="360" y="801"/>
                    <a:pt x="360" y="798"/>
                    <a:pt x="361" y="796"/>
                  </a:cubicBezTo>
                  <a:cubicBezTo>
                    <a:pt x="351" y="789"/>
                    <a:pt x="352" y="782"/>
                    <a:pt x="350" y="775"/>
                  </a:cubicBezTo>
                  <a:cubicBezTo>
                    <a:pt x="343" y="763"/>
                    <a:pt x="343" y="755"/>
                    <a:pt x="346" y="746"/>
                  </a:cubicBezTo>
                  <a:cubicBezTo>
                    <a:pt x="353" y="745"/>
                    <a:pt x="354" y="735"/>
                    <a:pt x="358" y="729"/>
                  </a:cubicBezTo>
                  <a:cubicBezTo>
                    <a:pt x="362" y="729"/>
                    <a:pt x="365" y="724"/>
                    <a:pt x="366" y="720"/>
                  </a:cubicBezTo>
                  <a:cubicBezTo>
                    <a:pt x="377" y="719"/>
                    <a:pt x="372" y="705"/>
                    <a:pt x="372" y="701"/>
                  </a:cubicBezTo>
                  <a:cubicBezTo>
                    <a:pt x="374" y="697"/>
                    <a:pt x="376" y="694"/>
                    <a:pt x="379" y="691"/>
                  </a:cubicBezTo>
                  <a:cubicBezTo>
                    <a:pt x="379" y="678"/>
                    <a:pt x="382" y="673"/>
                    <a:pt x="385" y="664"/>
                  </a:cubicBezTo>
                  <a:cubicBezTo>
                    <a:pt x="386" y="664"/>
                    <a:pt x="387" y="664"/>
                    <a:pt x="388" y="665"/>
                  </a:cubicBezTo>
                  <a:cubicBezTo>
                    <a:pt x="389" y="668"/>
                    <a:pt x="390" y="672"/>
                    <a:pt x="390" y="675"/>
                  </a:cubicBezTo>
                  <a:cubicBezTo>
                    <a:pt x="392" y="673"/>
                    <a:pt x="392" y="673"/>
                    <a:pt x="394" y="672"/>
                  </a:cubicBezTo>
                  <a:cubicBezTo>
                    <a:pt x="395" y="673"/>
                    <a:pt x="395" y="675"/>
                    <a:pt x="396" y="677"/>
                  </a:cubicBezTo>
                  <a:cubicBezTo>
                    <a:pt x="397" y="677"/>
                    <a:pt x="398" y="677"/>
                    <a:pt x="399" y="677"/>
                  </a:cubicBezTo>
                  <a:cubicBezTo>
                    <a:pt x="404" y="669"/>
                    <a:pt x="404" y="669"/>
                    <a:pt x="407" y="668"/>
                  </a:cubicBezTo>
                  <a:cubicBezTo>
                    <a:pt x="407" y="662"/>
                    <a:pt x="408" y="655"/>
                    <a:pt x="409" y="649"/>
                  </a:cubicBezTo>
                  <a:cubicBezTo>
                    <a:pt x="412" y="648"/>
                    <a:pt x="414" y="648"/>
                    <a:pt x="417" y="647"/>
                  </a:cubicBezTo>
                  <a:cubicBezTo>
                    <a:pt x="412" y="621"/>
                    <a:pt x="420" y="629"/>
                    <a:pt x="431" y="610"/>
                  </a:cubicBezTo>
                  <a:cubicBezTo>
                    <a:pt x="434" y="599"/>
                    <a:pt x="431" y="592"/>
                    <a:pt x="441" y="590"/>
                  </a:cubicBezTo>
                  <a:cubicBezTo>
                    <a:pt x="444" y="586"/>
                    <a:pt x="444" y="586"/>
                    <a:pt x="445" y="586"/>
                  </a:cubicBezTo>
                  <a:cubicBezTo>
                    <a:pt x="446" y="590"/>
                    <a:pt x="447" y="594"/>
                    <a:pt x="448" y="597"/>
                  </a:cubicBezTo>
                  <a:cubicBezTo>
                    <a:pt x="443" y="603"/>
                    <a:pt x="447" y="637"/>
                    <a:pt x="447" y="644"/>
                  </a:cubicBezTo>
                  <a:cubicBezTo>
                    <a:pt x="448" y="644"/>
                    <a:pt x="450" y="644"/>
                    <a:pt x="451" y="645"/>
                  </a:cubicBezTo>
                  <a:cubicBezTo>
                    <a:pt x="455" y="652"/>
                    <a:pt x="456" y="661"/>
                    <a:pt x="450" y="672"/>
                  </a:cubicBezTo>
                  <a:cubicBezTo>
                    <a:pt x="451" y="672"/>
                    <a:pt x="452" y="673"/>
                    <a:pt x="454" y="673"/>
                  </a:cubicBezTo>
                  <a:cubicBezTo>
                    <a:pt x="454" y="677"/>
                    <a:pt x="454" y="677"/>
                    <a:pt x="453" y="681"/>
                  </a:cubicBezTo>
                  <a:cubicBezTo>
                    <a:pt x="452" y="681"/>
                    <a:pt x="451" y="681"/>
                    <a:pt x="451" y="682"/>
                  </a:cubicBezTo>
                  <a:cubicBezTo>
                    <a:pt x="451" y="685"/>
                    <a:pt x="452" y="689"/>
                    <a:pt x="453" y="692"/>
                  </a:cubicBezTo>
                  <a:cubicBezTo>
                    <a:pt x="452" y="692"/>
                    <a:pt x="451" y="692"/>
                    <a:pt x="451" y="692"/>
                  </a:cubicBezTo>
                  <a:cubicBezTo>
                    <a:pt x="447" y="701"/>
                    <a:pt x="451" y="712"/>
                    <a:pt x="450" y="723"/>
                  </a:cubicBezTo>
                  <a:cubicBezTo>
                    <a:pt x="441" y="732"/>
                    <a:pt x="441" y="729"/>
                    <a:pt x="441" y="746"/>
                  </a:cubicBezTo>
                  <a:cubicBezTo>
                    <a:pt x="432" y="755"/>
                    <a:pt x="418" y="755"/>
                    <a:pt x="408" y="755"/>
                  </a:cubicBezTo>
                  <a:cubicBezTo>
                    <a:pt x="408" y="755"/>
                    <a:pt x="408" y="756"/>
                    <a:pt x="408" y="757"/>
                  </a:cubicBezTo>
                  <a:cubicBezTo>
                    <a:pt x="411" y="758"/>
                    <a:pt x="414" y="758"/>
                    <a:pt x="417" y="759"/>
                  </a:cubicBezTo>
                  <a:cubicBezTo>
                    <a:pt x="417" y="762"/>
                    <a:pt x="417" y="764"/>
                    <a:pt x="417" y="768"/>
                  </a:cubicBezTo>
                  <a:cubicBezTo>
                    <a:pt x="420" y="771"/>
                    <a:pt x="441" y="782"/>
                    <a:pt x="434" y="794"/>
                  </a:cubicBezTo>
                  <a:cubicBezTo>
                    <a:pt x="434" y="796"/>
                    <a:pt x="434" y="799"/>
                    <a:pt x="435" y="802"/>
                  </a:cubicBezTo>
                  <a:cubicBezTo>
                    <a:pt x="430" y="807"/>
                    <a:pt x="424" y="806"/>
                    <a:pt x="420" y="806"/>
                  </a:cubicBezTo>
                  <a:cubicBezTo>
                    <a:pt x="420" y="807"/>
                    <a:pt x="420" y="808"/>
                    <a:pt x="420" y="809"/>
                  </a:cubicBezTo>
                  <a:cubicBezTo>
                    <a:pt x="425" y="812"/>
                    <a:pt x="426" y="812"/>
                    <a:pt x="427" y="821"/>
                  </a:cubicBezTo>
                  <a:cubicBezTo>
                    <a:pt x="426" y="821"/>
                    <a:pt x="425" y="821"/>
                    <a:pt x="424" y="822"/>
                  </a:cubicBezTo>
                  <a:cubicBezTo>
                    <a:pt x="423" y="827"/>
                    <a:pt x="420" y="831"/>
                    <a:pt x="420" y="838"/>
                  </a:cubicBezTo>
                  <a:cubicBezTo>
                    <a:pt x="417" y="837"/>
                    <a:pt x="415" y="837"/>
                    <a:pt x="412" y="837"/>
                  </a:cubicBezTo>
                  <a:cubicBezTo>
                    <a:pt x="408" y="827"/>
                    <a:pt x="401" y="818"/>
                    <a:pt x="396" y="815"/>
                  </a:cubicBezTo>
                  <a:cubicBezTo>
                    <a:pt x="395" y="816"/>
                    <a:pt x="395" y="817"/>
                    <a:pt x="395" y="818"/>
                  </a:cubicBezTo>
                  <a:cubicBezTo>
                    <a:pt x="392" y="817"/>
                    <a:pt x="390" y="816"/>
                    <a:pt x="387" y="815"/>
                  </a:cubicBezTo>
                  <a:cubicBezTo>
                    <a:pt x="387" y="815"/>
                    <a:pt x="387" y="814"/>
                    <a:pt x="387" y="813"/>
                  </a:cubicBezTo>
                  <a:cubicBezTo>
                    <a:pt x="382" y="813"/>
                    <a:pt x="383" y="815"/>
                    <a:pt x="382" y="818"/>
                  </a:cubicBezTo>
                  <a:cubicBezTo>
                    <a:pt x="380" y="818"/>
                    <a:pt x="379" y="818"/>
                    <a:pt x="379" y="818"/>
                  </a:cubicBezTo>
                  <a:cubicBezTo>
                    <a:pt x="378" y="816"/>
                    <a:pt x="378" y="815"/>
                    <a:pt x="378" y="813"/>
                  </a:cubicBezTo>
                  <a:cubicBezTo>
                    <a:pt x="368" y="813"/>
                    <a:pt x="352" y="869"/>
                    <a:pt x="349" y="876"/>
                  </a:cubicBezTo>
                  <a:cubicBezTo>
                    <a:pt x="349" y="885"/>
                    <a:pt x="343" y="888"/>
                    <a:pt x="345" y="900"/>
                  </a:cubicBezTo>
                  <a:cubicBezTo>
                    <a:pt x="344" y="904"/>
                    <a:pt x="343" y="908"/>
                    <a:pt x="343" y="912"/>
                  </a:cubicBezTo>
                  <a:cubicBezTo>
                    <a:pt x="343" y="918"/>
                    <a:pt x="344" y="924"/>
                    <a:pt x="345" y="930"/>
                  </a:cubicBezTo>
                  <a:cubicBezTo>
                    <a:pt x="346" y="929"/>
                    <a:pt x="346" y="929"/>
                    <a:pt x="347" y="929"/>
                  </a:cubicBezTo>
                  <a:cubicBezTo>
                    <a:pt x="348" y="927"/>
                    <a:pt x="348" y="925"/>
                    <a:pt x="348" y="924"/>
                  </a:cubicBezTo>
                  <a:cubicBezTo>
                    <a:pt x="349" y="923"/>
                    <a:pt x="351" y="923"/>
                    <a:pt x="352" y="923"/>
                  </a:cubicBezTo>
                  <a:cubicBezTo>
                    <a:pt x="350" y="945"/>
                    <a:pt x="350" y="945"/>
                    <a:pt x="351" y="948"/>
                  </a:cubicBezTo>
                  <a:cubicBezTo>
                    <a:pt x="355" y="936"/>
                    <a:pt x="355" y="936"/>
                    <a:pt x="357" y="925"/>
                  </a:cubicBezTo>
                  <a:cubicBezTo>
                    <a:pt x="357" y="925"/>
                    <a:pt x="358" y="925"/>
                    <a:pt x="359" y="925"/>
                  </a:cubicBezTo>
                  <a:cubicBezTo>
                    <a:pt x="359" y="928"/>
                    <a:pt x="357" y="940"/>
                    <a:pt x="358" y="943"/>
                  </a:cubicBezTo>
                  <a:cubicBezTo>
                    <a:pt x="366" y="943"/>
                    <a:pt x="367" y="942"/>
                    <a:pt x="369" y="935"/>
                  </a:cubicBezTo>
                  <a:cubicBezTo>
                    <a:pt x="378" y="921"/>
                    <a:pt x="378" y="921"/>
                    <a:pt x="384" y="906"/>
                  </a:cubicBezTo>
                  <a:cubicBezTo>
                    <a:pt x="381" y="908"/>
                    <a:pt x="377" y="911"/>
                    <a:pt x="376" y="915"/>
                  </a:cubicBezTo>
                  <a:cubicBezTo>
                    <a:pt x="375" y="915"/>
                    <a:pt x="374" y="915"/>
                    <a:pt x="374" y="915"/>
                  </a:cubicBezTo>
                  <a:cubicBezTo>
                    <a:pt x="374" y="911"/>
                    <a:pt x="374" y="908"/>
                    <a:pt x="374" y="905"/>
                  </a:cubicBezTo>
                  <a:cubicBezTo>
                    <a:pt x="369" y="907"/>
                    <a:pt x="370" y="906"/>
                    <a:pt x="368" y="910"/>
                  </a:cubicBezTo>
                  <a:cubicBezTo>
                    <a:pt x="368" y="907"/>
                    <a:pt x="368" y="903"/>
                    <a:pt x="368" y="900"/>
                  </a:cubicBezTo>
                  <a:cubicBezTo>
                    <a:pt x="367" y="900"/>
                    <a:pt x="366" y="900"/>
                    <a:pt x="366" y="900"/>
                  </a:cubicBezTo>
                  <a:cubicBezTo>
                    <a:pt x="366" y="897"/>
                    <a:pt x="366" y="897"/>
                    <a:pt x="374" y="880"/>
                  </a:cubicBezTo>
                  <a:cubicBezTo>
                    <a:pt x="379" y="880"/>
                    <a:pt x="382" y="853"/>
                    <a:pt x="386" y="849"/>
                  </a:cubicBezTo>
                  <a:cubicBezTo>
                    <a:pt x="386" y="846"/>
                    <a:pt x="387" y="843"/>
                    <a:pt x="387" y="841"/>
                  </a:cubicBezTo>
                  <a:cubicBezTo>
                    <a:pt x="390" y="841"/>
                    <a:pt x="390" y="831"/>
                    <a:pt x="400" y="831"/>
                  </a:cubicBezTo>
                  <a:cubicBezTo>
                    <a:pt x="400" y="831"/>
                    <a:pt x="400" y="831"/>
                    <a:pt x="400" y="832"/>
                  </a:cubicBezTo>
                  <a:cubicBezTo>
                    <a:pt x="408" y="832"/>
                    <a:pt x="397" y="875"/>
                    <a:pt x="387" y="880"/>
                  </a:cubicBezTo>
                  <a:cubicBezTo>
                    <a:pt x="382" y="889"/>
                    <a:pt x="379" y="892"/>
                    <a:pt x="376" y="903"/>
                  </a:cubicBezTo>
                  <a:cubicBezTo>
                    <a:pt x="377" y="903"/>
                    <a:pt x="379" y="902"/>
                    <a:pt x="381" y="902"/>
                  </a:cubicBezTo>
                  <a:cubicBezTo>
                    <a:pt x="382" y="894"/>
                    <a:pt x="384" y="891"/>
                    <a:pt x="387" y="887"/>
                  </a:cubicBezTo>
                  <a:cubicBezTo>
                    <a:pt x="389" y="887"/>
                    <a:pt x="390" y="887"/>
                    <a:pt x="391" y="887"/>
                  </a:cubicBezTo>
                  <a:cubicBezTo>
                    <a:pt x="390" y="891"/>
                    <a:pt x="388" y="896"/>
                    <a:pt x="387" y="901"/>
                  </a:cubicBezTo>
                  <a:cubicBezTo>
                    <a:pt x="388" y="901"/>
                    <a:pt x="389" y="901"/>
                    <a:pt x="390" y="901"/>
                  </a:cubicBezTo>
                  <a:cubicBezTo>
                    <a:pt x="390" y="899"/>
                    <a:pt x="391" y="897"/>
                    <a:pt x="392" y="895"/>
                  </a:cubicBezTo>
                  <a:cubicBezTo>
                    <a:pt x="393" y="895"/>
                    <a:pt x="398" y="887"/>
                    <a:pt x="400" y="885"/>
                  </a:cubicBezTo>
                  <a:cubicBezTo>
                    <a:pt x="401" y="885"/>
                    <a:pt x="401" y="885"/>
                    <a:pt x="403" y="885"/>
                  </a:cubicBezTo>
                  <a:cubicBezTo>
                    <a:pt x="394" y="903"/>
                    <a:pt x="382" y="925"/>
                    <a:pt x="376" y="946"/>
                  </a:cubicBezTo>
                  <a:cubicBezTo>
                    <a:pt x="374" y="951"/>
                    <a:pt x="367" y="974"/>
                    <a:pt x="362" y="979"/>
                  </a:cubicBezTo>
                  <a:cubicBezTo>
                    <a:pt x="362" y="982"/>
                    <a:pt x="362" y="985"/>
                    <a:pt x="362" y="988"/>
                  </a:cubicBezTo>
                  <a:cubicBezTo>
                    <a:pt x="368" y="984"/>
                    <a:pt x="369" y="973"/>
                    <a:pt x="370" y="969"/>
                  </a:cubicBezTo>
                  <a:cubicBezTo>
                    <a:pt x="371" y="968"/>
                    <a:pt x="371" y="968"/>
                    <a:pt x="372" y="968"/>
                  </a:cubicBezTo>
                  <a:cubicBezTo>
                    <a:pt x="376" y="951"/>
                    <a:pt x="385" y="934"/>
                    <a:pt x="392" y="919"/>
                  </a:cubicBezTo>
                  <a:cubicBezTo>
                    <a:pt x="393" y="919"/>
                    <a:pt x="395" y="919"/>
                    <a:pt x="397" y="919"/>
                  </a:cubicBezTo>
                  <a:cubicBezTo>
                    <a:pt x="398" y="916"/>
                    <a:pt x="399" y="913"/>
                    <a:pt x="400" y="910"/>
                  </a:cubicBezTo>
                  <a:cubicBezTo>
                    <a:pt x="401" y="910"/>
                    <a:pt x="401" y="910"/>
                    <a:pt x="403" y="910"/>
                  </a:cubicBezTo>
                  <a:cubicBezTo>
                    <a:pt x="403" y="916"/>
                    <a:pt x="400" y="922"/>
                    <a:pt x="399" y="932"/>
                  </a:cubicBezTo>
                  <a:cubicBezTo>
                    <a:pt x="401" y="927"/>
                    <a:pt x="404" y="922"/>
                    <a:pt x="407" y="917"/>
                  </a:cubicBezTo>
                  <a:cubicBezTo>
                    <a:pt x="407" y="930"/>
                    <a:pt x="402" y="944"/>
                    <a:pt x="398" y="960"/>
                  </a:cubicBezTo>
                  <a:cubicBezTo>
                    <a:pt x="399" y="964"/>
                    <a:pt x="398" y="973"/>
                    <a:pt x="393" y="979"/>
                  </a:cubicBezTo>
                  <a:cubicBezTo>
                    <a:pt x="393" y="985"/>
                    <a:pt x="392" y="986"/>
                    <a:pt x="387" y="1001"/>
                  </a:cubicBezTo>
                  <a:cubicBezTo>
                    <a:pt x="386" y="1016"/>
                    <a:pt x="382" y="1031"/>
                    <a:pt x="385" y="1050"/>
                  </a:cubicBezTo>
                  <a:cubicBezTo>
                    <a:pt x="384" y="1050"/>
                    <a:pt x="383" y="1051"/>
                    <a:pt x="382" y="1052"/>
                  </a:cubicBezTo>
                  <a:cubicBezTo>
                    <a:pt x="382" y="1052"/>
                    <a:pt x="382" y="1053"/>
                    <a:pt x="382" y="1055"/>
                  </a:cubicBezTo>
                  <a:cubicBezTo>
                    <a:pt x="384" y="1055"/>
                    <a:pt x="385" y="1055"/>
                    <a:pt x="387" y="1055"/>
                  </a:cubicBezTo>
                  <a:cubicBezTo>
                    <a:pt x="387" y="1069"/>
                    <a:pt x="379" y="1084"/>
                    <a:pt x="368" y="1094"/>
                  </a:cubicBezTo>
                  <a:cubicBezTo>
                    <a:pt x="366" y="1101"/>
                    <a:pt x="365" y="1109"/>
                    <a:pt x="365" y="1120"/>
                  </a:cubicBezTo>
                  <a:cubicBezTo>
                    <a:pt x="359" y="1125"/>
                    <a:pt x="353" y="1130"/>
                    <a:pt x="347" y="1135"/>
                  </a:cubicBezTo>
                  <a:cubicBezTo>
                    <a:pt x="347" y="1144"/>
                    <a:pt x="346" y="1147"/>
                    <a:pt x="340" y="1156"/>
                  </a:cubicBezTo>
                  <a:cubicBezTo>
                    <a:pt x="338" y="1170"/>
                    <a:pt x="334" y="1190"/>
                    <a:pt x="334" y="1206"/>
                  </a:cubicBezTo>
                  <a:cubicBezTo>
                    <a:pt x="332" y="1210"/>
                    <a:pt x="332" y="1218"/>
                    <a:pt x="333" y="1226"/>
                  </a:cubicBezTo>
                  <a:cubicBezTo>
                    <a:pt x="333" y="1229"/>
                    <a:pt x="329" y="1230"/>
                    <a:pt x="333" y="1238"/>
                  </a:cubicBezTo>
                  <a:cubicBezTo>
                    <a:pt x="337" y="1240"/>
                    <a:pt x="346" y="1244"/>
                    <a:pt x="338" y="1254"/>
                  </a:cubicBezTo>
                  <a:cubicBezTo>
                    <a:pt x="338" y="1262"/>
                    <a:pt x="332" y="1268"/>
                    <a:pt x="334" y="1279"/>
                  </a:cubicBezTo>
                  <a:cubicBezTo>
                    <a:pt x="338" y="1286"/>
                    <a:pt x="341" y="1289"/>
                    <a:pt x="339" y="1301"/>
                  </a:cubicBezTo>
                  <a:cubicBezTo>
                    <a:pt x="323" y="1301"/>
                    <a:pt x="323" y="1302"/>
                    <a:pt x="314" y="1303"/>
                  </a:cubicBezTo>
                  <a:cubicBezTo>
                    <a:pt x="314" y="1304"/>
                    <a:pt x="314" y="1304"/>
                    <a:pt x="314" y="1305"/>
                  </a:cubicBezTo>
                  <a:cubicBezTo>
                    <a:pt x="323" y="1305"/>
                    <a:pt x="338" y="1301"/>
                    <a:pt x="351" y="1305"/>
                  </a:cubicBezTo>
                  <a:cubicBezTo>
                    <a:pt x="351" y="1306"/>
                    <a:pt x="351" y="1307"/>
                    <a:pt x="351" y="1308"/>
                  </a:cubicBezTo>
                  <a:cubicBezTo>
                    <a:pt x="346" y="1308"/>
                    <a:pt x="342" y="1309"/>
                    <a:pt x="338" y="1310"/>
                  </a:cubicBezTo>
                  <a:cubicBezTo>
                    <a:pt x="338" y="1312"/>
                    <a:pt x="339" y="1314"/>
                    <a:pt x="339" y="1317"/>
                  </a:cubicBezTo>
                  <a:cubicBezTo>
                    <a:pt x="337" y="1317"/>
                    <a:pt x="334" y="1318"/>
                    <a:pt x="332" y="1319"/>
                  </a:cubicBezTo>
                  <a:cubicBezTo>
                    <a:pt x="332" y="1321"/>
                    <a:pt x="332" y="1323"/>
                    <a:pt x="332" y="1325"/>
                  </a:cubicBezTo>
                  <a:cubicBezTo>
                    <a:pt x="324" y="1326"/>
                    <a:pt x="327" y="1328"/>
                    <a:pt x="326" y="1335"/>
                  </a:cubicBezTo>
                  <a:cubicBezTo>
                    <a:pt x="325" y="1335"/>
                    <a:pt x="324" y="1335"/>
                    <a:pt x="323" y="1336"/>
                  </a:cubicBezTo>
                  <a:cubicBezTo>
                    <a:pt x="325" y="1343"/>
                    <a:pt x="325" y="1343"/>
                    <a:pt x="324" y="1344"/>
                  </a:cubicBezTo>
                  <a:cubicBezTo>
                    <a:pt x="323" y="1342"/>
                    <a:pt x="322" y="1341"/>
                    <a:pt x="322" y="1340"/>
                  </a:cubicBezTo>
                  <a:cubicBezTo>
                    <a:pt x="321" y="1340"/>
                    <a:pt x="320" y="1340"/>
                    <a:pt x="319" y="1340"/>
                  </a:cubicBezTo>
                  <a:cubicBezTo>
                    <a:pt x="319" y="1339"/>
                    <a:pt x="319" y="1338"/>
                    <a:pt x="319" y="1338"/>
                  </a:cubicBezTo>
                  <a:cubicBezTo>
                    <a:pt x="318" y="1338"/>
                    <a:pt x="317" y="1338"/>
                    <a:pt x="316" y="1338"/>
                  </a:cubicBezTo>
                  <a:cubicBezTo>
                    <a:pt x="319" y="1344"/>
                    <a:pt x="324" y="1353"/>
                    <a:pt x="326" y="1365"/>
                  </a:cubicBezTo>
                  <a:cubicBezTo>
                    <a:pt x="325" y="1364"/>
                    <a:pt x="324" y="1364"/>
                    <a:pt x="323" y="1364"/>
                  </a:cubicBezTo>
                  <a:cubicBezTo>
                    <a:pt x="323" y="1364"/>
                    <a:pt x="322" y="1365"/>
                    <a:pt x="322" y="1366"/>
                  </a:cubicBezTo>
                  <a:cubicBezTo>
                    <a:pt x="321" y="1366"/>
                    <a:pt x="320" y="1366"/>
                    <a:pt x="318" y="1366"/>
                  </a:cubicBezTo>
                  <a:cubicBezTo>
                    <a:pt x="318" y="1366"/>
                    <a:pt x="318" y="1367"/>
                    <a:pt x="318" y="1368"/>
                  </a:cubicBezTo>
                  <a:cubicBezTo>
                    <a:pt x="313" y="1366"/>
                    <a:pt x="310" y="1358"/>
                    <a:pt x="309" y="1357"/>
                  </a:cubicBezTo>
                  <a:cubicBezTo>
                    <a:pt x="308" y="1357"/>
                    <a:pt x="307" y="1357"/>
                    <a:pt x="307" y="1357"/>
                  </a:cubicBezTo>
                  <a:cubicBezTo>
                    <a:pt x="307" y="1358"/>
                    <a:pt x="307" y="1358"/>
                    <a:pt x="307" y="1359"/>
                  </a:cubicBezTo>
                  <a:cubicBezTo>
                    <a:pt x="294" y="1361"/>
                    <a:pt x="290" y="1355"/>
                    <a:pt x="287" y="1349"/>
                  </a:cubicBezTo>
                  <a:cubicBezTo>
                    <a:pt x="286" y="1349"/>
                    <a:pt x="286" y="1349"/>
                    <a:pt x="285" y="1349"/>
                  </a:cubicBezTo>
                  <a:cubicBezTo>
                    <a:pt x="284" y="1346"/>
                    <a:pt x="283" y="1344"/>
                    <a:pt x="282" y="1342"/>
                  </a:cubicBezTo>
                  <a:cubicBezTo>
                    <a:pt x="280" y="1342"/>
                    <a:pt x="278" y="1342"/>
                    <a:pt x="276" y="1342"/>
                  </a:cubicBezTo>
                  <a:cubicBezTo>
                    <a:pt x="267" y="1360"/>
                    <a:pt x="262" y="1361"/>
                    <a:pt x="275" y="1383"/>
                  </a:cubicBezTo>
                  <a:cubicBezTo>
                    <a:pt x="275" y="1389"/>
                    <a:pt x="271" y="1397"/>
                    <a:pt x="267" y="1403"/>
                  </a:cubicBezTo>
                  <a:cubicBezTo>
                    <a:pt x="265" y="1403"/>
                    <a:pt x="264" y="1403"/>
                    <a:pt x="262" y="1403"/>
                  </a:cubicBezTo>
                  <a:close/>
                </a:path>
              </a:pathLst>
            </a:custGeom>
            <a:solidFill>
              <a:srgbClr val="A4A3A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10287227" y="784952"/>
              <a:ext cx="1730375" cy="2320925"/>
            </a:xfrm>
            <a:custGeom>
              <a:avLst/>
              <a:gdLst>
                <a:gd name="T0" fmla="*/ 582 w 794"/>
                <a:gd name="T1" fmla="*/ 881 h 1065"/>
                <a:gd name="T2" fmla="*/ 543 w 794"/>
                <a:gd name="T3" fmla="*/ 665 h 1065"/>
                <a:gd name="T4" fmla="*/ 480 w 794"/>
                <a:gd name="T5" fmla="*/ 514 h 1065"/>
                <a:gd name="T6" fmla="*/ 451 w 794"/>
                <a:gd name="T7" fmla="*/ 397 h 1065"/>
                <a:gd name="T8" fmla="*/ 543 w 794"/>
                <a:gd name="T9" fmla="*/ 431 h 1065"/>
                <a:gd name="T10" fmla="*/ 532 w 794"/>
                <a:gd name="T11" fmla="*/ 202 h 1065"/>
                <a:gd name="T12" fmla="*/ 529 w 794"/>
                <a:gd name="T13" fmla="*/ 164 h 1065"/>
                <a:gd name="T14" fmla="*/ 501 w 794"/>
                <a:gd name="T15" fmla="*/ 152 h 1065"/>
                <a:gd name="T16" fmla="*/ 405 w 794"/>
                <a:gd name="T17" fmla="*/ 151 h 1065"/>
                <a:gd name="T18" fmla="*/ 299 w 794"/>
                <a:gd name="T19" fmla="*/ 183 h 1065"/>
                <a:gd name="T20" fmla="*/ 62 w 794"/>
                <a:gd name="T21" fmla="*/ 177 h 1065"/>
                <a:gd name="T22" fmla="*/ 18 w 794"/>
                <a:gd name="T23" fmla="*/ 60 h 1065"/>
                <a:gd name="T24" fmla="*/ 24 w 794"/>
                <a:gd name="T25" fmla="*/ 2 h 1065"/>
                <a:gd name="T26" fmla="*/ 129 w 794"/>
                <a:gd name="T27" fmla="*/ 133 h 1065"/>
                <a:gd name="T28" fmla="*/ 237 w 794"/>
                <a:gd name="T29" fmla="*/ 145 h 1065"/>
                <a:gd name="T30" fmla="*/ 454 w 794"/>
                <a:gd name="T31" fmla="*/ 94 h 1065"/>
                <a:gd name="T32" fmla="*/ 535 w 794"/>
                <a:gd name="T33" fmla="*/ 66 h 1065"/>
                <a:gd name="T34" fmla="*/ 689 w 794"/>
                <a:gd name="T35" fmla="*/ 142 h 1065"/>
                <a:gd name="T36" fmla="*/ 649 w 794"/>
                <a:gd name="T37" fmla="*/ 99 h 1065"/>
                <a:gd name="T38" fmla="*/ 612 w 794"/>
                <a:gd name="T39" fmla="*/ 104 h 1065"/>
                <a:gd name="T40" fmla="*/ 718 w 794"/>
                <a:gd name="T41" fmla="*/ 166 h 1065"/>
                <a:gd name="T42" fmla="*/ 736 w 794"/>
                <a:gd name="T43" fmla="*/ 218 h 1065"/>
                <a:gd name="T44" fmla="*/ 715 w 794"/>
                <a:gd name="T45" fmla="*/ 192 h 1065"/>
                <a:gd name="T46" fmla="*/ 713 w 794"/>
                <a:gd name="T47" fmla="*/ 199 h 1065"/>
                <a:gd name="T48" fmla="*/ 704 w 794"/>
                <a:gd name="T49" fmla="*/ 201 h 1065"/>
                <a:gd name="T50" fmla="*/ 697 w 794"/>
                <a:gd name="T51" fmla="*/ 207 h 1065"/>
                <a:gd name="T52" fmla="*/ 695 w 794"/>
                <a:gd name="T53" fmla="*/ 246 h 1065"/>
                <a:gd name="T54" fmla="*/ 731 w 794"/>
                <a:gd name="T55" fmla="*/ 345 h 1065"/>
                <a:gd name="T56" fmla="*/ 689 w 794"/>
                <a:gd name="T57" fmla="*/ 319 h 1065"/>
                <a:gd name="T58" fmla="*/ 669 w 794"/>
                <a:gd name="T59" fmla="*/ 213 h 1065"/>
                <a:gd name="T60" fmla="*/ 676 w 794"/>
                <a:gd name="T61" fmla="*/ 315 h 1065"/>
                <a:gd name="T62" fmla="*/ 720 w 794"/>
                <a:gd name="T63" fmla="*/ 372 h 1065"/>
                <a:gd name="T64" fmla="*/ 765 w 794"/>
                <a:gd name="T65" fmla="*/ 397 h 1065"/>
                <a:gd name="T66" fmla="*/ 733 w 794"/>
                <a:gd name="T67" fmla="*/ 390 h 1065"/>
                <a:gd name="T68" fmla="*/ 752 w 794"/>
                <a:gd name="T69" fmla="*/ 407 h 1065"/>
                <a:gd name="T70" fmla="*/ 710 w 794"/>
                <a:gd name="T71" fmla="*/ 397 h 1065"/>
                <a:gd name="T72" fmla="*/ 710 w 794"/>
                <a:gd name="T73" fmla="*/ 399 h 1065"/>
                <a:gd name="T74" fmla="*/ 722 w 794"/>
                <a:gd name="T75" fmla="*/ 419 h 1065"/>
                <a:gd name="T76" fmla="*/ 695 w 794"/>
                <a:gd name="T77" fmla="*/ 408 h 1065"/>
                <a:gd name="T78" fmla="*/ 715 w 794"/>
                <a:gd name="T79" fmla="*/ 436 h 1065"/>
                <a:gd name="T80" fmla="*/ 686 w 794"/>
                <a:gd name="T81" fmla="*/ 452 h 1065"/>
                <a:gd name="T82" fmla="*/ 752 w 794"/>
                <a:gd name="T83" fmla="*/ 508 h 1065"/>
                <a:gd name="T84" fmla="*/ 664 w 794"/>
                <a:gd name="T85" fmla="*/ 467 h 1065"/>
                <a:gd name="T86" fmla="*/ 718 w 794"/>
                <a:gd name="T87" fmla="*/ 519 h 1065"/>
                <a:gd name="T88" fmla="*/ 717 w 794"/>
                <a:gd name="T89" fmla="*/ 548 h 1065"/>
                <a:gd name="T90" fmla="*/ 722 w 794"/>
                <a:gd name="T91" fmla="*/ 522 h 1065"/>
                <a:gd name="T92" fmla="*/ 731 w 794"/>
                <a:gd name="T93" fmla="*/ 526 h 1065"/>
                <a:gd name="T94" fmla="*/ 736 w 794"/>
                <a:gd name="T95" fmla="*/ 548 h 1065"/>
                <a:gd name="T96" fmla="*/ 722 w 794"/>
                <a:gd name="T97" fmla="*/ 578 h 1065"/>
                <a:gd name="T98" fmla="*/ 764 w 794"/>
                <a:gd name="T99" fmla="*/ 561 h 1065"/>
                <a:gd name="T100" fmla="*/ 781 w 794"/>
                <a:gd name="T101" fmla="*/ 558 h 1065"/>
                <a:gd name="T102" fmla="*/ 753 w 794"/>
                <a:gd name="T103" fmla="*/ 583 h 1065"/>
                <a:gd name="T104" fmla="*/ 764 w 794"/>
                <a:gd name="T105" fmla="*/ 596 h 1065"/>
                <a:gd name="T106" fmla="*/ 775 w 794"/>
                <a:gd name="T107" fmla="*/ 609 h 1065"/>
                <a:gd name="T108" fmla="*/ 722 w 794"/>
                <a:gd name="T109" fmla="*/ 631 h 1065"/>
                <a:gd name="T110" fmla="*/ 663 w 794"/>
                <a:gd name="T111" fmla="*/ 599 h 1065"/>
                <a:gd name="T112" fmla="*/ 572 w 794"/>
                <a:gd name="T113" fmla="*/ 499 h 1065"/>
                <a:gd name="T114" fmla="*/ 586 w 794"/>
                <a:gd name="T115" fmla="*/ 612 h 1065"/>
                <a:gd name="T116" fmla="*/ 575 w 794"/>
                <a:gd name="T117" fmla="*/ 645 h 1065"/>
                <a:gd name="T118" fmla="*/ 660 w 794"/>
                <a:gd name="T119" fmla="*/ 902 h 1065"/>
                <a:gd name="T120" fmla="*/ 626 w 794"/>
                <a:gd name="T121" fmla="*/ 978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4" h="1065">
                  <a:moveTo>
                    <a:pt x="504" y="1065"/>
                  </a:moveTo>
                  <a:cubicBezTo>
                    <a:pt x="503" y="1064"/>
                    <a:pt x="502" y="1064"/>
                    <a:pt x="501" y="1064"/>
                  </a:cubicBezTo>
                  <a:cubicBezTo>
                    <a:pt x="501" y="1056"/>
                    <a:pt x="500" y="1057"/>
                    <a:pt x="506" y="1053"/>
                  </a:cubicBezTo>
                  <a:cubicBezTo>
                    <a:pt x="508" y="1048"/>
                    <a:pt x="510" y="1044"/>
                    <a:pt x="512" y="1040"/>
                  </a:cubicBezTo>
                  <a:cubicBezTo>
                    <a:pt x="513" y="1040"/>
                    <a:pt x="514" y="1040"/>
                    <a:pt x="515" y="1040"/>
                  </a:cubicBezTo>
                  <a:cubicBezTo>
                    <a:pt x="520" y="1030"/>
                    <a:pt x="525" y="1021"/>
                    <a:pt x="530" y="1012"/>
                  </a:cubicBezTo>
                  <a:cubicBezTo>
                    <a:pt x="533" y="988"/>
                    <a:pt x="532" y="993"/>
                    <a:pt x="552" y="982"/>
                  </a:cubicBezTo>
                  <a:cubicBezTo>
                    <a:pt x="552" y="980"/>
                    <a:pt x="553" y="979"/>
                    <a:pt x="554" y="978"/>
                  </a:cubicBezTo>
                  <a:cubicBezTo>
                    <a:pt x="558" y="978"/>
                    <a:pt x="568" y="956"/>
                    <a:pt x="573" y="954"/>
                  </a:cubicBezTo>
                  <a:cubicBezTo>
                    <a:pt x="579" y="940"/>
                    <a:pt x="581" y="931"/>
                    <a:pt x="571" y="923"/>
                  </a:cubicBezTo>
                  <a:cubicBezTo>
                    <a:pt x="571" y="921"/>
                    <a:pt x="571" y="919"/>
                    <a:pt x="571" y="918"/>
                  </a:cubicBezTo>
                  <a:cubicBezTo>
                    <a:pt x="571" y="917"/>
                    <a:pt x="572" y="917"/>
                    <a:pt x="573" y="917"/>
                  </a:cubicBezTo>
                  <a:cubicBezTo>
                    <a:pt x="574" y="903"/>
                    <a:pt x="581" y="891"/>
                    <a:pt x="582" y="881"/>
                  </a:cubicBezTo>
                  <a:cubicBezTo>
                    <a:pt x="582" y="865"/>
                    <a:pt x="584" y="848"/>
                    <a:pt x="587" y="836"/>
                  </a:cubicBezTo>
                  <a:cubicBezTo>
                    <a:pt x="583" y="828"/>
                    <a:pt x="587" y="822"/>
                    <a:pt x="587" y="816"/>
                  </a:cubicBezTo>
                  <a:cubicBezTo>
                    <a:pt x="583" y="804"/>
                    <a:pt x="583" y="800"/>
                    <a:pt x="585" y="790"/>
                  </a:cubicBezTo>
                  <a:cubicBezTo>
                    <a:pt x="588" y="789"/>
                    <a:pt x="592" y="788"/>
                    <a:pt x="596" y="787"/>
                  </a:cubicBezTo>
                  <a:cubicBezTo>
                    <a:pt x="596" y="786"/>
                    <a:pt x="596" y="785"/>
                    <a:pt x="596" y="783"/>
                  </a:cubicBezTo>
                  <a:cubicBezTo>
                    <a:pt x="588" y="784"/>
                    <a:pt x="586" y="785"/>
                    <a:pt x="582" y="783"/>
                  </a:cubicBezTo>
                  <a:cubicBezTo>
                    <a:pt x="579" y="776"/>
                    <a:pt x="577" y="762"/>
                    <a:pt x="575" y="757"/>
                  </a:cubicBezTo>
                  <a:cubicBezTo>
                    <a:pt x="574" y="749"/>
                    <a:pt x="573" y="741"/>
                    <a:pt x="573" y="734"/>
                  </a:cubicBezTo>
                  <a:cubicBezTo>
                    <a:pt x="563" y="728"/>
                    <a:pt x="562" y="723"/>
                    <a:pt x="560" y="717"/>
                  </a:cubicBezTo>
                  <a:cubicBezTo>
                    <a:pt x="557" y="717"/>
                    <a:pt x="556" y="709"/>
                    <a:pt x="555" y="708"/>
                  </a:cubicBezTo>
                  <a:cubicBezTo>
                    <a:pt x="554" y="708"/>
                    <a:pt x="552" y="705"/>
                    <a:pt x="548" y="704"/>
                  </a:cubicBezTo>
                  <a:cubicBezTo>
                    <a:pt x="548" y="701"/>
                    <a:pt x="546" y="701"/>
                    <a:pt x="545" y="701"/>
                  </a:cubicBezTo>
                  <a:cubicBezTo>
                    <a:pt x="533" y="686"/>
                    <a:pt x="543" y="677"/>
                    <a:pt x="543" y="665"/>
                  </a:cubicBezTo>
                  <a:cubicBezTo>
                    <a:pt x="541" y="661"/>
                    <a:pt x="540" y="657"/>
                    <a:pt x="538" y="654"/>
                  </a:cubicBezTo>
                  <a:cubicBezTo>
                    <a:pt x="537" y="654"/>
                    <a:pt x="537" y="654"/>
                    <a:pt x="537" y="654"/>
                  </a:cubicBezTo>
                  <a:cubicBezTo>
                    <a:pt x="532" y="644"/>
                    <a:pt x="528" y="641"/>
                    <a:pt x="526" y="632"/>
                  </a:cubicBezTo>
                  <a:cubicBezTo>
                    <a:pt x="525" y="632"/>
                    <a:pt x="524" y="632"/>
                    <a:pt x="524" y="632"/>
                  </a:cubicBezTo>
                  <a:cubicBezTo>
                    <a:pt x="524" y="631"/>
                    <a:pt x="524" y="631"/>
                    <a:pt x="524" y="630"/>
                  </a:cubicBezTo>
                  <a:cubicBezTo>
                    <a:pt x="523" y="630"/>
                    <a:pt x="522" y="630"/>
                    <a:pt x="522" y="630"/>
                  </a:cubicBezTo>
                  <a:cubicBezTo>
                    <a:pt x="521" y="629"/>
                    <a:pt x="521" y="628"/>
                    <a:pt x="521" y="628"/>
                  </a:cubicBezTo>
                  <a:cubicBezTo>
                    <a:pt x="521" y="628"/>
                    <a:pt x="520" y="628"/>
                    <a:pt x="520" y="628"/>
                  </a:cubicBezTo>
                  <a:cubicBezTo>
                    <a:pt x="512" y="610"/>
                    <a:pt x="508" y="597"/>
                    <a:pt x="505" y="583"/>
                  </a:cubicBezTo>
                  <a:cubicBezTo>
                    <a:pt x="504" y="583"/>
                    <a:pt x="504" y="583"/>
                    <a:pt x="504" y="583"/>
                  </a:cubicBezTo>
                  <a:cubicBezTo>
                    <a:pt x="502" y="577"/>
                    <a:pt x="500" y="571"/>
                    <a:pt x="499" y="565"/>
                  </a:cubicBezTo>
                  <a:cubicBezTo>
                    <a:pt x="497" y="554"/>
                    <a:pt x="495" y="542"/>
                    <a:pt x="493" y="533"/>
                  </a:cubicBezTo>
                  <a:cubicBezTo>
                    <a:pt x="482" y="529"/>
                    <a:pt x="481" y="518"/>
                    <a:pt x="480" y="514"/>
                  </a:cubicBezTo>
                  <a:cubicBezTo>
                    <a:pt x="471" y="508"/>
                    <a:pt x="472" y="497"/>
                    <a:pt x="471" y="492"/>
                  </a:cubicBezTo>
                  <a:cubicBezTo>
                    <a:pt x="470" y="489"/>
                    <a:pt x="468" y="486"/>
                    <a:pt x="467" y="483"/>
                  </a:cubicBezTo>
                  <a:cubicBezTo>
                    <a:pt x="466" y="483"/>
                    <a:pt x="466" y="483"/>
                    <a:pt x="465" y="483"/>
                  </a:cubicBezTo>
                  <a:cubicBezTo>
                    <a:pt x="465" y="481"/>
                    <a:pt x="465" y="479"/>
                    <a:pt x="465" y="477"/>
                  </a:cubicBezTo>
                  <a:cubicBezTo>
                    <a:pt x="470" y="475"/>
                    <a:pt x="475" y="473"/>
                    <a:pt x="478" y="470"/>
                  </a:cubicBezTo>
                  <a:cubicBezTo>
                    <a:pt x="473" y="465"/>
                    <a:pt x="466" y="470"/>
                    <a:pt x="465" y="470"/>
                  </a:cubicBezTo>
                  <a:cubicBezTo>
                    <a:pt x="465" y="471"/>
                    <a:pt x="465" y="472"/>
                    <a:pt x="465" y="473"/>
                  </a:cubicBezTo>
                  <a:cubicBezTo>
                    <a:pt x="463" y="473"/>
                    <a:pt x="462" y="473"/>
                    <a:pt x="460" y="473"/>
                  </a:cubicBezTo>
                  <a:cubicBezTo>
                    <a:pt x="458" y="465"/>
                    <a:pt x="454" y="466"/>
                    <a:pt x="451" y="464"/>
                  </a:cubicBezTo>
                  <a:cubicBezTo>
                    <a:pt x="449" y="460"/>
                    <a:pt x="446" y="457"/>
                    <a:pt x="443" y="453"/>
                  </a:cubicBezTo>
                  <a:cubicBezTo>
                    <a:pt x="441" y="448"/>
                    <a:pt x="439" y="442"/>
                    <a:pt x="438" y="437"/>
                  </a:cubicBezTo>
                  <a:cubicBezTo>
                    <a:pt x="436" y="417"/>
                    <a:pt x="439" y="410"/>
                    <a:pt x="448" y="397"/>
                  </a:cubicBezTo>
                  <a:cubicBezTo>
                    <a:pt x="449" y="397"/>
                    <a:pt x="449" y="397"/>
                    <a:pt x="451" y="397"/>
                  </a:cubicBezTo>
                  <a:cubicBezTo>
                    <a:pt x="451" y="409"/>
                    <a:pt x="446" y="442"/>
                    <a:pt x="472" y="442"/>
                  </a:cubicBezTo>
                  <a:cubicBezTo>
                    <a:pt x="476" y="437"/>
                    <a:pt x="477" y="429"/>
                    <a:pt x="477" y="425"/>
                  </a:cubicBezTo>
                  <a:cubicBezTo>
                    <a:pt x="480" y="424"/>
                    <a:pt x="483" y="423"/>
                    <a:pt x="487" y="422"/>
                  </a:cubicBezTo>
                  <a:cubicBezTo>
                    <a:pt x="491" y="425"/>
                    <a:pt x="494" y="426"/>
                    <a:pt x="503" y="425"/>
                  </a:cubicBezTo>
                  <a:cubicBezTo>
                    <a:pt x="506" y="434"/>
                    <a:pt x="506" y="434"/>
                    <a:pt x="507" y="442"/>
                  </a:cubicBezTo>
                  <a:cubicBezTo>
                    <a:pt x="510" y="441"/>
                    <a:pt x="510" y="440"/>
                    <a:pt x="515" y="442"/>
                  </a:cubicBezTo>
                  <a:cubicBezTo>
                    <a:pt x="518" y="440"/>
                    <a:pt x="520" y="435"/>
                    <a:pt x="526" y="440"/>
                  </a:cubicBezTo>
                  <a:cubicBezTo>
                    <a:pt x="528" y="437"/>
                    <a:pt x="527" y="438"/>
                    <a:pt x="532" y="436"/>
                  </a:cubicBezTo>
                  <a:cubicBezTo>
                    <a:pt x="530" y="442"/>
                    <a:pt x="529" y="447"/>
                    <a:pt x="528" y="453"/>
                  </a:cubicBezTo>
                  <a:cubicBezTo>
                    <a:pt x="533" y="450"/>
                    <a:pt x="536" y="436"/>
                    <a:pt x="537" y="432"/>
                  </a:cubicBezTo>
                  <a:cubicBezTo>
                    <a:pt x="538" y="432"/>
                    <a:pt x="539" y="432"/>
                    <a:pt x="540" y="432"/>
                  </a:cubicBezTo>
                  <a:cubicBezTo>
                    <a:pt x="540" y="434"/>
                    <a:pt x="540" y="436"/>
                    <a:pt x="541" y="439"/>
                  </a:cubicBezTo>
                  <a:cubicBezTo>
                    <a:pt x="542" y="436"/>
                    <a:pt x="543" y="434"/>
                    <a:pt x="543" y="431"/>
                  </a:cubicBezTo>
                  <a:cubicBezTo>
                    <a:pt x="544" y="440"/>
                    <a:pt x="544" y="440"/>
                    <a:pt x="543" y="449"/>
                  </a:cubicBezTo>
                  <a:cubicBezTo>
                    <a:pt x="543" y="450"/>
                    <a:pt x="544" y="450"/>
                    <a:pt x="545" y="451"/>
                  </a:cubicBezTo>
                  <a:cubicBezTo>
                    <a:pt x="546" y="451"/>
                    <a:pt x="548" y="450"/>
                    <a:pt x="549" y="450"/>
                  </a:cubicBezTo>
                  <a:cubicBezTo>
                    <a:pt x="549" y="451"/>
                    <a:pt x="550" y="451"/>
                    <a:pt x="550" y="452"/>
                  </a:cubicBezTo>
                  <a:cubicBezTo>
                    <a:pt x="551" y="452"/>
                    <a:pt x="552" y="452"/>
                    <a:pt x="553" y="453"/>
                  </a:cubicBezTo>
                  <a:cubicBezTo>
                    <a:pt x="554" y="451"/>
                    <a:pt x="554" y="451"/>
                    <a:pt x="554" y="450"/>
                  </a:cubicBezTo>
                  <a:cubicBezTo>
                    <a:pt x="554" y="452"/>
                    <a:pt x="555" y="454"/>
                    <a:pt x="555" y="457"/>
                  </a:cubicBezTo>
                  <a:cubicBezTo>
                    <a:pt x="556" y="455"/>
                    <a:pt x="557" y="453"/>
                    <a:pt x="558" y="451"/>
                  </a:cubicBezTo>
                  <a:cubicBezTo>
                    <a:pt x="558" y="435"/>
                    <a:pt x="559" y="416"/>
                    <a:pt x="561" y="402"/>
                  </a:cubicBezTo>
                  <a:cubicBezTo>
                    <a:pt x="560" y="382"/>
                    <a:pt x="561" y="366"/>
                    <a:pt x="563" y="349"/>
                  </a:cubicBezTo>
                  <a:cubicBezTo>
                    <a:pt x="562" y="349"/>
                    <a:pt x="560" y="349"/>
                    <a:pt x="559" y="349"/>
                  </a:cubicBezTo>
                  <a:cubicBezTo>
                    <a:pt x="554" y="322"/>
                    <a:pt x="556" y="295"/>
                    <a:pt x="557" y="272"/>
                  </a:cubicBezTo>
                  <a:cubicBezTo>
                    <a:pt x="555" y="244"/>
                    <a:pt x="542" y="222"/>
                    <a:pt x="532" y="202"/>
                  </a:cubicBezTo>
                  <a:cubicBezTo>
                    <a:pt x="529" y="188"/>
                    <a:pt x="514" y="173"/>
                    <a:pt x="516" y="168"/>
                  </a:cubicBezTo>
                  <a:cubicBezTo>
                    <a:pt x="523" y="173"/>
                    <a:pt x="530" y="175"/>
                    <a:pt x="536" y="184"/>
                  </a:cubicBezTo>
                  <a:cubicBezTo>
                    <a:pt x="537" y="183"/>
                    <a:pt x="537" y="183"/>
                    <a:pt x="538" y="183"/>
                  </a:cubicBezTo>
                  <a:cubicBezTo>
                    <a:pt x="537" y="181"/>
                    <a:pt x="537" y="179"/>
                    <a:pt x="537" y="177"/>
                  </a:cubicBezTo>
                  <a:cubicBezTo>
                    <a:pt x="551" y="177"/>
                    <a:pt x="553" y="183"/>
                    <a:pt x="561" y="199"/>
                  </a:cubicBezTo>
                  <a:cubicBezTo>
                    <a:pt x="560" y="195"/>
                    <a:pt x="560" y="191"/>
                    <a:pt x="560" y="188"/>
                  </a:cubicBezTo>
                  <a:cubicBezTo>
                    <a:pt x="559" y="188"/>
                    <a:pt x="558" y="188"/>
                    <a:pt x="558" y="188"/>
                  </a:cubicBezTo>
                  <a:cubicBezTo>
                    <a:pt x="556" y="183"/>
                    <a:pt x="554" y="177"/>
                    <a:pt x="552" y="173"/>
                  </a:cubicBezTo>
                  <a:cubicBezTo>
                    <a:pt x="548" y="173"/>
                    <a:pt x="543" y="173"/>
                    <a:pt x="540" y="173"/>
                  </a:cubicBezTo>
                  <a:cubicBezTo>
                    <a:pt x="539" y="170"/>
                    <a:pt x="537" y="169"/>
                    <a:pt x="535" y="168"/>
                  </a:cubicBezTo>
                  <a:cubicBezTo>
                    <a:pt x="535" y="167"/>
                    <a:pt x="535" y="165"/>
                    <a:pt x="535" y="164"/>
                  </a:cubicBezTo>
                  <a:cubicBezTo>
                    <a:pt x="533" y="163"/>
                    <a:pt x="531" y="162"/>
                    <a:pt x="529" y="162"/>
                  </a:cubicBezTo>
                  <a:cubicBezTo>
                    <a:pt x="529" y="162"/>
                    <a:pt x="529" y="163"/>
                    <a:pt x="529" y="164"/>
                  </a:cubicBezTo>
                  <a:cubicBezTo>
                    <a:pt x="518" y="164"/>
                    <a:pt x="516" y="161"/>
                    <a:pt x="511" y="158"/>
                  </a:cubicBezTo>
                  <a:cubicBezTo>
                    <a:pt x="511" y="154"/>
                    <a:pt x="506" y="153"/>
                    <a:pt x="506" y="153"/>
                  </a:cubicBezTo>
                  <a:cubicBezTo>
                    <a:pt x="505" y="152"/>
                    <a:pt x="505" y="151"/>
                    <a:pt x="505" y="151"/>
                  </a:cubicBezTo>
                  <a:cubicBezTo>
                    <a:pt x="504" y="151"/>
                    <a:pt x="504" y="151"/>
                    <a:pt x="504" y="151"/>
                  </a:cubicBezTo>
                  <a:cubicBezTo>
                    <a:pt x="499" y="142"/>
                    <a:pt x="499" y="143"/>
                    <a:pt x="498" y="138"/>
                  </a:cubicBezTo>
                  <a:cubicBezTo>
                    <a:pt x="485" y="129"/>
                    <a:pt x="485" y="129"/>
                    <a:pt x="480" y="127"/>
                  </a:cubicBezTo>
                  <a:cubicBezTo>
                    <a:pt x="480" y="126"/>
                    <a:pt x="480" y="126"/>
                    <a:pt x="480" y="125"/>
                  </a:cubicBezTo>
                  <a:cubicBezTo>
                    <a:pt x="475" y="124"/>
                    <a:pt x="471" y="124"/>
                    <a:pt x="467" y="123"/>
                  </a:cubicBezTo>
                  <a:cubicBezTo>
                    <a:pt x="468" y="124"/>
                    <a:pt x="470" y="124"/>
                    <a:pt x="472" y="125"/>
                  </a:cubicBezTo>
                  <a:cubicBezTo>
                    <a:pt x="472" y="126"/>
                    <a:pt x="472" y="126"/>
                    <a:pt x="472" y="127"/>
                  </a:cubicBezTo>
                  <a:cubicBezTo>
                    <a:pt x="474" y="127"/>
                    <a:pt x="475" y="127"/>
                    <a:pt x="477" y="128"/>
                  </a:cubicBezTo>
                  <a:cubicBezTo>
                    <a:pt x="477" y="129"/>
                    <a:pt x="477" y="130"/>
                    <a:pt x="478" y="131"/>
                  </a:cubicBezTo>
                  <a:cubicBezTo>
                    <a:pt x="485" y="131"/>
                    <a:pt x="493" y="144"/>
                    <a:pt x="501" y="152"/>
                  </a:cubicBezTo>
                  <a:cubicBezTo>
                    <a:pt x="500" y="152"/>
                    <a:pt x="499" y="153"/>
                    <a:pt x="499" y="153"/>
                  </a:cubicBezTo>
                  <a:cubicBezTo>
                    <a:pt x="497" y="147"/>
                    <a:pt x="491" y="146"/>
                    <a:pt x="490" y="146"/>
                  </a:cubicBezTo>
                  <a:cubicBezTo>
                    <a:pt x="491" y="148"/>
                    <a:pt x="492" y="149"/>
                    <a:pt x="493" y="151"/>
                  </a:cubicBezTo>
                  <a:cubicBezTo>
                    <a:pt x="492" y="151"/>
                    <a:pt x="491" y="151"/>
                    <a:pt x="490" y="151"/>
                  </a:cubicBezTo>
                  <a:cubicBezTo>
                    <a:pt x="489" y="149"/>
                    <a:pt x="489" y="148"/>
                    <a:pt x="488" y="147"/>
                  </a:cubicBezTo>
                  <a:cubicBezTo>
                    <a:pt x="488" y="147"/>
                    <a:pt x="487" y="147"/>
                    <a:pt x="487" y="147"/>
                  </a:cubicBezTo>
                  <a:cubicBezTo>
                    <a:pt x="485" y="145"/>
                    <a:pt x="484" y="143"/>
                    <a:pt x="483" y="142"/>
                  </a:cubicBezTo>
                  <a:cubicBezTo>
                    <a:pt x="482" y="142"/>
                    <a:pt x="482" y="142"/>
                    <a:pt x="481" y="142"/>
                  </a:cubicBezTo>
                  <a:cubicBezTo>
                    <a:pt x="481" y="144"/>
                    <a:pt x="481" y="146"/>
                    <a:pt x="482" y="148"/>
                  </a:cubicBezTo>
                  <a:cubicBezTo>
                    <a:pt x="480" y="148"/>
                    <a:pt x="479" y="147"/>
                    <a:pt x="478" y="147"/>
                  </a:cubicBezTo>
                  <a:cubicBezTo>
                    <a:pt x="474" y="132"/>
                    <a:pt x="443" y="135"/>
                    <a:pt x="434" y="134"/>
                  </a:cubicBezTo>
                  <a:cubicBezTo>
                    <a:pt x="424" y="139"/>
                    <a:pt x="415" y="142"/>
                    <a:pt x="408" y="150"/>
                  </a:cubicBezTo>
                  <a:cubicBezTo>
                    <a:pt x="407" y="150"/>
                    <a:pt x="406" y="151"/>
                    <a:pt x="405" y="151"/>
                  </a:cubicBezTo>
                  <a:cubicBezTo>
                    <a:pt x="405" y="151"/>
                    <a:pt x="405" y="152"/>
                    <a:pt x="405" y="153"/>
                  </a:cubicBezTo>
                  <a:cubicBezTo>
                    <a:pt x="396" y="158"/>
                    <a:pt x="386" y="161"/>
                    <a:pt x="382" y="168"/>
                  </a:cubicBezTo>
                  <a:cubicBezTo>
                    <a:pt x="381" y="167"/>
                    <a:pt x="380" y="167"/>
                    <a:pt x="380" y="167"/>
                  </a:cubicBezTo>
                  <a:cubicBezTo>
                    <a:pt x="382" y="162"/>
                    <a:pt x="383" y="160"/>
                    <a:pt x="383" y="156"/>
                  </a:cubicBezTo>
                  <a:cubicBezTo>
                    <a:pt x="382" y="155"/>
                    <a:pt x="381" y="155"/>
                    <a:pt x="380" y="154"/>
                  </a:cubicBezTo>
                  <a:cubicBezTo>
                    <a:pt x="357" y="158"/>
                    <a:pt x="378" y="162"/>
                    <a:pt x="378" y="179"/>
                  </a:cubicBezTo>
                  <a:cubicBezTo>
                    <a:pt x="376" y="180"/>
                    <a:pt x="374" y="180"/>
                    <a:pt x="373" y="181"/>
                  </a:cubicBezTo>
                  <a:cubicBezTo>
                    <a:pt x="360" y="174"/>
                    <a:pt x="358" y="172"/>
                    <a:pt x="355" y="164"/>
                  </a:cubicBezTo>
                  <a:cubicBezTo>
                    <a:pt x="345" y="160"/>
                    <a:pt x="342" y="164"/>
                    <a:pt x="337" y="166"/>
                  </a:cubicBezTo>
                  <a:cubicBezTo>
                    <a:pt x="336" y="167"/>
                    <a:pt x="336" y="167"/>
                    <a:pt x="336" y="168"/>
                  </a:cubicBezTo>
                  <a:cubicBezTo>
                    <a:pt x="328" y="168"/>
                    <a:pt x="322" y="173"/>
                    <a:pt x="316" y="175"/>
                  </a:cubicBezTo>
                  <a:cubicBezTo>
                    <a:pt x="316" y="175"/>
                    <a:pt x="316" y="176"/>
                    <a:pt x="316" y="177"/>
                  </a:cubicBezTo>
                  <a:cubicBezTo>
                    <a:pt x="310" y="177"/>
                    <a:pt x="305" y="180"/>
                    <a:pt x="299" y="183"/>
                  </a:cubicBezTo>
                  <a:cubicBezTo>
                    <a:pt x="269" y="186"/>
                    <a:pt x="236" y="192"/>
                    <a:pt x="208" y="194"/>
                  </a:cubicBezTo>
                  <a:cubicBezTo>
                    <a:pt x="208" y="192"/>
                    <a:pt x="207" y="191"/>
                    <a:pt x="207" y="190"/>
                  </a:cubicBezTo>
                  <a:cubicBezTo>
                    <a:pt x="191" y="189"/>
                    <a:pt x="176" y="189"/>
                    <a:pt x="161" y="189"/>
                  </a:cubicBezTo>
                  <a:cubicBezTo>
                    <a:pt x="155" y="187"/>
                    <a:pt x="148" y="185"/>
                    <a:pt x="141" y="183"/>
                  </a:cubicBezTo>
                  <a:cubicBezTo>
                    <a:pt x="127" y="185"/>
                    <a:pt x="111" y="183"/>
                    <a:pt x="105" y="194"/>
                  </a:cubicBezTo>
                  <a:cubicBezTo>
                    <a:pt x="97" y="192"/>
                    <a:pt x="97" y="191"/>
                    <a:pt x="92" y="192"/>
                  </a:cubicBezTo>
                  <a:cubicBezTo>
                    <a:pt x="90" y="190"/>
                    <a:pt x="89" y="188"/>
                    <a:pt x="88" y="186"/>
                  </a:cubicBezTo>
                  <a:cubicBezTo>
                    <a:pt x="88" y="176"/>
                    <a:pt x="79" y="168"/>
                    <a:pt x="77" y="167"/>
                  </a:cubicBezTo>
                  <a:cubicBezTo>
                    <a:pt x="75" y="169"/>
                    <a:pt x="70" y="174"/>
                    <a:pt x="69" y="173"/>
                  </a:cubicBezTo>
                  <a:cubicBezTo>
                    <a:pt x="72" y="167"/>
                    <a:pt x="73" y="161"/>
                    <a:pt x="73" y="155"/>
                  </a:cubicBezTo>
                  <a:cubicBezTo>
                    <a:pt x="72" y="155"/>
                    <a:pt x="72" y="154"/>
                    <a:pt x="71" y="154"/>
                  </a:cubicBezTo>
                  <a:cubicBezTo>
                    <a:pt x="64" y="159"/>
                    <a:pt x="66" y="164"/>
                    <a:pt x="64" y="173"/>
                  </a:cubicBezTo>
                  <a:cubicBezTo>
                    <a:pt x="62" y="175"/>
                    <a:pt x="62" y="175"/>
                    <a:pt x="62" y="177"/>
                  </a:cubicBezTo>
                  <a:cubicBezTo>
                    <a:pt x="53" y="178"/>
                    <a:pt x="49" y="180"/>
                    <a:pt x="44" y="181"/>
                  </a:cubicBezTo>
                  <a:cubicBezTo>
                    <a:pt x="44" y="179"/>
                    <a:pt x="42" y="179"/>
                    <a:pt x="41" y="178"/>
                  </a:cubicBezTo>
                  <a:cubicBezTo>
                    <a:pt x="41" y="174"/>
                    <a:pt x="41" y="170"/>
                    <a:pt x="41" y="166"/>
                  </a:cubicBezTo>
                  <a:cubicBezTo>
                    <a:pt x="39" y="167"/>
                    <a:pt x="38" y="167"/>
                    <a:pt x="37" y="168"/>
                  </a:cubicBezTo>
                  <a:cubicBezTo>
                    <a:pt x="37" y="169"/>
                    <a:pt x="37" y="170"/>
                    <a:pt x="37" y="170"/>
                  </a:cubicBezTo>
                  <a:cubicBezTo>
                    <a:pt x="24" y="170"/>
                    <a:pt x="27" y="161"/>
                    <a:pt x="32" y="157"/>
                  </a:cubicBezTo>
                  <a:cubicBezTo>
                    <a:pt x="31" y="149"/>
                    <a:pt x="31" y="142"/>
                    <a:pt x="31" y="135"/>
                  </a:cubicBezTo>
                  <a:cubicBezTo>
                    <a:pt x="21" y="131"/>
                    <a:pt x="22" y="119"/>
                    <a:pt x="22" y="114"/>
                  </a:cubicBezTo>
                  <a:cubicBezTo>
                    <a:pt x="21" y="114"/>
                    <a:pt x="20" y="114"/>
                    <a:pt x="19" y="114"/>
                  </a:cubicBezTo>
                  <a:cubicBezTo>
                    <a:pt x="15" y="127"/>
                    <a:pt x="15" y="127"/>
                    <a:pt x="11" y="133"/>
                  </a:cubicBezTo>
                  <a:cubicBezTo>
                    <a:pt x="10" y="133"/>
                    <a:pt x="8" y="133"/>
                    <a:pt x="7" y="133"/>
                  </a:cubicBezTo>
                  <a:cubicBezTo>
                    <a:pt x="0" y="120"/>
                    <a:pt x="13" y="92"/>
                    <a:pt x="17" y="82"/>
                  </a:cubicBezTo>
                  <a:cubicBezTo>
                    <a:pt x="17" y="74"/>
                    <a:pt x="18" y="67"/>
                    <a:pt x="18" y="60"/>
                  </a:cubicBezTo>
                  <a:cubicBezTo>
                    <a:pt x="15" y="61"/>
                    <a:pt x="12" y="62"/>
                    <a:pt x="9" y="63"/>
                  </a:cubicBezTo>
                  <a:cubicBezTo>
                    <a:pt x="9" y="50"/>
                    <a:pt x="12" y="49"/>
                    <a:pt x="18" y="42"/>
                  </a:cubicBezTo>
                  <a:cubicBezTo>
                    <a:pt x="18" y="40"/>
                    <a:pt x="18" y="38"/>
                    <a:pt x="18" y="36"/>
                  </a:cubicBezTo>
                  <a:cubicBezTo>
                    <a:pt x="15" y="36"/>
                    <a:pt x="15" y="36"/>
                    <a:pt x="14" y="37"/>
                  </a:cubicBezTo>
                  <a:cubicBezTo>
                    <a:pt x="8" y="27"/>
                    <a:pt x="15" y="17"/>
                    <a:pt x="17" y="11"/>
                  </a:cubicBezTo>
                  <a:cubicBezTo>
                    <a:pt x="18" y="11"/>
                    <a:pt x="19" y="11"/>
                    <a:pt x="20" y="11"/>
                  </a:cubicBezTo>
                  <a:cubicBezTo>
                    <a:pt x="19" y="14"/>
                    <a:pt x="19" y="18"/>
                    <a:pt x="19" y="21"/>
                  </a:cubicBezTo>
                  <a:cubicBezTo>
                    <a:pt x="21" y="21"/>
                    <a:pt x="23" y="21"/>
                    <a:pt x="26" y="21"/>
                  </a:cubicBezTo>
                  <a:cubicBezTo>
                    <a:pt x="25" y="17"/>
                    <a:pt x="24" y="12"/>
                    <a:pt x="23" y="9"/>
                  </a:cubicBezTo>
                  <a:cubicBezTo>
                    <a:pt x="24" y="9"/>
                    <a:pt x="25" y="9"/>
                    <a:pt x="26" y="10"/>
                  </a:cubicBezTo>
                  <a:cubicBezTo>
                    <a:pt x="26" y="9"/>
                    <a:pt x="26" y="8"/>
                    <a:pt x="27" y="6"/>
                  </a:cubicBezTo>
                  <a:cubicBezTo>
                    <a:pt x="26" y="6"/>
                    <a:pt x="25" y="6"/>
                    <a:pt x="25" y="6"/>
                  </a:cubicBezTo>
                  <a:cubicBezTo>
                    <a:pt x="24" y="4"/>
                    <a:pt x="24" y="3"/>
                    <a:pt x="24" y="2"/>
                  </a:cubicBezTo>
                  <a:cubicBezTo>
                    <a:pt x="27" y="2"/>
                    <a:pt x="27" y="2"/>
                    <a:pt x="28" y="0"/>
                  </a:cubicBezTo>
                  <a:cubicBezTo>
                    <a:pt x="31" y="2"/>
                    <a:pt x="32" y="1"/>
                    <a:pt x="33" y="7"/>
                  </a:cubicBezTo>
                  <a:cubicBezTo>
                    <a:pt x="35" y="7"/>
                    <a:pt x="36" y="8"/>
                    <a:pt x="38" y="8"/>
                  </a:cubicBezTo>
                  <a:cubicBezTo>
                    <a:pt x="44" y="19"/>
                    <a:pt x="44" y="27"/>
                    <a:pt x="43" y="44"/>
                  </a:cubicBezTo>
                  <a:cubicBezTo>
                    <a:pt x="44" y="44"/>
                    <a:pt x="44" y="44"/>
                    <a:pt x="44" y="45"/>
                  </a:cubicBezTo>
                  <a:cubicBezTo>
                    <a:pt x="49" y="40"/>
                    <a:pt x="48" y="36"/>
                    <a:pt x="49" y="32"/>
                  </a:cubicBezTo>
                  <a:cubicBezTo>
                    <a:pt x="50" y="32"/>
                    <a:pt x="51" y="32"/>
                    <a:pt x="52" y="32"/>
                  </a:cubicBezTo>
                  <a:cubicBezTo>
                    <a:pt x="52" y="43"/>
                    <a:pt x="47" y="53"/>
                    <a:pt x="60" y="64"/>
                  </a:cubicBezTo>
                  <a:cubicBezTo>
                    <a:pt x="67" y="66"/>
                    <a:pt x="74" y="69"/>
                    <a:pt x="80" y="79"/>
                  </a:cubicBezTo>
                  <a:cubicBezTo>
                    <a:pt x="80" y="82"/>
                    <a:pt x="80" y="85"/>
                    <a:pt x="81" y="88"/>
                  </a:cubicBezTo>
                  <a:cubicBezTo>
                    <a:pt x="105" y="91"/>
                    <a:pt x="102" y="99"/>
                    <a:pt x="117" y="123"/>
                  </a:cubicBezTo>
                  <a:cubicBezTo>
                    <a:pt x="120" y="123"/>
                    <a:pt x="121" y="129"/>
                    <a:pt x="129" y="132"/>
                  </a:cubicBezTo>
                  <a:cubicBezTo>
                    <a:pt x="129" y="132"/>
                    <a:pt x="129" y="132"/>
                    <a:pt x="129" y="133"/>
                  </a:cubicBezTo>
                  <a:cubicBezTo>
                    <a:pt x="131" y="134"/>
                    <a:pt x="133" y="134"/>
                    <a:pt x="134" y="135"/>
                  </a:cubicBezTo>
                  <a:cubicBezTo>
                    <a:pt x="134" y="136"/>
                    <a:pt x="133" y="138"/>
                    <a:pt x="133" y="140"/>
                  </a:cubicBezTo>
                  <a:cubicBezTo>
                    <a:pt x="139" y="141"/>
                    <a:pt x="144" y="142"/>
                    <a:pt x="150" y="143"/>
                  </a:cubicBezTo>
                  <a:cubicBezTo>
                    <a:pt x="150" y="144"/>
                    <a:pt x="151" y="145"/>
                    <a:pt x="151" y="146"/>
                  </a:cubicBezTo>
                  <a:cubicBezTo>
                    <a:pt x="159" y="146"/>
                    <a:pt x="167" y="147"/>
                    <a:pt x="176" y="147"/>
                  </a:cubicBezTo>
                  <a:cubicBezTo>
                    <a:pt x="176" y="148"/>
                    <a:pt x="176" y="148"/>
                    <a:pt x="177" y="149"/>
                  </a:cubicBezTo>
                  <a:cubicBezTo>
                    <a:pt x="186" y="149"/>
                    <a:pt x="195" y="148"/>
                    <a:pt x="205" y="148"/>
                  </a:cubicBezTo>
                  <a:cubicBezTo>
                    <a:pt x="208" y="136"/>
                    <a:pt x="211" y="141"/>
                    <a:pt x="223" y="140"/>
                  </a:cubicBezTo>
                  <a:cubicBezTo>
                    <a:pt x="223" y="139"/>
                    <a:pt x="223" y="139"/>
                    <a:pt x="223" y="138"/>
                  </a:cubicBezTo>
                  <a:cubicBezTo>
                    <a:pt x="227" y="138"/>
                    <a:pt x="231" y="138"/>
                    <a:pt x="235" y="138"/>
                  </a:cubicBezTo>
                  <a:cubicBezTo>
                    <a:pt x="235" y="141"/>
                    <a:pt x="247" y="143"/>
                    <a:pt x="247" y="143"/>
                  </a:cubicBezTo>
                  <a:cubicBezTo>
                    <a:pt x="247" y="144"/>
                    <a:pt x="247" y="144"/>
                    <a:pt x="247" y="145"/>
                  </a:cubicBezTo>
                  <a:cubicBezTo>
                    <a:pt x="244" y="145"/>
                    <a:pt x="240" y="145"/>
                    <a:pt x="237" y="145"/>
                  </a:cubicBezTo>
                  <a:cubicBezTo>
                    <a:pt x="237" y="146"/>
                    <a:pt x="237" y="147"/>
                    <a:pt x="237" y="148"/>
                  </a:cubicBezTo>
                  <a:cubicBezTo>
                    <a:pt x="264" y="149"/>
                    <a:pt x="315" y="154"/>
                    <a:pt x="341" y="136"/>
                  </a:cubicBezTo>
                  <a:cubicBezTo>
                    <a:pt x="341" y="135"/>
                    <a:pt x="341" y="134"/>
                    <a:pt x="341" y="133"/>
                  </a:cubicBezTo>
                  <a:cubicBezTo>
                    <a:pt x="322" y="132"/>
                    <a:pt x="303" y="142"/>
                    <a:pt x="287" y="142"/>
                  </a:cubicBezTo>
                  <a:cubicBezTo>
                    <a:pt x="287" y="140"/>
                    <a:pt x="287" y="139"/>
                    <a:pt x="287" y="139"/>
                  </a:cubicBezTo>
                  <a:cubicBezTo>
                    <a:pt x="292" y="133"/>
                    <a:pt x="296" y="130"/>
                    <a:pt x="306" y="129"/>
                  </a:cubicBezTo>
                  <a:cubicBezTo>
                    <a:pt x="309" y="119"/>
                    <a:pt x="350" y="115"/>
                    <a:pt x="354" y="114"/>
                  </a:cubicBezTo>
                  <a:cubicBezTo>
                    <a:pt x="371" y="114"/>
                    <a:pt x="387" y="114"/>
                    <a:pt x="404" y="114"/>
                  </a:cubicBezTo>
                  <a:cubicBezTo>
                    <a:pt x="410" y="121"/>
                    <a:pt x="435" y="119"/>
                    <a:pt x="448" y="118"/>
                  </a:cubicBezTo>
                  <a:cubicBezTo>
                    <a:pt x="442" y="116"/>
                    <a:pt x="437" y="114"/>
                    <a:pt x="432" y="112"/>
                  </a:cubicBezTo>
                  <a:cubicBezTo>
                    <a:pt x="432" y="103"/>
                    <a:pt x="439" y="101"/>
                    <a:pt x="446" y="101"/>
                  </a:cubicBezTo>
                  <a:cubicBezTo>
                    <a:pt x="447" y="99"/>
                    <a:pt x="448" y="97"/>
                    <a:pt x="449" y="95"/>
                  </a:cubicBezTo>
                  <a:cubicBezTo>
                    <a:pt x="451" y="94"/>
                    <a:pt x="453" y="94"/>
                    <a:pt x="454" y="94"/>
                  </a:cubicBezTo>
                  <a:cubicBezTo>
                    <a:pt x="454" y="90"/>
                    <a:pt x="472" y="88"/>
                    <a:pt x="477" y="86"/>
                  </a:cubicBezTo>
                  <a:cubicBezTo>
                    <a:pt x="477" y="85"/>
                    <a:pt x="477" y="85"/>
                    <a:pt x="477" y="84"/>
                  </a:cubicBezTo>
                  <a:cubicBezTo>
                    <a:pt x="481" y="83"/>
                    <a:pt x="485" y="82"/>
                    <a:pt x="488" y="82"/>
                  </a:cubicBezTo>
                  <a:cubicBezTo>
                    <a:pt x="490" y="79"/>
                    <a:pt x="493" y="73"/>
                    <a:pt x="497" y="73"/>
                  </a:cubicBezTo>
                  <a:cubicBezTo>
                    <a:pt x="497" y="63"/>
                    <a:pt x="520" y="69"/>
                    <a:pt x="526" y="70"/>
                  </a:cubicBezTo>
                  <a:cubicBezTo>
                    <a:pt x="528" y="69"/>
                    <a:pt x="530" y="68"/>
                    <a:pt x="532" y="67"/>
                  </a:cubicBezTo>
                  <a:cubicBezTo>
                    <a:pt x="529" y="66"/>
                    <a:pt x="526" y="66"/>
                    <a:pt x="524" y="66"/>
                  </a:cubicBezTo>
                  <a:cubicBezTo>
                    <a:pt x="527" y="64"/>
                    <a:pt x="531" y="62"/>
                    <a:pt x="535" y="60"/>
                  </a:cubicBezTo>
                  <a:cubicBezTo>
                    <a:pt x="527" y="60"/>
                    <a:pt x="524" y="63"/>
                    <a:pt x="520" y="64"/>
                  </a:cubicBezTo>
                  <a:cubicBezTo>
                    <a:pt x="520" y="64"/>
                    <a:pt x="519" y="63"/>
                    <a:pt x="519" y="63"/>
                  </a:cubicBezTo>
                  <a:cubicBezTo>
                    <a:pt x="531" y="51"/>
                    <a:pt x="567" y="57"/>
                    <a:pt x="586" y="57"/>
                  </a:cubicBezTo>
                  <a:cubicBezTo>
                    <a:pt x="587" y="57"/>
                    <a:pt x="633" y="66"/>
                    <a:pt x="629" y="75"/>
                  </a:cubicBezTo>
                  <a:cubicBezTo>
                    <a:pt x="601" y="58"/>
                    <a:pt x="561" y="57"/>
                    <a:pt x="535" y="66"/>
                  </a:cubicBezTo>
                  <a:cubicBezTo>
                    <a:pt x="539" y="66"/>
                    <a:pt x="545" y="66"/>
                    <a:pt x="552" y="70"/>
                  </a:cubicBezTo>
                  <a:cubicBezTo>
                    <a:pt x="558" y="69"/>
                    <a:pt x="558" y="69"/>
                    <a:pt x="557" y="69"/>
                  </a:cubicBezTo>
                  <a:cubicBezTo>
                    <a:pt x="557" y="68"/>
                    <a:pt x="557" y="66"/>
                    <a:pt x="557" y="66"/>
                  </a:cubicBezTo>
                  <a:cubicBezTo>
                    <a:pt x="570" y="66"/>
                    <a:pt x="583" y="66"/>
                    <a:pt x="597" y="67"/>
                  </a:cubicBezTo>
                  <a:cubicBezTo>
                    <a:pt x="606" y="69"/>
                    <a:pt x="632" y="75"/>
                    <a:pt x="639" y="88"/>
                  </a:cubicBezTo>
                  <a:cubicBezTo>
                    <a:pt x="640" y="88"/>
                    <a:pt x="641" y="89"/>
                    <a:pt x="642" y="90"/>
                  </a:cubicBezTo>
                  <a:cubicBezTo>
                    <a:pt x="642" y="88"/>
                    <a:pt x="641" y="87"/>
                    <a:pt x="641" y="86"/>
                  </a:cubicBezTo>
                  <a:cubicBezTo>
                    <a:pt x="649" y="86"/>
                    <a:pt x="661" y="117"/>
                    <a:pt x="664" y="127"/>
                  </a:cubicBezTo>
                  <a:cubicBezTo>
                    <a:pt x="665" y="127"/>
                    <a:pt x="666" y="127"/>
                    <a:pt x="668" y="127"/>
                  </a:cubicBezTo>
                  <a:cubicBezTo>
                    <a:pt x="668" y="128"/>
                    <a:pt x="668" y="128"/>
                    <a:pt x="668" y="129"/>
                  </a:cubicBezTo>
                  <a:cubicBezTo>
                    <a:pt x="670" y="130"/>
                    <a:pt x="673" y="131"/>
                    <a:pt x="676" y="132"/>
                  </a:cubicBezTo>
                  <a:cubicBezTo>
                    <a:pt x="676" y="132"/>
                    <a:pt x="676" y="132"/>
                    <a:pt x="676" y="133"/>
                  </a:cubicBezTo>
                  <a:cubicBezTo>
                    <a:pt x="676" y="133"/>
                    <a:pt x="687" y="137"/>
                    <a:pt x="689" y="142"/>
                  </a:cubicBezTo>
                  <a:cubicBezTo>
                    <a:pt x="690" y="142"/>
                    <a:pt x="692" y="142"/>
                    <a:pt x="693" y="142"/>
                  </a:cubicBezTo>
                  <a:cubicBezTo>
                    <a:pt x="693" y="143"/>
                    <a:pt x="693" y="143"/>
                    <a:pt x="693" y="144"/>
                  </a:cubicBezTo>
                  <a:cubicBezTo>
                    <a:pt x="698" y="147"/>
                    <a:pt x="712" y="153"/>
                    <a:pt x="715" y="164"/>
                  </a:cubicBezTo>
                  <a:cubicBezTo>
                    <a:pt x="709" y="162"/>
                    <a:pt x="704" y="154"/>
                    <a:pt x="704" y="153"/>
                  </a:cubicBezTo>
                  <a:cubicBezTo>
                    <a:pt x="691" y="145"/>
                    <a:pt x="674" y="132"/>
                    <a:pt x="667" y="132"/>
                  </a:cubicBezTo>
                  <a:cubicBezTo>
                    <a:pt x="666" y="131"/>
                    <a:pt x="666" y="130"/>
                    <a:pt x="666" y="129"/>
                  </a:cubicBezTo>
                  <a:cubicBezTo>
                    <a:pt x="659" y="126"/>
                    <a:pt x="652" y="122"/>
                    <a:pt x="645" y="119"/>
                  </a:cubicBezTo>
                  <a:cubicBezTo>
                    <a:pt x="645" y="118"/>
                    <a:pt x="645" y="117"/>
                    <a:pt x="645" y="117"/>
                  </a:cubicBezTo>
                  <a:cubicBezTo>
                    <a:pt x="648" y="117"/>
                    <a:pt x="653" y="121"/>
                    <a:pt x="661" y="123"/>
                  </a:cubicBezTo>
                  <a:cubicBezTo>
                    <a:pt x="661" y="120"/>
                    <a:pt x="661" y="120"/>
                    <a:pt x="657" y="112"/>
                  </a:cubicBezTo>
                  <a:cubicBezTo>
                    <a:pt x="656" y="112"/>
                    <a:pt x="656" y="112"/>
                    <a:pt x="655" y="112"/>
                  </a:cubicBezTo>
                  <a:cubicBezTo>
                    <a:pt x="654" y="110"/>
                    <a:pt x="654" y="107"/>
                    <a:pt x="653" y="105"/>
                  </a:cubicBezTo>
                  <a:cubicBezTo>
                    <a:pt x="649" y="104"/>
                    <a:pt x="649" y="102"/>
                    <a:pt x="649" y="99"/>
                  </a:cubicBezTo>
                  <a:cubicBezTo>
                    <a:pt x="648" y="99"/>
                    <a:pt x="647" y="99"/>
                    <a:pt x="646" y="99"/>
                  </a:cubicBezTo>
                  <a:cubicBezTo>
                    <a:pt x="648" y="103"/>
                    <a:pt x="649" y="107"/>
                    <a:pt x="651" y="112"/>
                  </a:cubicBezTo>
                  <a:cubicBezTo>
                    <a:pt x="643" y="101"/>
                    <a:pt x="641" y="98"/>
                    <a:pt x="633" y="93"/>
                  </a:cubicBezTo>
                  <a:cubicBezTo>
                    <a:pt x="633" y="85"/>
                    <a:pt x="606" y="78"/>
                    <a:pt x="604" y="78"/>
                  </a:cubicBezTo>
                  <a:cubicBezTo>
                    <a:pt x="598" y="77"/>
                    <a:pt x="585" y="76"/>
                    <a:pt x="583" y="74"/>
                  </a:cubicBezTo>
                  <a:cubicBezTo>
                    <a:pt x="585" y="73"/>
                    <a:pt x="587" y="72"/>
                    <a:pt x="590" y="71"/>
                  </a:cubicBezTo>
                  <a:cubicBezTo>
                    <a:pt x="579" y="69"/>
                    <a:pt x="569" y="69"/>
                    <a:pt x="560" y="69"/>
                  </a:cubicBezTo>
                  <a:cubicBezTo>
                    <a:pt x="567" y="71"/>
                    <a:pt x="574" y="73"/>
                    <a:pt x="582" y="76"/>
                  </a:cubicBezTo>
                  <a:cubicBezTo>
                    <a:pt x="582" y="79"/>
                    <a:pt x="593" y="82"/>
                    <a:pt x="595" y="84"/>
                  </a:cubicBezTo>
                  <a:cubicBezTo>
                    <a:pt x="595" y="84"/>
                    <a:pt x="596" y="85"/>
                    <a:pt x="596" y="86"/>
                  </a:cubicBezTo>
                  <a:cubicBezTo>
                    <a:pt x="597" y="86"/>
                    <a:pt x="598" y="86"/>
                    <a:pt x="599" y="86"/>
                  </a:cubicBezTo>
                  <a:cubicBezTo>
                    <a:pt x="600" y="90"/>
                    <a:pt x="603" y="91"/>
                    <a:pt x="606" y="96"/>
                  </a:cubicBezTo>
                  <a:cubicBezTo>
                    <a:pt x="608" y="97"/>
                    <a:pt x="613" y="98"/>
                    <a:pt x="612" y="104"/>
                  </a:cubicBezTo>
                  <a:cubicBezTo>
                    <a:pt x="609" y="98"/>
                    <a:pt x="601" y="95"/>
                    <a:pt x="600" y="94"/>
                  </a:cubicBezTo>
                  <a:cubicBezTo>
                    <a:pt x="600" y="98"/>
                    <a:pt x="602" y="102"/>
                    <a:pt x="605" y="109"/>
                  </a:cubicBezTo>
                  <a:cubicBezTo>
                    <a:pt x="612" y="110"/>
                    <a:pt x="623" y="111"/>
                    <a:pt x="634" y="114"/>
                  </a:cubicBezTo>
                  <a:cubicBezTo>
                    <a:pt x="634" y="116"/>
                    <a:pt x="635" y="117"/>
                    <a:pt x="635" y="119"/>
                  </a:cubicBezTo>
                  <a:cubicBezTo>
                    <a:pt x="640" y="120"/>
                    <a:pt x="651" y="121"/>
                    <a:pt x="654" y="131"/>
                  </a:cubicBezTo>
                  <a:cubicBezTo>
                    <a:pt x="656" y="131"/>
                    <a:pt x="658" y="132"/>
                    <a:pt x="659" y="132"/>
                  </a:cubicBezTo>
                  <a:cubicBezTo>
                    <a:pt x="663" y="139"/>
                    <a:pt x="665" y="140"/>
                    <a:pt x="676" y="146"/>
                  </a:cubicBezTo>
                  <a:cubicBezTo>
                    <a:pt x="672" y="144"/>
                    <a:pt x="670" y="141"/>
                    <a:pt x="670" y="140"/>
                  </a:cubicBezTo>
                  <a:cubicBezTo>
                    <a:pt x="673" y="140"/>
                    <a:pt x="692" y="149"/>
                    <a:pt x="697" y="157"/>
                  </a:cubicBezTo>
                  <a:cubicBezTo>
                    <a:pt x="704" y="160"/>
                    <a:pt x="707" y="162"/>
                    <a:pt x="715" y="172"/>
                  </a:cubicBezTo>
                  <a:cubicBezTo>
                    <a:pt x="719" y="172"/>
                    <a:pt x="722" y="183"/>
                    <a:pt x="731" y="189"/>
                  </a:cubicBezTo>
                  <a:cubicBezTo>
                    <a:pt x="731" y="181"/>
                    <a:pt x="718" y="172"/>
                    <a:pt x="718" y="170"/>
                  </a:cubicBezTo>
                  <a:cubicBezTo>
                    <a:pt x="718" y="169"/>
                    <a:pt x="718" y="167"/>
                    <a:pt x="718" y="166"/>
                  </a:cubicBezTo>
                  <a:cubicBezTo>
                    <a:pt x="720" y="168"/>
                    <a:pt x="721" y="171"/>
                    <a:pt x="726" y="173"/>
                  </a:cubicBezTo>
                  <a:cubicBezTo>
                    <a:pt x="726" y="174"/>
                    <a:pt x="727" y="177"/>
                    <a:pt x="727" y="179"/>
                  </a:cubicBezTo>
                  <a:cubicBezTo>
                    <a:pt x="729" y="179"/>
                    <a:pt x="730" y="180"/>
                    <a:pt x="731" y="181"/>
                  </a:cubicBezTo>
                  <a:cubicBezTo>
                    <a:pt x="738" y="194"/>
                    <a:pt x="751" y="207"/>
                    <a:pt x="746" y="230"/>
                  </a:cubicBezTo>
                  <a:cubicBezTo>
                    <a:pt x="745" y="230"/>
                    <a:pt x="745" y="229"/>
                    <a:pt x="745" y="229"/>
                  </a:cubicBezTo>
                  <a:cubicBezTo>
                    <a:pt x="745" y="232"/>
                    <a:pt x="743" y="234"/>
                    <a:pt x="746" y="240"/>
                  </a:cubicBezTo>
                  <a:cubicBezTo>
                    <a:pt x="746" y="237"/>
                    <a:pt x="746" y="235"/>
                    <a:pt x="746" y="233"/>
                  </a:cubicBezTo>
                  <a:cubicBezTo>
                    <a:pt x="747" y="232"/>
                    <a:pt x="748" y="232"/>
                    <a:pt x="748" y="232"/>
                  </a:cubicBezTo>
                  <a:cubicBezTo>
                    <a:pt x="749" y="236"/>
                    <a:pt x="750" y="240"/>
                    <a:pt x="751" y="245"/>
                  </a:cubicBezTo>
                  <a:cubicBezTo>
                    <a:pt x="750" y="245"/>
                    <a:pt x="749" y="245"/>
                    <a:pt x="748" y="245"/>
                  </a:cubicBezTo>
                  <a:cubicBezTo>
                    <a:pt x="750" y="255"/>
                    <a:pt x="752" y="264"/>
                    <a:pt x="752" y="276"/>
                  </a:cubicBezTo>
                  <a:cubicBezTo>
                    <a:pt x="748" y="254"/>
                    <a:pt x="741" y="235"/>
                    <a:pt x="737" y="218"/>
                  </a:cubicBezTo>
                  <a:cubicBezTo>
                    <a:pt x="737" y="218"/>
                    <a:pt x="736" y="218"/>
                    <a:pt x="736" y="218"/>
                  </a:cubicBezTo>
                  <a:cubicBezTo>
                    <a:pt x="736" y="212"/>
                    <a:pt x="733" y="208"/>
                    <a:pt x="732" y="207"/>
                  </a:cubicBezTo>
                  <a:cubicBezTo>
                    <a:pt x="731" y="207"/>
                    <a:pt x="731" y="207"/>
                    <a:pt x="730" y="207"/>
                  </a:cubicBezTo>
                  <a:cubicBezTo>
                    <a:pt x="727" y="200"/>
                    <a:pt x="713" y="175"/>
                    <a:pt x="707" y="175"/>
                  </a:cubicBezTo>
                  <a:cubicBezTo>
                    <a:pt x="706" y="174"/>
                    <a:pt x="706" y="173"/>
                    <a:pt x="706" y="173"/>
                  </a:cubicBezTo>
                  <a:cubicBezTo>
                    <a:pt x="706" y="173"/>
                    <a:pt x="705" y="173"/>
                    <a:pt x="704" y="173"/>
                  </a:cubicBezTo>
                  <a:cubicBezTo>
                    <a:pt x="701" y="167"/>
                    <a:pt x="698" y="166"/>
                    <a:pt x="695" y="163"/>
                  </a:cubicBezTo>
                  <a:cubicBezTo>
                    <a:pt x="692" y="151"/>
                    <a:pt x="686" y="152"/>
                    <a:pt x="681" y="150"/>
                  </a:cubicBezTo>
                  <a:cubicBezTo>
                    <a:pt x="679" y="149"/>
                    <a:pt x="678" y="148"/>
                    <a:pt x="676" y="147"/>
                  </a:cubicBezTo>
                  <a:cubicBezTo>
                    <a:pt x="676" y="147"/>
                    <a:pt x="676" y="148"/>
                    <a:pt x="676" y="148"/>
                  </a:cubicBezTo>
                  <a:cubicBezTo>
                    <a:pt x="686" y="154"/>
                    <a:pt x="695" y="168"/>
                    <a:pt x="708" y="179"/>
                  </a:cubicBezTo>
                  <a:cubicBezTo>
                    <a:pt x="710" y="183"/>
                    <a:pt x="714" y="185"/>
                    <a:pt x="718" y="190"/>
                  </a:cubicBezTo>
                  <a:cubicBezTo>
                    <a:pt x="718" y="191"/>
                    <a:pt x="718" y="192"/>
                    <a:pt x="718" y="192"/>
                  </a:cubicBezTo>
                  <a:cubicBezTo>
                    <a:pt x="716" y="192"/>
                    <a:pt x="715" y="192"/>
                    <a:pt x="715" y="192"/>
                  </a:cubicBezTo>
                  <a:cubicBezTo>
                    <a:pt x="715" y="194"/>
                    <a:pt x="727" y="218"/>
                    <a:pt x="731" y="222"/>
                  </a:cubicBezTo>
                  <a:cubicBezTo>
                    <a:pt x="731" y="213"/>
                    <a:pt x="722" y="201"/>
                    <a:pt x="720" y="197"/>
                  </a:cubicBezTo>
                  <a:cubicBezTo>
                    <a:pt x="721" y="197"/>
                    <a:pt x="722" y="196"/>
                    <a:pt x="723" y="196"/>
                  </a:cubicBezTo>
                  <a:cubicBezTo>
                    <a:pt x="725" y="202"/>
                    <a:pt x="730" y="208"/>
                    <a:pt x="731" y="215"/>
                  </a:cubicBezTo>
                  <a:cubicBezTo>
                    <a:pt x="733" y="215"/>
                    <a:pt x="740" y="230"/>
                    <a:pt x="739" y="238"/>
                  </a:cubicBezTo>
                  <a:cubicBezTo>
                    <a:pt x="738" y="237"/>
                    <a:pt x="738" y="237"/>
                    <a:pt x="737" y="237"/>
                  </a:cubicBezTo>
                  <a:cubicBezTo>
                    <a:pt x="738" y="241"/>
                    <a:pt x="739" y="246"/>
                    <a:pt x="740" y="250"/>
                  </a:cubicBezTo>
                  <a:cubicBezTo>
                    <a:pt x="744" y="250"/>
                    <a:pt x="752" y="293"/>
                    <a:pt x="752" y="306"/>
                  </a:cubicBezTo>
                  <a:cubicBezTo>
                    <a:pt x="751" y="306"/>
                    <a:pt x="751" y="307"/>
                    <a:pt x="751" y="308"/>
                  </a:cubicBezTo>
                  <a:cubicBezTo>
                    <a:pt x="748" y="293"/>
                    <a:pt x="745" y="277"/>
                    <a:pt x="742" y="262"/>
                  </a:cubicBezTo>
                  <a:cubicBezTo>
                    <a:pt x="737" y="245"/>
                    <a:pt x="729" y="230"/>
                    <a:pt x="725" y="218"/>
                  </a:cubicBezTo>
                  <a:cubicBezTo>
                    <a:pt x="722" y="211"/>
                    <a:pt x="718" y="205"/>
                    <a:pt x="715" y="199"/>
                  </a:cubicBezTo>
                  <a:cubicBezTo>
                    <a:pt x="714" y="199"/>
                    <a:pt x="714" y="199"/>
                    <a:pt x="713" y="199"/>
                  </a:cubicBezTo>
                  <a:cubicBezTo>
                    <a:pt x="710" y="191"/>
                    <a:pt x="710" y="190"/>
                    <a:pt x="710" y="187"/>
                  </a:cubicBezTo>
                  <a:cubicBezTo>
                    <a:pt x="708" y="186"/>
                    <a:pt x="707" y="186"/>
                    <a:pt x="706" y="186"/>
                  </a:cubicBezTo>
                  <a:cubicBezTo>
                    <a:pt x="706" y="188"/>
                    <a:pt x="704" y="190"/>
                    <a:pt x="709" y="194"/>
                  </a:cubicBezTo>
                  <a:cubicBezTo>
                    <a:pt x="718" y="212"/>
                    <a:pt x="718" y="212"/>
                    <a:pt x="718" y="215"/>
                  </a:cubicBezTo>
                  <a:cubicBezTo>
                    <a:pt x="715" y="216"/>
                    <a:pt x="713" y="208"/>
                    <a:pt x="713" y="207"/>
                  </a:cubicBezTo>
                  <a:cubicBezTo>
                    <a:pt x="712" y="207"/>
                    <a:pt x="711" y="206"/>
                    <a:pt x="711" y="206"/>
                  </a:cubicBezTo>
                  <a:cubicBezTo>
                    <a:pt x="710" y="209"/>
                    <a:pt x="710" y="209"/>
                    <a:pt x="717" y="229"/>
                  </a:cubicBezTo>
                  <a:cubicBezTo>
                    <a:pt x="717" y="234"/>
                    <a:pt x="722" y="250"/>
                    <a:pt x="719" y="258"/>
                  </a:cubicBezTo>
                  <a:cubicBezTo>
                    <a:pt x="719" y="273"/>
                    <a:pt x="715" y="288"/>
                    <a:pt x="713" y="306"/>
                  </a:cubicBezTo>
                  <a:cubicBezTo>
                    <a:pt x="712" y="306"/>
                    <a:pt x="712" y="306"/>
                    <a:pt x="711" y="306"/>
                  </a:cubicBezTo>
                  <a:cubicBezTo>
                    <a:pt x="714" y="285"/>
                    <a:pt x="717" y="265"/>
                    <a:pt x="717" y="244"/>
                  </a:cubicBezTo>
                  <a:cubicBezTo>
                    <a:pt x="715" y="234"/>
                    <a:pt x="712" y="225"/>
                    <a:pt x="710" y="216"/>
                  </a:cubicBezTo>
                  <a:cubicBezTo>
                    <a:pt x="707" y="210"/>
                    <a:pt x="704" y="203"/>
                    <a:pt x="704" y="201"/>
                  </a:cubicBezTo>
                  <a:cubicBezTo>
                    <a:pt x="701" y="200"/>
                    <a:pt x="699" y="196"/>
                    <a:pt x="699" y="194"/>
                  </a:cubicBezTo>
                  <a:cubicBezTo>
                    <a:pt x="698" y="194"/>
                    <a:pt x="698" y="194"/>
                    <a:pt x="698" y="194"/>
                  </a:cubicBezTo>
                  <a:cubicBezTo>
                    <a:pt x="697" y="192"/>
                    <a:pt x="696" y="190"/>
                    <a:pt x="696" y="188"/>
                  </a:cubicBezTo>
                  <a:cubicBezTo>
                    <a:pt x="693" y="188"/>
                    <a:pt x="692" y="183"/>
                    <a:pt x="692" y="181"/>
                  </a:cubicBezTo>
                  <a:cubicBezTo>
                    <a:pt x="691" y="181"/>
                    <a:pt x="690" y="181"/>
                    <a:pt x="689" y="181"/>
                  </a:cubicBezTo>
                  <a:cubicBezTo>
                    <a:pt x="689" y="184"/>
                    <a:pt x="689" y="186"/>
                    <a:pt x="689" y="189"/>
                  </a:cubicBezTo>
                  <a:cubicBezTo>
                    <a:pt x="695" y="189"/>
                    <a:pt x="706" y="211"/>
                    <a:pt x="709" y="221"/>
                  </a:cubicBezTo>
                  <a:cubicBezTo>
                    <a:pt x="710" y="229"/>
                    <a:pt x="712" y="238"/>
                    <a:pt x="712" y="251"/>
                  </a:cubicBezTo>
                  <a:cubicBezTo>
                    <a:pt x="711" y="242"/>
                    <a:pt x="709" y="234"/>
                    <a:pt x="708" y="226"/>
                  </a:cubicBezTo>
                  <a:cubicBezTo>
                    <a:pt x="707" y="225"/>
                    <a:pt x="706" y="225"/>
                    <a:pt x="706" y="225"/>
                  </a:cubicBezTo>
                  <a:cubicBezTo>
                    <a:pt x="705" y="222"/>
                    <a:pt x="705" y="219"/>
                    <a:pt x="704" y="216"/>
                  </a:cubicBezTo>
                  <a:cubicBezTo>
                    <a:pt x="704" y="216"/>
                    <a:pt x="703" y="216"/>
                    <a:pt x="702" y="216"/>
                  </a:cubicBezTo>
                  <a:cubicBezTo>
                    <a:pt x="701" y="211"/>
                    <a:pt x="700" y="210"/>
                    <a:pt x="697" y="207"/>
                  </a:cubicBezTo>
                  <a:cubicBezTo>
                    <a:pt x="696" y="208"/>
                    <a:pt x="695" y="208"/>
                    <a:pt x="693" y="209"/>
                  </a:cubicBezTo>
                  <a:cubicBezTo>
                    <a:pt x="693" y="211"/>
                    <a:pt x="700" y="220"/>
                    <a:pt x="702" y="228"/>
                  </a:cubicBezTo>
                  <a:cubicBezTo>
                    <a:pt x="703" y="228"/>
                    <a:pt x="704" y="228"/>
                    <a:pt x="705" y="229"/>
                  </a:cubicBezTo>
                  <a:cubicBezTo>
                    <a:pt x="706" y="252"/>
                    <a:pt x="706" y="252"/>
                    <a:pt x="705" y="277"/>
                  </a:cubicBezTo>
                  <a:cubicBezTo>
                    <a:pt x="704" y="285"/>
                    <a:pt x="703" y="294"/>
                    <a:pt x="702" y="302"/>
                  </a:cubicBezTo>
                  <a:cubicBezTo>
                    <a:pt x="701" y="302"/>
                    <a:pt x="701" y="302"/>
                    <a:pt x="701" y="302"/>
                  </a:cubicBezTo>
                  <a:cubicBezTo>
                    <a:pt x="703" y="278"/>
                    <a:pt x="706" y="252"/>
                    <a:pt x="701" y="231"/>
                  </a:cubicBezTo>
                  <a:cubicBezTo>
                    <a:pt x="701" y="231"/>
                    <a:pt x="700" y="231"/>
                    <a:pt x="699" y="231"/>
                  </a:cubicBezTo>
                  <a:cubicBezTo>
                    <a:pt x="699" y="242"/>
                    <a:pt x="699" y="252"/>
                    <a:pt x="700" y="262"/>
                  </a:cubicBezTo>
                  <a:cubicBezTo>
                    <a:pt x="699" y="262"/>
                    <a:pt x="698" y="262"/>
                    <a:pt x="698" y="262"/>
                  </a:cubicBezTo>
                  <a:cubicBezTo>
                    <a:pt x="698" y="252"/>
                    <a:pt x="697" y="241"/>
                    <a:pt x="697" y="231"/>
                  </a:cubicBezTo>
                  <a:cubicBezTo>
                    <a:pt x="695" y="231"/>
                    <a:pt x="695" y="231"/>
                    <a:pt x="694" y="231"/>
                  </a:cubicBezTo>
                  <a:cubicBezTo>
                    <a:pt x="691" y="234"/>
                    <a:pt x="693" y="240"/>
                    <a:pt x="695" y="246"/>
                  </a:cubicBezTo>
                  <a:cubicBezTo>
                    <a:pt x="694" y="265"/>
                    <a:pt x="693" y="284"/>
                    <a:pt x="693" y="304"/>
                  </a:cubicBezTo>
                  <a:cubicBezTo>
                    <a:pt x="700" y="312"/>
                    <a:pt x="713" y="323"/>
                    <a:pt x="723" y="333"/>
                  </a:cubicBezTo>
                  <a:cubicBezTo>
                    <a:pt x="725" y="334"/>
                    <a:pt x="737" y="343"/>
                    <a:pt x="740" y="349"/>
                  </a:cubicBezTo>
                  <a:cubicBezTo>
                    <a:pt x="741" y="349"/>
                    <a:pt x="742" y="349"/>
                    <a:pt x="744" y="350"/>
                  </a:cubicBezTo>
                  <a:cubicBezTo>
                    <a:pt x="744" y="350"/>
                    <a:pt x="744" y="350"/>
                    <a:pt x="744" y="351"/>
                  </a:cubicBezTo>
                  <a:cubicBezTo>
                    <a:pt x="745" y="351"/>
                    <a:pt x="747" y="351"/>
                    <a:pt x="748" y="352"/>
                  </a:cubicBezTo>
                  <a:cubicBezTo>
                    <a:pt x="748" y="352"/>
                    <a:pt x="748" y="353"/>
                    <a:pt x="748" y="353"/>
                  </a:cubicBezTo>
                  <a:cubicBezTo>
                    <a:pt x="751" y="353"/>
                    <a:pt x="754" y="357"/>
                    <a:pt x="761" y="360"/>
                  </a:cubicBezTo>
                  <a:cubicBezTo>
                    <a:pt x="761" y="361"/>
                    <a:pt x="761" y="361"/>
                    <a:pt x="761" y="362"/>
                  </a:cubicBezTo>
                  <a:cubicBezTo>
                    <a:pt x="758" y="362"/>
                    <a:pt x="755" y="360"/>
                    <a:pt x="752" y="357"/>
                  </a:cubicBezTo>
                  <a:cubicBezTo>
                    <a:pt x="746" y="354"/>
                    <a:pt x="740" y="350"/>
                    <a:pt x="734" y="347"/>
                  </a:cubicBezTo>
                  <a:cubicBezTo>
                    <a:pt x="734" y="347"/>
                    <a:pt x="734" y="346"/>
                    <a:pt x="734" y="345"/>
                  </a:cubicBezTo>
                  <a:cubicBezTo>
                    <a:pt x="733" y="345"/>
                    <a:pt x="732" y="345"/>
                    <a:pt x="731" y="345"/>
                  </a:cubicBezTo>
                  <a:cubicBezTo>
                    <a:pt x="731" y="349"/>
                    <a:pt x="747" y="359"/>
                    <a:pt x="753" y="363"/>
                  </a:cubicBezTo>
                  <a:cubicBezTo>
                    <a:pt x="746" y="362"/>
                    <a:pt x="745" y="360"/>
                    <a:pt x="742" y="356"/>
                  </a:cubicBezTo>
                  <a:cubicBezTo>
                    <a:pt x="740" y="355"/>
                    <a:pt x="738" y="354"/>
                    <a:pt x="736" y="354"/>
                  </a:cubicBezTo>
                  <a:cubicBezTo>
                    <a:pt x="735" y="353"/>
                    <a:pt x="735" y="352"/>
                    <a:pt x="735" y="352"/>
                  </a:cubicBezTo>
                  <a:cubicBezTo>
                    <a:pt x="734" y="352"/>
                    <a:pt x="734" y="352"/>
                    <a:pt x="733" y="352"/>
                  </a:cubicBezTo>
                  <a:cubicBezTo>
                    <a:pt x="733" y="353"/>
                    <a:pt x="733" y="353"/>
                    <a:pt x="733" y="355"/>
                  </a:cubicBezTo>
                  <a:cubicBezTo>
                    <a:pt x="732" y="355"/>
                    <a:pt x="732" y="356"/>
                    <a:pt x="731" y="356"/>
                  </a:cubicBezTo>
                  <a:cubicBezTo>
                    <a:pt x="731" y="355"/>
                    <a:pt x="731" y="354"/>
                    <a:pt x="731" y="354"/>
                  </a:cubicBezTo>
                  <a:cubicBezTo>
                    <a:pt x="729" y="352"/>
                    <a:pt x="726" y="351"/>
                    <a:pt x="723" y="350"/>
                  </a:cubicBezTo>
                  <a:cubicBezTo>
                    <a:pt x="722" y="353"/>
                    <a:pt x="734" y="357"/>
                    <a:pt x="738" y="364"/>
                  </a:cubicBezTo>
                  <a:cubicBezTo>
                    <a:pt x="728" y="359"/>
                    <a:pt x="719" y="350"/>
                    <a:pt x="715" y="350"/>
                  </a:cubicBezTo>
                  <a:cubicBezTo>
                    <a:pt x="715" y="347"/>
                    <a:pt x="711" y="345"/>
                    <a:pt x="710" y="343"/>
                  </a:cubicBezTo>
                  <a:cubicBezTo>
                    <a:pt x="701" y="337"/>
                    <a:pt x="689" y="325"/>
                    <a:pt x="689" y="319"/>
                  </a:cubicBezTo>
                  <a:cubicBezTo>
                    <a:pt x="690" y="319"/>
                    <a:pt x="691" y="319"/>
                    <a:pt x="692" y="319"/>
                  </a:cubicBezTo>
                  <a:cubicBezTo>
                    <a:pt x="694" y="323"/>
                    <a:pt x="694" y="323"/>
                    <a:pt x="698" y="327"/>
                  </a:cubicBezTo>
                  <a:cubicBezTo>
                    <a:pt x="697" y="322"/>
                    <a:pt x="693" y="320"/>
                    <a:pt x="693" y="318"/>
                  </a:cubicBezTo>
                  <a:cubicBezTo>
                    <a:pt x="695" y="312"/>
                    <a:pt x="690" y="303"/>
                    <a:pt x="689" y="302"/>
                  </a:cubicBezTo>
                  <a:cubicBezTo>
                    <a:pt x="688" y="308"/>
                    <a:pt x="687" y="313"/>
                    <a:pt x="687" y="319"/>
                  </a:cubicBezTo>
                  <a:cubicBezTo>
                    <a:pt x="686" y="319"/>
                    <a:pt x="686" y="319"/>
                    <a:pt x="685" y="319"/>
                  </a:cubicBezTo>
                  <a:cubicBezTo>
                    <a:pt x="685" y="313"/>
                    <a:pt x="685" y="307"/>
                    <a:pt x="685" y="302"/>
                  </a:cubicBezTo>
                  <a:cubicBezTo>
                    <a:pt x="683" y="308"/>
                    <a:pt x="682" y="315"/>
                    <a:pt x="681" y="322"/>
                  </a:cubicBezTo>
                  <a:cubicBezTo>
                    <a:pt x="681" y="291"/>
                    <a:pt x="681" y="257"/>
                    <a:pt x="676" y="232"/>
                  </a:cubicBezTo>
                  <a:cubicBezTo>
                    <a:pt x="677" y="231"/>
                    <a:pt x="678" y="231"/>
                    <a:pt x="679" y="231"/>
                  </a:cubicBezTo>
                  <a:cubicBezTo>
                    <a:pt x="680" y="233"/>
                    <a:pt x="680" y="235"/>
                    <a:pt x="681" y="237"/>
                  </a:cubicBezTo>
                  <a:cubicBezTo>
                    <a:pt x="680" y="234"/>
                    <a:pt x="680" y="231"/>
                    <a:pt x="680" y="228"/>
                  </a:cubicBezTo>
                  <a:cubicBezTo>
                    <a:pt x="670" y="223"/>
                    <a:pt x="672" y="220"/>
                    <a:pt x="669" y="213"/>
                  </a:cubicBezTo>
                  <a:cubicBezTo>
                    <a:pt x="662" y="208"/>
                    <a:pt x="659" y="209"/>
                    <a:pt x="655" y="211"/>
                  </a:cubicBezTo>
                  <a:cubicBezTo>
                    <a:pt x="655" y="213"/>
                    <a:pt x="654" y="214"/>
                    <a:pt x="654" y="216"/>
                  </a:cubicBezTo>
                  <a:cubicBezTo>
                    <a:pt x="660" y="219"/>
                    <a:pt x="662" y="221"/>
                    <a:pt x="664" y="233"/>
                  </a:cubicBezTo>
                  <a:cubicBezTo>
                    <a:pt x="664" y="233"/>
                    <a:pt x="665" y="233"/>
                    <a:pt x="666" y="233"/>
                  </a:cubicBezTo>
                  <a:cubicBezTo>
                    <a:pt x="665" y="234"/>
                    <a:pt x="665" y="236"/>
                    <a:pt x="665" y="238"/>
                  </a:cubicBezTo>
                  <a:cubicBezTo>
                    <a:pt x="664" y="236"/>
                    <a:pt x="663" y="234"/>
                    <a:pt x="662" y="233"/>
                  </a:cubicBezTo>
                  <a:cubicBezTo>
                    <a:pt x="661" y="233"/>
                    <a:pt x="660" y="233"/>
                    <a:pt x="659" y="233"/>
                  </a:cubicBezTo>
                  <a:cubicBezTo>
                    <a:pt x="661" y="238"/>
                    <a:pt x="663" y="243"/>
                    <a:pt x="665" y="248"/>
                  </a:cubicBezTo>
                  <a:cubicBezTo>
                    <a:pt x="665" y="245"/>
                    <a:pt x="665" y="242"/>
                    <a:pt x="665" y="240"/>
                  </a:cubicBezTo>
                  <a:cubicBezTo>
                    <a:pt x="665" y="240"/>
                    <a:pt x="666" y="240"/>
                    <a:pt x="667" y="240"/>
                  </a:cubicBezTo>
                  <a:cubicBezTo>
                    <a:pt x="670" y="255"/>
                    <a:pt x="674" y="270"/>
                    <a:pt x="679" y="285"/>
                  </a:cubicBezTo>
                  <a:cubicBezTo>
                    <a:pt x="679" y="295"/>
                    <a:pt x="679" y="304"/>
                    <a:pt x="679" y="314"/>
                  </a:cubicBezTo>
                  <a:cubicBezTo>
                    <a:pt x="678" y="314"/>
                    <a:pt x="677" y="315"/>
                    <a:pt x="676" y="315"/>
                  </a:cubicBezTo>
                  <a:cubicBezTo>
                    <a:pt x="676" y="307"/>
                    <a:pt x="675" y="299"/>
                    <a:pt x="675" y="291"/>
                  </a:cubicBezTo>
                  <a:cubicBezTo>
                    <a:pt x="674" y="291"/>
                    <a:pt x="673" y="290"/>
                    <a:pt x="673" y="290"/>
                  </a:cubicBezTo>
                  <a:cubicBezTo>
                    <a:pt x="672" y="289"/>
                    <a:pt x="672" y="288"/>
                    <a:pt x="672" y="287"/>
                  </a:cubicBezTo>
                  <a:cubicBezTo>
                    <a:pt x="673" y="287"/>
                    <a:pt x="673" y="287"/>
                    <a:pt x="674" y="287"/>
                  </a:cubicBezTo>
                  <a:cubicBezTo>
                    <a:pt x="674" y="286"/>
                    <a:pt x="674" y="285"/>
                    <a:pt x="675" y="285"/>
                  </a:cubicBezTo>
                  <a:cubicBezTo>
                    <a:pt x="674" y="285"/>
                    <a:pt x="673" y="285"/>
                    <a:pt x="673" y="285"/>
                  </a:cubicBezTo>
                  <a:cubicBezTo>
                    <a:pt x="672" y="283"/>
                    <a:pt x="671" y="281"/>
                    <a:pt x="671" y="278"/>
                  </a:cubicBezTo>
                  <a:cubicBezTo>
                    <a:pt x="673" y="278"/>
                    <a:pt x="673" y="278"/>
                    <a:pt x="674" y="281"/>
                  </a:cubicBezTo>
                  <a:cubicBezTo>
                    <a:pt x="672" y="272"/>
                    <a:pt x="670" y="265"/>
                    <a:pt x="668" y="257"/>
                  </a:cubicBezTo>
                  <a:cubicBezTo>
                    <a:pt x="668" y="268"/>
                    <a:pt x="668" y="279"/>
                    <a:pt x="668" y="291"/>
                  </a:cubicBezTo>
                  <a:cubicBezTo>
                    <a:pt x="670" y="303"/>
                    <a:pt x="676" y="317"/>
                    <a:pt x="681" y="332"/>
                  </a:cubicBezTo>
                  <a:cubicBezTo>
                    <a:pt x="681" y="332"/>
                    <a:pt x="682" y="332"/>
                    <a:pt x="683" y="333"/>
                  </a:cubicBezTo>
                  <a:cubicBezTo>
                    <a:pt x="689" y="347"/>
                    <a:pt x="704" y="360"/>
                    <a:pt x="720" y="372"/>
                  </a:cubicBezTo>
                  <a:cubicBezTo>
                    <a:pt x="722" y="373"/>
                    <a:pt x="724" y="374"/>
                    <a:pt x="726" y="375"/>
                  </a:cubicBezTo>
                  <a:cubicBezTo>
                    <a:pt x="726" y="376"/>
                    <a:pt x="727" y="377"/>
                    <a:pt x="727" y="378"/>
                  </a:cubicBezTo>
                  <a:cubicBezTo>
                    <a:pt x="724" y="377"/>
                    <a:pt x="721" y="376"/>
                    <a:pt x="718" y="376"/>
                  </a:cubicBezTo>
                  <a:cubicBezTo>
                    <a:pt x="719" y="376"/>
                    <a:pt x="720" y="377"/>
                    <a:pt x="721" y="378"/>
                  </a:cubicBezTo>
                  <a:cubicBezTo>
                    <a:pt x="721" y="378"/>
                    <a:pt x="721" y="379"/>
                    <a:pt x="721" y="380"/>
                  </a:cubicBezTo>
                  <a:cubicBezTo>
                    <a:pt x="720" y="380"/>
                    <a:pt x="719" y="380"/>
                    <a:pt x="719" y="380"/>
                  </a:cubicBezTo>
                  <a:cubicBezTo>
                    <a:pt x="719" y="385"/>
                    <a:pt x="724" y="386"/>
                    <a:pt x="731" y="388"/>
                  </a:cubicBezTo>
                  <a:cubicBezTo>
                    <a:pt x="731" y="388"/>
                    <a:pt x="731" y="387"/>
                    <a:pt x="731" y="386"/>
                  </a:cubicBezTo>
                  <a:cubicBezTo>
                    <a:pt x="733" y="386"/>
                    <a:pt x="734" y="386"/>
                    <a:pt x="736" y="386"/>
                  </a:cubicBezTo>
                  <a:cubicBezTo>
                    <a:pt x="736" y="387"/>
                    <a:pt x="736" y="387"/>
                    <a:pt x="736" y="388"/>
                  </a:cubicBezTo>
                  <a:cubicBezTo>
                    <a:pt x="738" y="388"/>
                    <a:pt x="740" y="386"/>
                    <a:pt x="740" y="384"/>
                  </a:cubicBezTo>
                  <a:cubicBezTo>
                    <a:pt x="748" y="388"/>
                    <a:pt x="756" y="391"/>
                    <a:pt x="764" y="395"/>
                  </a:cubicBezTo>
                  <a:cubicBezTo>
                    <a:pt x="764" y="395"/>
                    <a:pt x="764" y="396"/>
                    <a:pt x="765" y="397"/>
                  </a:cubicBezTo>
                  <a:cubicBezTo>
                    <a:pt x="766" y="396"/>
                    <a:pt x="767" y="396"/>
                    <a:pt x="769" y="396"/>
                  </a:cubicBezTo>
                  <a:cubicBezTo>
                    <a:pt x="763" y="394"/>
                    <a:pt x="758" y="391"/>
                    <a:pt x="753" y="388"/>
                  </a:cubicBezTo>
                  <a:cubicBezTo>
                    <a:pt x="753" y="386"/>
                    <a:pt x="751" y="386"/>
                    <a:pt x="748" y="385"/>
                  </a:cubicBezTo>
                  <a:cubicBezTo>
                    <a:pt x="749" y="385"/>
                    <a:pt x="754" y="382"/>
                    <a:pt x="757" y="388"/>
                  </a:cubicBezTo>
                  <a:cubicBezTo>
                    <a:pt x="761" y="389"/>
                    <a:pt x="768" y="390"/>
                    <a:pt x="775" y="397"/>
                  </a:cubicBezTo>
                  <a:cubicBezTo>
                    <a:pt x="773" y="397"/>
                    <a:pt x="772" y="396"/>
                    <a:pt x="771" y="396"/>
                  </a:cubicBezTo>
                  <a:cubicBezTo>
                    <a:pt x="772" y="401"/>
                    <a:pt x="780" y="404"/>
                    <a:pt x="790" y="406"/>
                  </a:cubicBezTo>
                  <a:cubicBezTo>
                    <a:pt x="790" y="406"/>
                    <a:pt x="790" y="407"/>
                    <a:pt x="790" y="408"/>
                  </a:cubicBezTo>
                  <a:cubicBezTo>
                    <a:pt x="783" y="406"/>
                    <a:pt x="780" y="404"/>
                    <a:pt x="777" y="406"/>
                  </a:cubicBezTo>
                  <a:cubicBezTo>
                    <a:pt x="777" y="402"/>
                    <a:pt x="762" y="397"/>
                    <a:pt x="762" y="397"/>
                  </a:cubicBezTo>
                  <a:cubicBezTo>
                    <a:pt x="762" y="398"/>
                    <a:pt x="761" y="398"/>
                    <a:pt x="761" y="399"/>
                  </a:cubicBezTo>
                  <a:cubicBezTo>
                    <a:pt x="772" y="404"/>
                    <a:pt x="772" y="404"/>
                    <a:pt x="772" y="405"/>
                  </a:cubicBezTo>
                  <a:cubicBezTo>
                    <a:pt x="755" y="405"/>
                    <a:pt x="742" y="392"/>
                    <a:pt x="733" y="390"/>
                  </a:cubicBezTo>
                  <a:cubicBezTo>
                    <a:pt x="734" y="393"/>
                    <a:pt x="734" y="394"/>
                    <a:pt x="740" y="395"/>
                  </a:cubicBezTo>
                  <a:cubicBezTo>
                    <a:pt x="740" y="395"/>
                    <a:pt x="740" y="396"/>
                    <a:pt x="740" y="397"/>
                  </a:cubicBezTo>
                  <a:cubicBezTo>
                    <a:pt x="754" y="402"/>
                    <a:pt x="766" y="408"/>
                    <a:pt x="787" y="411"/>
                  </a:cubicBezTo>
                  <a:cubicBezTo>
                    <a:pt x="787" y="411"/>
                    <a:pt x="787" y="412"/>
                    <a:pt x="787" y="412"/>
                  </a:cubicBezTo>
                  <a:cubicBezTo>
                    <a:pt x="784" y="412"/>
                    <a:pt x="781" y="412"/>
                    <a:pt x="778" y="412"/>
                  </a:cubicBezTo>
                  <a:cubicBezTo>
                    <a:pt x="778" y="413"/>
                    <a:pt x="778" y="413"/>
                    <a:pt x="778" y="414"/>
                  </a:cubicBezTo>
                  <a:cubicBezTo>
                    <a:pt x="779" y="414"/>
                    <a:pt x="780" y="414"/>
                    <a:pt x="781" y="414"/>
                  </a:cubicBezTo>
                  <a:cubicBezTo>
                    <a:pt x="781" y="415"/>
                    <a:pt x="781" y="416"/>
                    <a:pt x="781" y="417"/>
                  </a:cubicBezTo>
                  <a:cubicBezTo>
                    <a:pt x="776" y="416"/>
                    <a:pt x="770" y="415"/>
                    <a:pt x="765" y="414"/>
                  </a:cubicBezTo>
                  <a:cubicBezTo>
                    <a:pt x="765" y="414"/>
                    <a:pt x="764" y="413"/>
                    <a:pt x="764" y="412"/>
                  </a:cubicBezTo>
                  <a:cubicBezTo>
                    <a:pt x="765" y="412"/>
                    <a:pt x="767" y="411"/>
                    <a:pt x="768" y="411"/>
                  </a:cubicBezTo>
                  <a:cubicBezTo>
                    <a:pt x="763" y="409"/>
                    <a:pt x="753" y="406"/>
                    <a:pt x="752" y="406"/>
                  </a:cubicBezTo>
                  <a:cubicBezTo>
                    <a:pt x="752" y="406"/>
                    <a:pt x="752" y="407"/>
                    <a:pt x="752" y="407"/>
                  </a:cubicBezTo>
                  <a:cubicBezTo>
                    <a:pt x="756" y="410"/>
                    <a:pt x="756" y="410"/>
                    <a:pt x="757" y="411"/>
                  </a:cubicBezTo>
                  <a:cubicBezTo>
                    <a:pt x="749" y="408"/>
                    <a:pt x="749" y="408"/>
                    <a:pt x="745" y="408"/>
                  </a:cubicBezTo>
                  <a:cubicBezTo>
                    <a:pt x="752" y="412"/>
                    <a:pt x="758" y="414"/>
                    <a:pt x="770" y="417"/>
                  </a:cubicBezTo>
                  <a:cubicBezTo>
                    <a:pt x="769" y="418"/>
                    <a:pt x="769" y="419"/>
                    <a:pt x="768" y="420"/>
                  </a:cubicBezTo>
                  <a:cubicBezTo>
                    <a:pt x="754" y="415"/>
                    <a:pt x="754" y="415"/>
                    <a:pt x="748" y="414"/>
                  </a:cubicBezTo>
                  <a:cubicBezTo>
                    <a:pt x="748" y="415"/>
                    <a:pt x="748" y="415"/>
                    <a:pt x="748" y="416"/>
                  </a:cubicBezTo>
                  <a:cubicBezTo>
                    <a:pt x="749" y="416"/>
                    <a:pt x="750" y="416"/>
                    <a:pt x="751" y="417"/>
                  </a:cubicBezTo>
                  <a:cubicBezTo>
                    <a:pt x="751" y="417"/>
                    <a:pt x="751" y="418"/>
                    <a:pt x="751" y="419"/>
                  </a:cubicBezTo>
                  <a:cubicBezTo>
                    <a:pt x="750" y="419"/>
                    <a:pt x="748" y="419"/>
                    <a:pt x="747" y="419"/>
                  </a:cubicBezTo>
                  <a:cubicBezTo>
                    <a:pt x="747" y="414"/>
                    <a:pt x="739" y="413"/>
                    <a:pt x="727" y="406"/>
                  </a:cubicBezTo>
                  <a:cubicBezTo>
                    <a:pt x="727" y="401"/>
                    <a:pt x="716" y="394"/>
                    <a:pt x="715" y="393"/>
                  </a:cubicBezTo>
                  <a:cubicBezTo>
                    <a:pt x="713" y="393"/>
                    <a:pt x="712" y="394"/>
                    <a:pt x="710" y="394"/>
                  </a:cubicBezTo>
                  <a:cubicBezTo>
                    <a:pt x="710" y="395"/>
                    <a:pt x="710" y="396"/>
                    <a:pt x="710" y="397"/>
                  </a:cubicBezTo>
                  <a:cubicBezTo>
                    <a:pt x="712" y="398"/>
                    <a:pt x="715" y="398"/>
                    <a:pt x="717" y="399"/>
                  </a:cubicBezTo>
                  <a:cubicBezTo>
                    <a:pt x="717" y="400"/>
                    <a:pt x="717" y="400"/>
                    <a:pt x="717" y="401"/>
                  </a:cubicBezTo>
                  <a:cubicBezTo>
                    <a:pt x="717" y="401"/>
                    <a:pt x="718" y="401"/>
                    <a:pt x="719" y="401"/>
                  </a:cubicBezTo>
                  <a:cubicBezTo>
                    <a:pt x="719" y="402"/>
                    <a:pt x="719" y="402"/>
                    <a:pt x="719" y="403"/>
                  </a:cubicBezTo>
                  <a:cubicBezTo>
                    <a:pt x="719" y="403"/>
                    <a:pt x="720" y="403"/>
                    <a:pt x="721" y="404"/>
                  </a:cubicBezTo>
                  <a:cubicBezTo>
                    <a:pt x="721" y="404"/>
                    <a:pt x="721" y="404"/>
                    <a:pt x="721" y="405"/>
                  </a:cubicBezTo>
                  <a:cubicBezTo>
                    <a:pt x="724" y="407"/>
                    <a:pt x="728" y="410"/>
                    <a:pt x="731" y="412"/>
                  </a:cubicBezTo>
                  <a:cubicBezTo>
                    <a:pt x="731" y="413"/>
                    <a:pt x="731" y="413"/>
                    <a:pt x="731" y="414"/>
                  </a:cubicBezTo>
                  <a:cubicBezTo>
                    <a:pt x="732" y="414"/>
                    <a:pt x="733" y="414"/>
                    <a:pt x="734" y="414"/>
                  </a:cubicBezTo>
                  <a:cubicBezTo>
                    <a:pt x="734" y="416"/>
                    <a:pt x="741" y="418"/>
                    <a:pt x="742" y="420"/>
                  </a:cubicBezTo>
                  <a:cubicBezTo>
                    <a:pt x="738" y="420"/>
                    <a:pt x="738" y="420"/>
                    <a:pt x="734" y="419"/>
                  </a:cubicBezTo>
                  <a:cubicBezTo>
                    <a:pt x="734" y="415"/>
                    <a:pt x="729" y="415"/>
                    <a:pt x="729" y="415"/>
                  </a:cubicBezTo>
                  <a:cubicBezTo>
                    <a:pt x="722" y="409"/>
                    <a:pt x="713" y="403"/>
                    <a:pt x="710" y="399"/>
                  </a:cubicBezTo>
                  <a:cubicBezTo>
                    <a:pt x="711" y="401"/>
                    <a:pt x="712" y="404"/>
                    <a:pt x="712" y="407"/>
                  </a:cubicBezTo>
                  <a:cubicBezTo>
                    <a:pt x="710" y="405"/>
                    <a:pt x="708" y="403"/>
                    <a:pt x="706" y="402"/>
                  </a:cubicBezTo>
                  <a:cubicBezTo>
                    <a:pt x="701" y="402"/>
                    <a:pt x="701" y="402"/>
                    <a:pt x="697" y="404"/>
                  </a:cubicBezTo>
                  <a:cubicBezTo>
                    <a:pt x="697" y="405"/>
                    <a:pt x="697" y="406"/>
                    <a:pt x="697" y="407"/>
                  </a:cubicBezTo>
                  <a:cubicBezTo>
                    <a:pt x="698" y="407"/>
                    <a:pt x="698" y="408"/>
                    <a:pt x="700" y="408"/>
                  </a:cubicBezTo>
                  <a:cubicBezTo>
                    <a:pt x="700" y="407"/>
                    <a:pt x="700" y="407"/>
                    <a:pt x="701" y="407"/>
                  </a:cubicBezTo>
                  <a:cubicBezTo>
                    <a:pt x="701" y="407"/>
                    <a:pt x="702" y="407"/>
                    <a:pt x="703" y="407"/>
                  </a:cubicBezTo>
                  <a:cubicBezTo>
                    <a:pt x="703" y="406"/>
                    <a:pt x="703" y="406"/>
                    <a:pt x="703" y="405"/>
                  </a:cubicBezTo>
                  <a:cubicBezTo>
                    <a:pt x="704" y="405"/>
                    <a:pt x="704" y="405"/>
                    <a:pt x="705" y="405"/>
                  </a:cubicBezTo>
                  <a:cubicBezTo>
                    <a:pt x="705" y="406"/>
                    <a:pt x="706" y="407"/>
                    <a:pt x="706" y="407"/>
                  </a:cubicBezTo>
                  <a:cubicBezTo>
                    <a:pt x="710" y="407"/>
                    <a:pt x="711" y="413"/>
                    <a:pt x="719" y="417"/>
                  </a:cubicBezTo>
                  <a:cubicBezTo>
                    <a:pt x="719" y="417"/>
                    <a:pt x="719" y="417"/>
                    <a:pt x="719" y="418"/>
                  </a:cubicBezTo>
                  <a:cubicBezTo>
                    <a:pt x="720" y="418"/>
                    <a:pt x="720" y="418"/>
                    <a:pt x="722" y="419"/>
                  </a:cubicBezTo>
                  <a:cubicBezTo>
                    <a:pt x="722" y="419"/>
                    <a:pt x="722" y="420"/>
                    <a:pt x="722" y="421"/>
                  </a:cubicBezTo>
                  <a:cubicBezTo>
                    <a:pt x="719" y="419"/>
                    <a:pt x="716" y="418"/>
                    <a:pt x="713" y="417"/>
                  </a:cubicBezTo>
                  <a:cubicBezTo>
                    <a:pt x="713" y="416"/>
                    <a:pt x="713" y="415"/>
                    <a:pt x="713" y="414"/>
                  </a:cubicBezTo>
                  <a:cubicBezTo>
                    <a:pt x="712" y="414"/>
                    <a:pt x="710" y="414"/>
                    <a:pt x="709" y="414"/>
                  </a:cubicBezTo>
                  <a:cubicBezTo>
                    <a:pt x="708" y="412"/>
                    <a:pt x="706" y="410"/>
                    <a:pt x="706" y="408"/>
                  </a:cubicBezTo>
                  <a:cubicBezTo>
                    <a:pt x="705" y="408"/>
                    <a:pt x="704" y="408"/>
                    <a:pt x="704" y="408"/>
                  </a:cubicBezTo>
                  <a:cubicBezTo>
                    <a:pt x="704" y="410"/>
                    <a:pt x="704" y="412"/>
                    <a:pt x="705" y="414"/>
                  </a:cubicBezTo>
                  <a:cubicBezTo>
                    <a:pt x="704" y="413"/>
                    <a:pt x="703" y="413"/>
                    <a:pt x="702" y="412"/>
                  </a:cubicBezTo>
                  <a:cubicBezTo>
                    <a:pt x="702" y="413"/>
                    <a:pt x="701" y="414"/>
                    <a:pt x="701" y="415"/>
                  </a:cubicBezTo>
                  <a:cubicBezTo>
                    <a:pt x="704" y="418"/>
                    <a:pt x="707" y="422"/>
                    <a:pt x="711" y="426"/>
                  </a:cubicBezTo>
                  <a:cubicBezTo>
                    <a:pt x="704" y="429"/>
                    <a:pt x="697" y="414"/>
                    <a:pt x="697" y="414"/>
                  </a:cubicBezTo>
                  <a:cubicBezTo>
                    <a:pt x="695" y="413"/>
                    <a:pt x="694" y="413"/>
                    <a:pt x="693" y="412"/>
                  </a:cubicBezTo>
                  <a:cubicBezTo>
                    <a:pt x="694" y="410"/>
                    <a:pt x="694" y="409"/>
                    <a:pt x="695" y="408"/>
                  </a:cubicBezTo>
                  <a:cubicBezTo>
                    <a:pt x="692" y="407"/>
                    <a:pt x="688" y="407"/>
                    <a:pt x="685" y="407"/>
                  </a:cubicBezTo>
                  <a:cubicBezTo>
                    <a:pt x="685" y="408"/>
                    <a:pt x="682" y="411"/>
                    <a:pt x="687" y="414"/>
                  </a:cubicBezTo>
                  <a:cubicBezTo>
                    <a:pt x="687" y="412"/>
                    <a:pt x="688" y="411"/>
                    <a:pt x="689" y="410"/>
                  </a:cubicBezTo>
                  <a:cubicBezTo>
                    <a:pt x="689" y="410"/>
                    <a:pt x="690" y="410"/>
                    <a:pt x="690" y="410"/>
                  </a:cubicBezTo>
                  <a:cubicBezTo>
                    <a:pt x="691" y="411"/>
                    <a:pt x="694" y="418"/>
                    <a:pt x="700" y="421"/>
                  </a:cubicBezTo>
                  <a:cubicBezTo>
                    <a:pt x="700" y="421"/>
                    <a:pt x="700" y="422"/>
                    <a:pt x="700" y="423"/>
                  </a:cubicBezTo>
                  <a:cubicBezTo>
                    <a:pt x="703" y="425"/>
                    <a:pt x="707" y="428"/>
                    <a:pt x="711" y="431"/>
                  </a:cubicBezTo>
                  <a:cubicBezTo>
                    <a:pt x="713" y="429"/>
                    <a:pt x="714" y="429"/>
                    <a:pt x="719" y="429"/>
                  </a:cubicBezTo>
                  <a:cubicBezTo>
                    <a:pt x="719" y="430"/>
                    <a:pt x="719" y="430"/>
                    <a:pt x="719" y="431"/>
                  </a:cubicBezTo>
                  <a:cubicBezTo>
                    <a:pt x="722" y="431"/>
                    <a:pt x="731" y="434"/>
                    <a:pt x="738" y="436"/>
                  </a:cubicBezTo>
                  <a:cubicBezTo>
                    <a:pt x="736" y="437"/>
                    <a:pt x="734" y="437"/>
                    <a:pt x="731" y="438"/>
                  </a:cubicBezTo>
                  <a:cubicBezTo>
                    <a:pt x="732" y="439"/>
                    <a:pt x="733" y="440"/>
                    <a:pt x="734" y="441"/>
                  </a:cubicBezTo>
                  <a:cubicBezTo>
                    <a:pt x="728" y="439"/>
                    <a:pt x="721" y="438"/>
                    <a:pt x="715" y="436"/>
                  </a:cubicBezTo>
                  <a:cubicBezTo>
                    <a:pt x="715" y="432"/>
                    <a:pt x="704" y="429"/>
                    <a:pt x="702" y="429"/>
                  </a:cubicBezTo>
                  <a:cubicBezTo>
                    <a:pt x="700" y="423"/>
                    <a:pt x="695" y="422"/>
                    <a:pt x="693" y="421"/>
                  </a:cubicBezTo>
                  <a:cubicBezTo>
                    <a:pt x="693" y="426"/>
                    <a:pt x="713" y="438"/>
                    <a:pt x="720" y="442"/>
                  </a:cubicBezTo>
                  <a:cubicBezTo>
                    <a:pt x="720" y="442"/>
                    <a:pt x="720" y="443"/>
                    <a:pt x="720" y="444"/>
                  </a:cubicBezTo>
                  <a:cubicBezTo>
                    <a:pt x="717" y="442"/>
                    <a:pt x="714" y="441"/>
                    <a:pt x="711" y="439"/>
                  </a:cubicBezTo>
                  <a:cubicBezTo>
                    <a:pt x="704" y="432"/>
                    <a:pt x="690" y="426"/>
                    <a:pt x="688" y="421"/>
                  </a:cubicBezTo>
                  <a:cubicBezTo>
                    <a:pt x="689" y="425"/>
                    <a:pt x="689" y="425"/>
                    <a:pt x="691" y="427"/>
                  </a:cubicBezTo>
                  <a:cubicBezTo>
                    <a:pt x="689" y="427"/>
                    <a:pt x="687" y="425"/>
                    <a:pt x="686" y="425"/>
                  </a:cubicBezTo>
                  <a:cubicBezTo>
                    <a:pt x="686" y="426"/>
                    <a:pt x="687" y="428"/>
                    <a:pt x="687" y="429"/>
                  </a:cubicBezTo>
                  <a:cubicBezTo>
                    <a:pt x="685" y="428"/>
                    <a:pt x="683" y="426"/>
                    <a:pt x="681" y="425"/>
                  </a:cubicBezTo>
                  <a:cubicBezTo>
                    <a:pt x="681" y="436"/>
                    <a:pt x="681" y="436"/>
                    <a:pt x="682" y="437"/>
                  </a:cubicBezTo>
                  <a:cubicBezTo>
                    <a:pt x="681" y="441"/>
                    <a:pt x="681" y="441"/>
                    <a:pt x="681" y="444"/>
                  </a:cubicBezTo>
                  <a:cubicBezTo>
                    <a:pt x="684" y="445"/>
                    <a:pt x="684" y="448"/>
                    <a:pt x="686" y="452"/>
                  </a:cubicBezTo>
                  <a:cubicBezTo>
                    <a:pt x="681" y="451"/>
                    <a:pt x="676" y="451"/>
                    <a:pt x="672" y="451"/>
                  </a:cubicBezTo>
                  <a:cubicBezTo>
                    <a:pt x="675" y="454"/>
                    <a:pt x="675" y="454"/>
                    <a:pt x="684" y="455"/>
                  </a:cubicBezTo>
                  <a:cubicBezTo>
                    <a:pt x="684" y="458"/>
                    <a:pt x="692" y="461"/>
                    <a:pt x="693" y="461"/>
                  </a:cubicBezTo>
                  <a:cubicBezTo>
                    <a:pt x="692" y="459"/>
                    <a:pt x="691" y="457"/>
                    <a:pt x="690" y="455"/>
                  </a:cubicBezTo>
                  <a:cubicBezTo>
                    <a:pt x="697" y="459"/>
                    <a:pt x="697" y="459"/>
                    <a:pt x="703" y="464"/>
                  </a:cubicBezTo>
                  <a:cubicBezTo>
                    <a:pt x="708" y="473"/>
                    <a:pt x="698" y="465"/>
                    <a:pt x="697" y="464"/>
                  </a:cubicBezTo>
                  <a:cubicBezTo>
                    <a:pt x="699" y="468"/>
                    <a:pt x="699" y="468"/>
                    <a:pt x="708" y="476"/>
                  </a:cubicBezTo>
                  <a:cubicBezTo>
                    <a:pt x="707" y="476"/>
                    <a:pt x="706" y="476"/>
                    <a:pt x="706" y="476"/>
                  </a:cubicBezTo>
                  <a:cubicBezTo>
                    <a:pt x="701" y="473"/>
                    <a:pt x="701" y="472"/>
                    <a:pt x="699" y="473"/>
                  </a:cubicBezTo>
                  <a:cubicBezTo>
                    <a:pt x="704" y="478"/>
                    <a:pt x="704" y="478"/>
                    <a:pt x="706" y="479"/>
                  </a:cubicBezTo>
                  <a:cubicBezTo>
                    <a:pt x="706" y="480"/>
                    <a:pt x="706" y="480"/>
                    <a:pt x="706" y="481"/>
                  </a:cubicBezTo>
                  <a:cubicBezTo>
                    <a:pt x="711" y="484"/>
                    <a:pt x="716" y="487"/>
                    <a:pt x="721" y="490"/>
                  </a:cubicBezTo>
                  <a:cubicBezTo>
                    <a:pt x="722" y="496"/>
                    <a:pt x="745" y="504"/>
                    <a:pt x="752" y="508"/>
                  </a:cubicBezTo>
                  <a:cubicBezTo>
                    <a:pt x="746" y="508"/>
                    <a:pt x="744" y="506"/>
                    <a:pt x="742" y="505"/>
                  </a:cubicBezTo>
                  <a:cubicBezTo>
                    <a:pt x="741" y="506"/>
                    <a:pt x="741" y="507"/>
                    <a:pt x="741" y="508"/>
                  </a:cubicBezTo>
                  <a:cubicBezTo>
                    <a:pt x="737" y="507"/>
                    <a:pt x="734" y="503"/>
                    <a:pt x="727" y="501"/>
                  </a:cubicBezTo>
                  <a:cubicBezTo>
                    <a:pt x="727" y="495"/>
                    <a:pt x="715" y="492"/>
                    <a:pt x="715" y="492"/>
                  </a:cubicBezTo>
                  <a:cubicBezTo>
                    <a:pt x="714" y="491"/>
                    <a:pt x="714" y="490"/>
                    <a:pt x="714" y="489"/>
                  </a:cubicBezTo>
                  <a:cubicBezTo>
                    <a:pt x="699" y="482"/>
                    <a:pt x="690" y="467"/>
                    <a:pt x="681" y="464"/>
                  </a:cubicBezTo>
                  <a:cubicBezTo>
                    <a:pt x="681" y="466"/>
                    <a:pt x="680" y="469"/>
                    <a:pt x="688" y="471"/>
                  </a:cubicBezTo>
                  <a:cubicBezTo>
                    <a:pt x="689" y="474"/>
                    <a:pt x="689" y="478"/>
                    <a:pt x="690" y="481"/>
                  </a:cubicBezTo>
                  <a:cubicBezTo>
                    <a:pt x="684" y="479"/>
                    <a:pt x="683" y="477"/>
                    <a:pt x="681" y="477"/>
                  </a:cubicBezTo>
                  <a:cubicBezTo>
                    <a:pt x="682" y="478"/>
                    <a:pt x="682" y="479"/>
                    <a:pt x="683" y="480"/>
                  </a:cubicBezTo>
                  <a:cubicBezTo>
                    <a:pt x="673" y="480"/>
                    <a:pt x="665" y="466"/>
                    <a:pt x="663" y="462"/>
                  </a:cubicBezTo>
                  <a:cubicBezTo>
                    <a:pt x="662" y="464"/>
                    <a:pt x="662" y="464"/>
                    <a:pt x="662" y="467"/>
                  </a:cubicBezTo>
                  <a:cubicBezTo>
                    <a:pt x="662" y="467"/>
                    <a:pt x="663" y="467"/>
                    <a:pt x="664" y="467"/>
                  </a:cubicBezTo>
                  <a:cubicBezTo>
                    <a:pt x="665" y="474"/>
                    <a:pt x="666" y="480"/>
                    <a:pt x="667" y="487"/>
                  </a:cubicBezTo>
                  <a:cubicBezTo>
                    <a:pt x="668" y="486"/>
                    <a:pt x="669" y="485"/>
                    <a:pt x="670" y="485"/>
                  </a:cubicBezTo>
                  <a:cubicBezTo>
                    <a:pt x="670" y="483"/>
                    <a:pt x="669" y="482"/>
                    <a:pt x="669" y="481"/>
                  </a:cubicBezTo>
                  <a:cubicBezTo>
                    <a:pt x="670" y="482"/>
                    <a:pt x="672" y="482"/>
                    <a:pt x="674" y="483"/>
                  </a:cubicBezTo>
                  <a:cubicBezTo>
                    <a:pt x="674" y="482"/>
                    <a:pt x="674" y="482"/>
                    <a:pt x="674" y="481"/>
                  </a:cubicBezTo>
                  <a:cubicBezTo>
                    <a:pt x="672" y="480"/>
                    <a:pt x="670" y="480"/>
                    <a:pt x="668" y="479"/>
                  </a:cubicBezTo>
                  <a:cubicBezTo>
                    <a:pt x="668" y="478"/>
                    <a:pt x="668" y="477"/>
                    <a:pt x="668" y="476"/>
                  </a:cubicBezTo>
                  <a:cubicBezTo>
                    <a:pt x="669" y="476"/>
                    <a:pt x="670" y="477"/>
                    <a:pt x="672" y="477"/>
                  </a:cubicBezTo>
                  <a:cubicBezTo>
                    <a:pt x="672" y="477"/>
                    <a:pt x="672" y="478"/>
                    <a:pt x="672" y="479"/>
                  </a:cubicBezTo>
                  <a:cubicBezTo>
                    <a:pt x="683" y="486"/>
                    <a:pt x="691" y="495"/>
                    <a:pt x="705" y="505"/>
                  </a:cubicBezTo>
                  <a:cubicBezTo>
                    <a:pt x="706" y="507"/>
                    <a:pt x="706" y="507"/>
                    <a:pt x="712" y="510"/>
                  </a:cubicBezTo>
                  <a:cubicBezTo>
                    <a:pt x="712" y="511"/>
                    <a:pt x="712" y="511"/>
                    <a:pt x="712" y="513"/>
                  </a:cubicBezTo>
                  <a:cubicBezTo>
                    <a:pt x="714" y="515"/>
                    <a:pt x="716" y="517"/>
                    <a:pt x="718" y="519"/>
                  </a:cubicBezTo>
                  <a:cubicBezTo>
                    <a:pt x="716" y="521"/>
                    <a:pt x="717" y="523"/>
                    <a:pt x="717" y="527"/>
                  </a:cubicBezTo>
                  <a:cubicBezTo>
                    <a:pt x="715" y="528"/>
                    <a:pt x="709" y="534"/>
                    <a:pt x="708" y="534"/>
                  </a:cubicBezTo>
                  <a:cubicBezTo>
                    <a:pt x="702" y="531"/>
                    <a:pt x="689" y="531"/>
                    <a:pt x="685" y="531"/>
                  </a:cubicBezTo>
                  <a:cubicBezTo>
                    <a:pt x="684" y="530"/>
                    <a:pt x="684" y="529"/>
                    <a:pt x="684" y="529"/>
                  </a:cubicBezTo>
                  <a:cubicBezTo>
                    <a:pt x="680" y="529"/>
                    <a:pt x="679" y="529"/>
                    <a:pt x="676" y="531"/>
                  </a:cubicBezTo>
                  <a:cubicBezTo>
                    <a:pt x="677" y="533"/>
                    <a:pt x="682" y="543"/>
                    <a:pt x="687" y="541"/>
                  </a:cubicBezTo>
                  <a:cubicBezTo>
                    <a:pt x="683" y="537"/>
                    <a:pt x="682" y="536"/>
                    <a:pt x="682" y="534"/>
                  </a:cubicBezTo>
                  <a:cubicBezTo>
                    <a:pt x="688" y="535"/>
                    <a:pt x="694" y="540"/>
                    <a:pt x="702" y="546"/>
                  </a:cubicBezTo>
                  <a:cubicBezTo>
                    <a:pt x="702" y="546"/>
                    <a:pt x="702" y="547"/>
                    <a:pt x="702" y="548"/>
                  </a:cubicBezTo>
                  <a:cubicBezTo>
                    <a:pt x="705" y="547"/>
                    <a:pt x="709" y="546"/>
                    <a:pt x="712" y="545"/>
                  </a:cubicBezTo>
                  <a:cubicBezTo>
                    <a:pt x="709" y="542"/>
                    <a:pt x="705" y="540"/>
                    <a:pt x="701" y="537"/>
                  </a:cubicBezTo>
                  <a:cubicBezTo>
                    <a:pt x="708" y="538"/>
                    <a:pt x="710" y="538"/>
                    <a:pt x="719" y="545"/>
                  </a:cubicBezTo>
                  <a:cubicBezTo>
                    <a:pt x="717" y="546"/>
                    <a:pt x="717" y="546"/>
                    <a:pt x="717" y="548"/>
                  </a:cubicBezTo>
                  <a:cubicBezTo>
                    <a:pt x="720" y="548"/>
                    <a:pt x="723" y="548"/>
                    <a:pt x="727" y="548"/>
                  </a:cubicBezTo>
                  <a:cubicBezTo>
                    <a:pt x="727" y="549"/>
                    <a:pt x="727" y="549"/>
                    <a:pt x="727" y="550"/>
                  </a:cubicBezTo>
                  <a:cubicBezTo>
                    <a:pt x="728" y="549"/>
                    <a:pt x="729" y="549"/>
                    <a:pt x="729" y="549"/>
                  </a:cubicBezTo>
                  <a:cubicBezTo>
                    <a:pt x="729" y="548"/>
                    <a:pt x="729" y="547"/>
                    <a:pt x="730" y="546"/>
                  </a:cubicBezTo>
                  <a:cubicBezTo>
                    <a:pt x="731" y="546"/>
                    <a:pt x="731" y="546"/>
                    <a:pt x="732" y="545"/>
                  </a:cubicBezTo>
                  <a:cubicBezTo>
                    <a:pt x="734" y="537"/>
                    <a:pt x="728" y="539"/>
                    <a:pt x="727" y="540"/>
                  </a:cubicBezTo>
                  <a:cubicBezTo>
                    <a:pt x="727" y="540"/>
                    <a:pt x="727" y="541"/>
                    <a:pt x="727" y="542"/>
                  </a:cubicBezTo>
                  <a:cubicBezTo>
                    <a:pt x="718" y="540"/>
                    <a:pt x="715" y="539"/>
                    <a:pt x="715" y="533"/>
                  </a:cubicBezTo>
                  <a:cubicBezTo>
                    <a:pt x="716" y="533"/>
                    <a:pt x="721" y="534"/>
                    <a:pt x="719" y="537"/>
                  </a:cubicBezTo>
                  <a:cubicBezTo>
                    <a:pt x="721" y="536"/>
                    <a:pt x="723" y="535"/>
                    <a:pt x="726" y="535"/>
                  </a:cubicBezTo>
                  <a:cubicBezTo>
                    <a:pt x="726" y="534"/>
                    <a:pt x="726" y="534"/>
                    <a:pt x="726" y="533"/>
                  </a:cubicBezTo>
                  <a:cubicBezTo>
                    <a:pt x="712" y="533"/>
                    <a:pt x="718" y="527"/>
                    <a:pt x="722" y="528"/>
                  </a:cubicBezTo>
                  <a:cubicBezTo>
                    <a:pt x="722" y="526"/>
                    <a:pt x="722" y="524"/>
                    <a:pt x="722" y="522"/>
                  </a:cubicBezTo>
                  <a:cubicBezTo>
                    <a:pt x="723" y="522"/>
                    <a:pt x="725" y="521"/>
                    <a:pt x="727" y="521"/>
                  </a:cubicBezTo>
                  <a:cubicBezTo>
                    <a:pt x="726" y="521"/>
                    <a:pt x="724" y="520"/>
                    <a:pt x="723" y="519"/>
                  </a:cubicBezTo>
                  <a:cubicBezTo>
                    <a:pt x="723" y="518"/>
                    <a:pt x="723" y="517"/>
                    <a:pt x="723" y="517"/>
                  </a:cubicBezTo>
                  <a:cubicBezTo>
                    <a:pt x="731" y="517"/>
                    <a:pt x="753" y="512"/>
                    <a:pt x="763" y="509"/>
                  </a:cubicBezTo>
                  <a:cubicBezTo>
                    <a:pt x="763" y="510"/>
                    <a:pt x="764" y="511"/>
                    <a:pt x="764" y="511"/>
                  </a:cubicBezTo>
                  <a:cubicBezTo>
                    <a:pt x="763" y="511"/>
                    <a:pt x="762" y="511"/>
                    <a:pt x="761" y="511"/>
                  </a:cubicBezTo>
                  <a:cubicBezTo>
                    <a:pt x="761" y="512"/>
                    <a:pt x="761" y="513"/>
                    <a:pt x="761" y="514"/>
                  </a:cubicBezTo>
                  <a:cubicBezTo>
                    <a:pt x="753" y="514"/>
                    <a:pt x="749" y="515"/>
                    <a:pt x="744" y="517"/>
                  </a:cubicBezTo>
                  <a:cubicBezTo>
                    <a:pt x="747" y="518"/>
                    <a:pt x="750" y="518"/>
                    <a:pt x="753" y="519"/>
                  </a:cubicBezTo>
                  <a:cubicBezTo>
                    <a:pt x="736" y="520"/>
                    <a:pt x="736" y="520"/>
                    <a:pt x="734" y="521"/>
                  </a:cubicBezTo>
                  <a:cubicBezTo>
                    <a:pt x="735" y="521"/>
                    <a:pt x="736" y="522"/>
                    <a:pt x="738" y="522"/>
                  </a:cubicBezTo>
                  <a:cubicBezTo>
                    <a:pt x="738" y="523"/>
                    <a:pt x="738" y="524"/>
                    <a:pt x="738" y="524"/>
                  </a:cubicBezTo>
                  <a:cubicBezTo>
                    <a:pt x="736" y="525"/>
                    <a:pt x="734" y="525"/>
                    <a:pt x="731" y="526"/>
                  </a:cubicBezTo>
                  <a:cubicBezTo>
                    <a:pt x="736" y="527"/>
                    <a:pt x="741" y="529"/>
                    <a:pt x="745" y="531"/>
                  </a:cubicBezTo>
                  <a:cubicBezTo>
                    <a:pt x="751" y="531"/>
                    <a:pt x="767" y="530"/>
                    <a:pt x="773" y="524"/>
                  </a:cubicBezTo>
                  <a:cubicBezTo>
                    <a:pt x="773" y="525"/>
                    <a:pt x="773" y="526"/>
                    <a:pt x="774" y="527"/>
                  </a:cubicBezTo>
                  <a:cubicBezTo>
                    <a:pt x="768" y="529"/>
                    <a:pt x="762" y="531"/>
                    <a:pt x="756" y="533"/>
                  </a:cubicBezTo>
                  <a:cubicBezTo>
                    <a:pt x="756" y="534"/>
                    <a:pt x="756" y="536"/>
                    <a:pt x="756" y="537"/>
                  </a:cubicBezTo>
                  <a:cubicBezTo>
                    <a:pt x="756" y="537"/>
                    <a:pt x="755" y="536"/>
                    <a:pt x="755" y="535"/>
                  </a:cubicBezTo>
                  <a:cubicBezTo>
                    <a:pt x="745" y="535"/>
                    <a:pt x="736" y="535"/>
                    <a:pt x="727" y="535"/>
                  </a:cubicBezTo>
                  <a:cubicBezTo>
                    <a:pt x="727" y="536"/>
                    <a:pt x="727" y="536"/>
                    <a:pt x="728" y="537"/>
                  </a:cubicBezTo>
                  <a:cubicBezTo>
                    <a:pt x="731" y="537"/>
                    <a:pt x="734" y="538"/>
                    <a:pt x="738" y="538"/>
                  </a:cubicBezTo>
                  <a:cubicBezTo>
                    <a:pt x="738" y="539"/>
                    <a:pt x="738" y="540"/>
                    <a:pt x="738" y="541"/>
                  </a:cubicBezTo>
                  <a:cubicBezTo>
                    <a:pt x="740" y="542"/>
                    <a:pt x="742" y="542"/>
                    <a:pt x="744" y="543"/>
                  </a:cubicBezTo>
                  <a:cubicBezTo>
                    <a:pt x="741" y="544"/>
                    <a:pt x="738" y="545"/>
                    <a:pt x="736" y="546"/>
                  </a:cubicBezTo>
                  <a:cubicBezTo>
                    <a:pt x="736" y="546"/>
                    <a:pt x="736" y="547"/>
                    <a:pt x="736" y="548"/>
                  </a:cubicBezTo>
                  <a:cubicBezTo>
                    <a:pt x="734" y="548"/>
                    <a:pt x="733" y="548"/>
                    <a:pt x="731" y="548"/>
                  </a:cubicBezTo>
                  <a:cubicBezTo>
                    <a:pt x="731" y="549"/>
                    <a:pt x="731" y="551"/>
                    <a:pt x="731" y="553"/>
                  </a:cubicBezTo>
                  <a:cubicBezTo>
                    <a:pt x="714" y="556"/>
                    <a:pt x="704" y="559"/>
                    <a:pt x="702" y="559"/>
                  </a:cubicBezTo>
                  <a:cubicBezTo>
                    <a:pt x="701" y="557"/>
                    <a:pt x="701" y="556"/>
                    <a:pt x="701" y="555"/>
                  </a:cubicBezTo>
                  <a:cubicBezTo>
                    <a:pt x="698" y="555"/>
                    <a:pt x="695" y="555"/>
                    <a:pt x="692" y="555"/>
                  </a:cubicBezTo>
                  <a:cubicBezTo>
                    <a:pt x="692" y="553"/>
                    <a:pt x="691" y="552"/>
                    <a:pt x="691" y="550"/>
                  </a:cubicBezTo>
                  <a:cubicBezTo>
                    <a:pt x="692" y="550"/>
                    <a:pt x="692" y="550"/>
                    <a:pt x="693" y="550"/>
                  </a:cubicBezTo>
                  <a:cubicBezTo>
                    <a:pt x="692" y="545"/>
                    <a:pt x="689" y="544"/>
                    <a:pt x="687" y="543"/>
                  </a:cubicBezTo>
                  <a:cubicBezTo>
                    <a:pt x="683" y="552"/>
                    <a:pt x="691" y="559"/>
                    <a:pt x="702" y="565"/>
                  </a:cubicBezTo>
                  <a:cubicBezTo>
                    <a:pt x="702" y="566"/>
                    <a:pt x="702" y="566"/>
                    <a:pt x="702" y="567"/>
                  </a:cubicBezTo>
                  <a:cubicBezTo>
                    <a:pt x="704" y="567"/>
                    <a:pt x="713" y="576"/>
                    <a:pt x="720" y="580"/>
                  </a:cubicBezTo>
                  <a:cubicBezTo>
                    <a:pt x="723" y="580"/>
                    <a:pt x="727" y="580"/>
                    <a:pt x="731" y="581"/>
                  </a:cubicBezTo>
                  <a:cubicBezTo>
                    <a:pt x="726" y="578"/>
                    <a:pt x="726" y="578"/>
                    <a:pt x="722" y="578"/>
                  </a:cubicBezTo>
                  <a:cubicBezTo>
                    <a:pt x="721" y="577"/>
                    <a:pt x="721" y="575"/>
                    <a:pt x="721" y="574"/>
                  </a:cubicBezTo>
                  <a:cubicBezTo>
                    <a:pt x="715" y="572"/>
                    <a:pt x="715" y="572"/>
                    <a:pt x="715" y="571"/>
                  </a:cubicBezTo>
                  <a:cubicBezTo>
                    <a:pt x="718" y="571"/>
                    <a:pt x="722" y="572"/>
                    <a:pt x="726" y="574"/>
                  </a:cubicBezTo>
                  <a:cubicBezTo>
                    <a:pt x="726" y="573"/>
                    <a:pt x="726" y="572"/>
                    <a:pt x="727" y="571"/>
                  </a:cubicBezTo>
                  <a:cubicBezTo>
                    <a:pt x="726" y="571"/>
                    <a:pt x="724" y="570"/>
                    <a:pt x="723" y="570"/>
                  </a:cubicBezTo>
                  <a:cubicBezTo>
                    <a:pt x="723" y="565"/>
                    <a:pt x="716" y="565"/>
                    <a:pt x="715" y="565"/>
                  </a:cubicBezTo>
                  <a:cubicBezTo>
                    <a:pt x="712" y="565"/>
                    <a:pt x="709" y="565"/>
                    <a:pt x="707" y="566"/>
                  </a:cubicBezTo>
                  <a:cubicBezTo>
                    <a:pt x="707" y="565"/>
                    <a:pt x="707" y="564"/>
                    <a:pt x="707" y="563"/>
                  </a:cubicBezTo>
                  <a:cubicBezTo>
                    <a:pt x="711" y="562"/>
                    <a:pt x="715" y="562"/>
                    <a:pt x="718" y="561"/>
                  </a:cubicBezTo>
                  <a:cubicBezTo>
                    <a:pt x="718" y="555"/>
                    <a:pt x="738" y="559"/>
                    <a:pt x="741" y="559"/>
                  </a:cubicBezTo>
                  <a:cubicBezTo>
                    <a:pt x="752" y="557"/>
                    <a:pt x="762" y="556"/>
                    <a:pt x="774" y="550"/>
                  </a:cubicBezTo>
                  <a:cubicBezTo>
                    <a:pt x="771" y="554"/>
                    <a:pt x="770" y="553"/>
                    <a:pt x="770" y="557"/>
                  </a:cubicBezTo>
                  <a:cubicBezTo>
                    <a:pt x="764" y="557"/>
                    <a:pt x="765" y="559"/>
                    <a:pt x="764" y="561"/>
                  </a:cubicBezTo>
                  <a:cubicBezTo>
                    <a:pt x="755" y="565"/>
                    <a:pt x="755" y="565"/>
                    <a:pt x="748" y="565"/>
                  </a:cubicBezTo>
                  <a:cubicBezTo>
                    <a:pt x="748" y="566"/>
                    <a:pt x="748" y="566"/>
                    <a:pt x="748" y="567"/>
                  </a:cubicBezTo>
                  <a:cubicBezTo>
                    <a:pt x="749" y="567"/>
                    <a:pt x="754" y="566"/>
                    <a:pt x="756" y="571"/>
                  </a:cubicBezTo>
                  <a:cubicBezTo>
                    <a:pt x="761" y="570"/>
                    <a:pt x="767" y="561"/>
                    <a:pt x="772" y="561"/>
                  </a:cubicBezTo>
                  <a:cubicBezTo>
                    <a:pt x="772" y="562"/>
                    <a:pt x="772" y="562"/>
                    <a:pt x="772" y="563"/>
                  </a:cubicBezTo>
                  <a:cubicBezTo>
                    <a:pt x="771" y="563"/>
                    <a:pt x="770" y="563"/>
                    <a:pt x="770" y="563"/>
                  </a:cubicBezTo>
                  <a:cubicBezTo>
                    <a:pt x="767" y="565"/>
                    <a:pt x="765" y="568"/>
                    <a:pt x="763" y="570"/>
                  </a:cubicBezTo>
                  <a:cubicBezTo>
                    <a:pt x="764" y="571"/>
                    <a:pt x="764" y="571"/>
                    <a:pt x="765" y="571"/>
                  </a:cubicBezTo>
                  <a:cubicBezTo>
                    <a:pt x="767" y="567"/>
                    <a:pt x="775" y="563"/>
                    <a:pt x="777" y="559"/>
                  </a:cubicBezTo>
                  <a:cubicBezTo>
                    <a:pt x="775" y="559"/>
                    <a:pt x="775" y="559"/>
                    <a:pt x="774" y="557"/>
                  </a:cubicBezTo>
                  <a:cubicBezTo>
                    <a:pt x="775" y="556"/>
                    <a:pt x="776" y="555"/>
                    <a:pt x="777" y="555"/>
                  </a:cubicBezTo>
                  <a:cubicBezTo>
                    <a:pt x="778" y="556"/>
                    <a:pt x="779" y="557"/>
                    <a:pt x="781" y="556"/>
                  </a:cubicBezTo>
                  <a:cubicBezTo>
                    <a:pt x="781" y="556"/>
                    <a:pt x="781" y="557"/>
                    <a:pt x="781" y="558"/>
                  </a:cubicBezTo>
                  <a:cubicBezTo>
                    <a:pt x="778" y="561"/>
                    <a:pt x="776" y="564"/>
                    <a:pt x="773" y="568"/>
                  </a:cubicBezTo>
                  <a:cubicBezTo>
                    <a:pt x="774" y="568"/>
                    <a:pt x="775" y="568"/>
                    <a:pt x="776" y="568"/>
                  </a:cubicBezTo>
                  <a:cubicBezTo>
                    <a:pt x="780" y="565"/>
                    <a:pt x="783" y="563"/>
                    <a:pt x="789" y="561"/>
                  </a:cubicBezTo>
                  <a:cubicBezTo>
                    <a:pt x="789" y="560"/>
                    <a:pt x="789" y="559"/>
                    <a:pt x="790" y="559"/>
                  </a:cubicBezTo>
                  <a:cubicBezTo>
                    <a:pt x="791" y="559"/>
                    <a:pt x="792" y="558"/>
                    <a:pt x="794" y="558"/>
                  </a:cubicBezTo>
                  <a:cubicBezTo>
                    <a:pt x="790" y="561"/>
                    <a:pt x="786" y="564"/>
                    <a:pt x="782" y="568"/>
                  </a:cubicBezTo>
                  <a:cubicBezTo>
                    <a:pt x="782" y="568"/>
                    <a:pt x="782" y="569"/>
                    <a:pt x="782" y="570"/>
                  </a:cubicBezTo>
                  <a:cubicBezTo>
                    <a:pt x="776" y="570"/>
                    <a:pt x="770" y="571"/>
                    <a:pt x="765" y="574"/>
                  </a:cubicBezTo>
                  <a:cubicBezTo>
                    <a:pt x="765" y="575"/>
                    <a:pt x="765" y="575"/>
                    <a:pt x="766" y="576"/>
                  </a:cubicBezTo>
                  <a:cubicBezTo>
                    <a:pt x="762" y="577"/>
                    <a:pt x="759" y="578"/>
                    <a:pt x="756" y="578"/>
                  </a:cubicBezTo>
                  <a:cubicBezTo>
                    <a:pt x="756" y="579"/>
                    <a:pt x="756" y="580"/>
                    <a:pt x="756" y="581"/>
                  </a:cubicBezTo>
                  <a:cubicBezTo>
                    <a:pt x="754" y="581"/>
                    <a:pt x="754" y="581"/>
                    <a:pt x="753" y="581"/>
                  </a:cubicBezTo>
                  <a:cubicBezTo>
                    <a:pt x="753" y="581"/>
                    <a:pt x="753" y="582"/>
                    <a:pt x="753" y="583"/>
                  </a:cubicBezTo>
                  <a:cubicBezTo>
                    <a:pt x="747" y="582"/>
                    <a:pt x="747" y="582"/>
                    <a:pt x="740" y="583"/>
                  </a:cubicBezTo>
                  <a:cubicBezTo>
                    <a:pt x="740" y="582"/>
                    <a:pt x="740" y="581"/>
                    <a:pt x="740" y="581"/>
                  </a:cubicBezTo>
                  <a:cubicBezTo>
                    <a:pt x="745" y="578"/>
                    <a:pt x="750" y="575"/>
                    <a:pt x="755" y="572"/>
                  </a:cubicBezTo>
                  <a:cubicBezTo>
                    <a:pt x="744" y="571"/>
                    <a:pt x="736" y="566"/>
                    <a:pt x="729" y="564"/>
                  </a:cubicBezTo>
                  <a:cubicBezTo>
                    <a:pt x="731" y="566"/>
                    <a:pt x="733" y="567"/>
                    <a:pt x="736" y="568"/>
                  </a:cubicBezTo>
                  <a:cubicBezTo>
                    <a:pt x="736" y="568"/>
                    <a:pt x="736" y="568"/>
                    <a:pt x="736" y="569"/>
                  </a:cubicBezTo>
                  <a:cubicBezTo>
                    <a:pt x="739" y="570"/>
                    <a:pt x="742" y="571"/>
                    <a:pt x="746" y="572"/>
                  </a:cubicBezTo>
                  <a:cubicBezTo>
                    <a:pt x="746" y="573"/>
                    <a:pt x="747" y="574"/>
                    <a:pt x="747" y="575"/>
                  </a:cubicBezTo>
                  <a:cubicBezTo>
                    <a:pt x="746" y="575"/>
                    <a:pt x="745" y="576"/>
                    <a:pt x="743" y="576"/>
                  </a:cubicBezTo>
                  <a:cubicBezTo>
                    <a:pt x="743" y="577"/>
                    <a:pt x="743" y="578"/>
                    <a:pt x="743" y="578"/>
                  </a:cubicBezTo>
                  <a:cubicBezTo>
                    <a:pt x="740" y="579"/>
                    <a:pt x="737" y="579"/>
                    <a:pt x="734" y="580"/>
                  </a:cubicBezTo>
                  <a:cubicBezTo>
                    <a:pt x="733" y="582"/>
                    <a:pt x="732" y="584"/>
                    <a:pt x="731" y="587"/>
                  </a:cubicBezTo>
                  <a:cubicBezTo>
                    <a:pt x="742" y="588"/>
                    <a:pt x="751" y="590"/>
                    <a:pt x="764" y="596"/>
                  </a:cubicBezTo>
                  <a:cubicBezTo>
                    <a:pt x="769" y="596"/>
                    <a:pt x="773" y="596"/>
                    <a:pt x="778" y="597"/>
                  </a:cubicBezTo>
                  <a:cubicBezTo>
                    <a:pt x="774" y="597"/>
                    <a:pt x="770" y="599"/>
                    <a:pt x="765" y="600"/>
                  </a:cubicBezTo>
                  <a:cubicBezTo>
                    <a:pt x="765" y="601"/>
                    <a:pt x="765" y="602"/>
                    <a:pt x="765" y="603"/>
                  </a:cubicBezTo>
                  <a:cubicBezTo>
                    <a:pt x="767" y="603"/>
                    <a:pt x="768" y="603"/>
                    <a:pt x="770" y="603"/>
                  </a:cubicBezTo>
                  <a:cubicBezTo>
                    <a:pt x="772" y="599"/>
                    <a:pt x="771" y="601"/>
                    <a:pt x="776" y="600"/>
                  </a:cubicBezTo>
                  <a:cubicBezTo>
                    <a:pt x="776" y="599"/>
                    <a:pt x="776" y="598"/>
                    <a:pt x="777" y="598"/>
                  </a:cubicBezTo>
                  <a:cubicBezTo>
                    <a:pt x="781" y="599"/>
                    <a:pt x="783" y="596"/>
                    <a:pt x="788" y="599"/>
                  </a:cubicBezTo>
                  <a:cubicBezTo>
                    <a:pt x="787" y="600"/>
                    <a:pt x="786" y="601"/>
                    <a:pt x="785" y="602"/>
                  </a:cubicBezTo>
                  <a:cubicBezTo>
                    <a:pt x="784" y="602"/>
                    <a:pt x="783" y="602"/>
                    <a:pt x="781" y="602"/>
                  </a:cubicBezTo>
                  <a:cubicBezTo>
                    <a:pt x="781" y="604"/>
                    <a:pt x="765" y="610"/>
                    <a:pt x="763" y="612"/>
                  </a:cubicBezTo>
                  <a:cubicBezTo>
                    <a:pt x="763" y="612"/>
                    <a:pt x="763" y="613"/>
                    <a:pt x="763" y="615"/>
                  </a:cubicBezTo>
                  <a:cubicBezTo>
                    <a:pt x="765" y="613"/>
                    <a:pt x="766" y="612"/>
                    <a:pt x="767" y="611"/>
                  </a:cubicBezTo>
                  <a:cubicBezTo>
                    <a:pt x="769" y="611"/>
                    <a:pt x="773" y="611"/>
                    <a:pt x="775" y="609"/>
                  </a:cubicBezTo>
                  <a:cubicBezTo>
                    <a:pt x="776" y="609"/>
                    <a:pt x="776" y="610"/>
                    <a:pt x="778" y="612"/>
                  </a:cubicBezTo>
                  <a:cubicBezTo>
                    <a:pt x="776" y="615"/>
                    <a:pt x="772" y="613"/>
                    <a:pt x="770" y="612"/>
                  </a:cubicBezTo>
                  <a:cubicBezTo>
                    <a:pt x="769" y="613"/>
                    <a:pt x="769" y="615"/>
                    <a:pt x="768" y="616"/>
                  </a:cubicBezTo>
                  <a:cubicBezTo>
                    <a:pt x="775" y="616"/>
                    <a:pt x="784" y="614"/>
                    <a:pt x="793" y="612"/>
                  </a:cubicBezTo>
                  <a:cubicBezTo>
                    <a:pt x="793" y="613"/>
                    <a:pt x="793" y="613"/>
                    <a:pt x="786" y="616"/>
                  </a:cubicBezTo>
                  <a:cubicBezTo>
                    <a:pt x="784" y="616"/>
                    <a:pt x="783" y="617"/>
                    <a:pt x="781" y="617"/>
                  </a:cubicBezTo>
                  <a:cubicBezTo>
                    <a:pt x="781" y="618"/>
                    <a:pt x="781" y="619"/>
                    <a:pt x="781" y="619"/>
                  </a:cubicBezTo>
                  <a:cubicBezTo>
                    <a:pt x="771" y="619"/>
                    <a:pt x="768" y="621"/>
                    <a:pt x="760" y="625"/>
                  </a:cubicBezTo>
                  <a:cubicBezTo>
                    <a:pt x="764" y="626"/>
                    <a:pt x="768" y="627"/>
                    <a:pt x="772" y="628"/>
                  </a:cubicBezTo>
                  <a:cubicBezTo>
                    <a:pt x="767" y="628"/>
                    <a:pt x="762" y="628"/>
                    <a:pt x="756" y="628"/>
                  </a:cubicBezTo>
                  <a:cubicBezTo>
                    <a:pt x="756" y="625"/>
                    <a:pt x="753" y="625"/>
                    <a:pt x="751" y="625"/>
                  </a:cubicBezTo>
                  <a:cubicBezTo>
                    <a:pt x="742" y="629"/>
                    <a:pt x="730" y="627"/>
                    <a:pt x="722" y="628"/>
                  </a:cubicBezTo>
                  <a:cubicBezTo>
                    <a:pt x="722" y="629"/>
                    <a:pt x="722" y="630"/>
                    <a:pt x="722" y="631"/>
                  </a:cubicBezTo>
                  <a:cubicBezTo>
                    <a:pt x="717" y="630"/>
                    <a:pt x="713" y="630"/>
                    <a:pt x="709" y="629"/>
                  </a:cubicBezTo>
                  <a:cubicBezTo>
                    <a:pt x="709" y="620"/>
                    <a:pt x="694" y="622"/>
                    <a:pt x="693" y="623"/>
                  </a:cubicBezTo>
                  <a:cubicBezTo>
                    <a:pt x="685" y="617"/>
                    <a:pt x="685" y="622"/>
                    <a:pt x="684" y="612"/>
                  </a:cubicBezTo>
                  <a:cubicBezTo>
                    <a:pt x="682" y="611"/>
                    <a:pt x="679" y="610"/>
                    <a:pt x="676" y="609"/>
                  </a:cubicBezTo>
                  <a:cubicBezTo>
                    <a:pt x="676" y="604"/>
                    <a:pt x="666" y="600"/>
                    <a:pt x="665" y="599"/>
                  </a:cubicBezTo>
                  <a:cubicBezTo>
                    <a:pt x="665" y="601"/>
                    <a:pt x="668" y="607"/>
                    <a:pt x="676" y="609"/>
                  </a:cubicBezTo>
                  <a:cubicBezTo>
                    <a:pt x="676" y="610"/>
                    <a:pt x="676" y="612"/>
                    <a:pt x="677" y="613"/>
                  </a:cubicBezTo>
                  <a:cubicBezTo>
                    <a:pt x="671" y="609"/>
                    <a:pt x="665" y="604"/>
                    <a:pt x="658" y="600"/>
                  </a:cubicBezTo>
                  <a:cubicBezTo>
                    <a:pt x="658" y="599"/>
                    <a:pt x="658" y="598"/>
                    <a:pt x="658" y="598"/>
                  </a:cubicBezTo>
                  <a:cubicBezTo>
                    <a:pt x="653" y="593"/>
                    <a:pt x="648" y="589"/>
                    <a:pt x="643" y="584"/>
                  </a:cubicBezTo>
                  <a:cubicBezTo>
                    <a:pt x="645" y="584"/>
                    <a:pt x="654" y="592"/>
                    <a:pt x="659" y="596"/>
                  </a:cubicBezTo>
                  <a:cubicBezTo>
                    <a:pt x="659" y="596"/>
                    <a:pt x="659" y="597"/>
                    <a:pt x="659" y="597"/>
                  </a:cubicBezTo>
                  <a:cubicBezTo>
                    <a:pt x="661" y="598"/>
                    <a:pt x="662" y="598"/>
                    <a:pt x="663" y="599"/>
                  </a:cubicBezTo>
                  <a:cubicBezTo>
                    <a:pt x="661" y="593"/>
                    <a:pt x="654" y="584"/>
                    <a:pt x="654" y="583"/>
                  </a:cubicBezTo>
                  <a:cubicBezTo>
                    <a:pt x="641" y="578"/>
                    <a:pt x="629" y="574"/>
                    <a:pt x="617" y="570"/>
                  </a:cubicBezTo>
                  <a:cubicBezTo>
                    <a:pt x="617" y="569"/>
                    <a:pt x="617" y="568"/>
                    <a:pt x="617" y="568"/>
                  </a:cubicBezTo>
                  <a:cubicBezTo>
                    <a:pt x="606" y="562"/>
                    <a:pt x="598" y="557"/>
                    <a:pt x="595" y="549"/>
                  </a:cubicBezTo>
                  <a:cubicBezTo>
                    <a:pt x="581" y="542"/>
                    <a:pt x="582" y="527"/>
                    <a:pt x="574" y="522"/>
                  </a:cubicBezTo>
                  <a:cubicBezTo>
                    <a:pt x="573" y="519"/>
                    <a:pt x="571" y="515"/>
                    <a:pt x="571" y="512"/>
                  </a:cubicBezTo>
                  <a:cubicBezTo>
                    <a:pt x="571" y="512"/>
                    <a:pt x="572" y="511"/>
                    <a:pt x="573" y="511"/>
                  </a:cubicBezTo>
                  <a:cubicBezTo>
                    <a:pt x="574" y="515"/>
                    <a:pt x="576" y="518"/>
                    <a:pt x="579" y="521"/>
                  </a:cubicBezTo>
                  <a:cubicBezTo>
                    <a:pt x="579" y="521"/>
                    <a:pt x="579" y="521"/>
                    <a:pt x="580" y="521"/>
                  </a:cubicBezTo>
                  <a:cubicBezTo>
                    <a:pt x="579" y="515"/>
                    <a:pt x="575" y="507"/>
                    <a:pt x="571" y="507"/>
                  </a:cubicBezTo>
                  <a:cubicBezTo>
                    <a:pt x="571" y="505"/>
                    <a:pt x="571" y="504"/>
                    <a:pt x="571" y="502"/>
                  </a:cubicBezTo>
                  <a:cubicBezTo>
                    <a:pt x="571" y="503"/>
                    <a:pt x="572" y="504"/>
                    <a:pt x="573" y="505"/>
                  </a:cubicBezTo>
                  <a:cubicBezTo>
                    <a:pt x="573" y="502"/>
                    <a:pt x="572" y="500"/>
                    <a:pt x="572" y="499"/>
                  </a:cubicBezTo>
                  <a:cubicBezTo>
                    <a:pt x="570" y="498"/>
                    <a:pt x="567" y="497"/>
                    <a:pt x="565" y="496"/>
                  </a:cubicBezTo>
                  <a:cubicBezTo>
                    <a:pt x="564" y="492"/>
                    <a:pt x="563" y="488"/>
                    <a:pt x="562" y="484"/>
                  </a:cubicBezTo>
                  <a:cubicBezTo>
                    <a:pt x="563" y="484"/>
                    <a:pt x="564" y="484"/>
                    <a:pt x="565" y="485"/>
                  </a:cubicBezTo>
                  <a:cubicBezTo>
                    <a:pt x="565" y="478"/>
                    <a:pt x="562" y="477"/>
                    <a:pt x="566" y="473"/>
                  </a:cubicBezTo>
                  <a:cubicBezTo>
                    <a:pt x="565" y="472"/>
                    <a:pt x="565" y="471"/>
                    <a:pt x="564" y="470"/>
                  </a:cubicBezTo>
                  <a:cubicBezTo>
                    <a:pt x="560" y="474"/>
                    <a:pt x="560" y="480"/>
                    <a:pt x="554" y="485"/>
                  </a:cubicBezTo>
                  <a:cubicBezTo>
                    <a:pt x="555" y="509"/>
                    <a:pt x="561" y="531"/>
                    <a:pt x="566" y="559"/>
                  </a:cubicBezTo>
                  <a:cubicBezTo>
                    <a:pt x="567" y="559"/>
                    <a:pt x="568" y="559"/>
                    <a:pt x="568" y="559"/>
                  </a:cubicBezTo>
                  <a:cubicBezTo>
                    <a:pt x="575" y="570"/>
                    <a:pt x="580" y="584"/>
                    <a:pt x="587" y="600"/>
                  </a:cubicBezTo>
                  <a:cubicBezTo>
                    <a:pt x="586" y="602"/>
                    <a:pt x="586" y="603"/>
                    <a:pt x="586" y="605"/>
                  </a:cubicBezTo>
                  <a:cubicBezTo>
                    <a:pt x="583" y="597"/>
                    <a:pt x="579" y="590"/>
                    <a:pt x="576" y="583"/>
                  </a:cubicBezTo>
                  <a:cubicBezTo>
                    <a:pt x="576" y="583"/>
                    <a:pt x="575" y="583"/>
                    <a:pt x="575" y="583"/>
                  </a:cubicBezTo>
                  <a:cubicBezTo>
                    <a:pt x="575" y="590"/>
                    <a:pt x="580" y="601"/>
                    <a:pt x="586" y="612"/>
                  </a:cubicBezTo>
                  <a:cubicBezTo>
                    <a:pt x="585" y="612"/>
                    <a:pt x="584" y="612"/>
                    <a:pt x="583" y="612"/>
                  </a:cubicBezTo>
                  <a:cubicBezTo>
                    <a:pt x="579" y="604"/>
                    <a:pt x="570" y="585"/>
                    <a:pt x="571" y="580"/>
                  </a:cubicBezTo>
                  <a:cubicBezTo>
                    <a:pt x="572" y="581"/>
                    <a:pt x="573" y="581"/>
                    <a:pt x="574" y="582"/>
                  </a:cubicBezTo>
                  <a:cubicBezTo>
                    <a:pt x="573" y="579"/>
                    <a:pt x="573" y="576"/>
                    <a:pt x="573" y="574"/>
                  </a:cubicBezTo>
                  <a:cubicBezTo>
                    <a:pt x="569" y="570"/>
                    <a:pt x="569" y="567"/>
                    <a:pt x="568" y="563"/>
                  </a:cubicBezTo>
                  <a:cubicBezTo>
                    <a:pt x="567" y="563"/>
                    <a:pt x="567" y="563"/>
                    <a:pt x="566" y="563"/>
                  </a:cubicBezTo>
                  <a:cubicBezTo>
                    <a:pt x="566" y="568"/>
                    <a:pt x="566" y="573"/>
                    <a:pt x="566" y="578"/>
                  </a:cubicBezTo>
                  <a:cubicBezTo>
                    <a:pt x="567" y="578"/>
                    <a:pt x="568" y="578"/>
                    <a:pt x="568" y="578"/>
                  </a:cubicBezTo>
                  <a:cubicBezTo>
                    <a:pt x="567" y="585"/>
                    <a:pt x="571" y="591"/>
                    <a:pt x="575" y="602"/>
                  </a:cubicBezTo>
                  <a:cubicBezTo>
                    <a:pt x="575" y="603"/>
                    <a:pt x="574" y="603"/>
                    <a:pt x="574" y="604"/>
                  </a:cubicBezTo>
                  <a:cubicBezTo>
                    <a:pt x="572" y="599"/>
                    <a:pt x="569" y="593"/>
                    <a:pt x="567" y="588"/>
                  </a:cubicBezTo>
                  <a:cubicBezTo>
                    <a:pt x="563" y="593"/>
                    <a:pt x="562" y="612"/>
                    <a:pt x="562" y="622"/>
                  </a:cubicBezTo>
                  <a:cubicBezTo>
                    <a:pt x="565" y="628"/>
                    <a:pt x="568" y="635"/>
                    <a:pt x="575" y="645"/>
                  </a:cubicBezTo>
                  <a:cubicBezTo>
                    <a:pt x="577" y="645"/>
                    <a:pt x="579" y="645"/>
                    <a:pt x="581" y="645"/>
                  </a:cubicBezTo>
                  <a:cubicBezTo>
                    <a:pt x="582" y="650"/>
                    <a:pt x="585" y="650"/>
                    <a:pt x="592" y="658"/>
                  </a:cubicBezTo>
                  <a:cubicBezTo>
                    <a:pt x="595" y="659"/>
                    <a:pt x="598" y="660"/>
                    <a:pt x="602" y="662"/>
                  </a:cubicBezTo>
                  <a:cubicBezTo>
                    <a:pt x="602" y="664"/>
                    <a:pt x="603" y="666"/>
                    <a:pt x="604" y="669"/>
                  </a:cubicBezTo>
                  <a:cubicBezTo>
                    <a:pt x="598" y="682"/>
                    <a:pt x="599" y="679"/>
                    <a:pt x="606" y="695"/>
                  </a:cubicBezTo>
                  <a:cubicBezTo>
                    <a:pt x="605" y="703"/>
                    <a:pt x="604" y="711"/>
                    <a:pt x="604" y="719"/>
                  </a:cubicBezTo>
                  <a:cubicBezTo>
                    <a:pt x="604" y="733"/>
                    <a:pt x="606" y="745"/>
                    <a:pt x="609" y="761"/>
                  </a:cubicBezTo>
                  <a:cubicBezTo>
                    <a:pt x="609" y="761"/>
                    <a:pt x="610" y="761"/>
                    <a:pt x="611" y="762"/>
                  </a:cubicBezTo>
                  <a:cubicBezTo>
                    <a:pt x="614" y="785"/>
                    <a:pt x="625" y="808"/>
                    <a:pt x="630" y="836"/>
                  </a:cubicBezTo>
                  <a:cubicBezTo>
                    <a:pt x="640" y="868"/>
                    <a:pt x="640" y="868"/>
                    <a:pt x="646" y="880"/>
                  </a:cubicBezTo>
                  <a:cubicBezTo>
                    <a:pt x="646" y="887"/>
                    <a:pt x="642" y="893"/>
                    <a:pt x="650" y="898"/>
                  </a:cubicBezTo>
                  <a:cubicBezTo>
                    <a:pt x="651" y="898"/>
                    <a:pt x="651" y="897"/>
                    <a:pt x="652" y="897"/>
                  </a:cubicBezTo>
                  <a:cubicBezTo>
                    <a:pt x="654" y="900"/>
                    <a:pt x="654" y="901"/>
                    <a:pt x="660" y="902"/>
                  </a:cubicBezTo>
                  <a:cubicBezTo>
                    <a:pt x="662" y="905"/>
                    <a:pt x="662" y="905"/>
                    <a:pt x="663" y="919"/>
                  </a:cubicBezTo>
                  <a:cubicBezTo>
                    <a:pt x="662" y="919"/>
                    <a:pt x="660" y="919"/>
                    <a:pt x="659" y="920"/>
                  </a:cubicBezTo>
                  <a:cubicBezTo>
                    <a:pt x="659" y="922"/>
                    <a:pt x="657" y="925"/>
                    <a:pt x="654" y="926"/>
                  </a:cubicBezTo>
                  <a:cubicBezTo>
                    <a:pt x="651" y="936"/>
                    <a:pt x="648" y="939"/>
                    <a:pt x="649" y="954"/>
                  </a:cubicBezTo>
                  <a:cubicBezTo>
                    <a:pt x="648" y="955"/>
                    <a:pt x="647" y="955"/>
                    <a:pt x="646" y="956"/>
                  </a:cubicBezTo>
                  <a:cubicBezTo>
                    <a:pt x="645" y="954"/>
                    <a:pt x="645" y="952"/>
                    <a:pt x="645" y="950"/>
                  </a:cubicBezTo>
                  <a:cubicBezTo>
                    <a:pt x="644" y="950"/>
                    <a:pt x="643" y="950"/>
                    <a:pt x="643" y="950"/>
                  </a:cubicBezTo>
                  <a:cubicBezTo>
                    <a:pt x="643" y="952"/>
                    <a:pt x="640" y="960"/>
                    <a:pt x="645" y="966"/>
                  </a:cubicBezTo>
                  <a:cubicBezTo>
                    <a:pt x="644" y="966"/>
                    <a:pt x="643" y="966"/>
                    <a:pt x="642" y="967"/>
                  </a:cubicBezTo>
                  <a:cubicBezTo>
                    <a:pt x="642" y="969"/>
                    <a:pt x="643" y="977"/>
                    <a:pt x="638" y="980"/>
                  </a:cubicBezTo>
                  <a:cubicBezTo>
                    <a:pt x="638" y="978"/>
                    <a:pt x="637" y="976"/>
                    <a:pt x="634" y="975"/>
                  </a:cubicBezTo>
                  <a:cubicBezTo>
                    <a:pt x="633" y="976"/>
                    <a:pt x="632" y="978"/>
                    <a:pt x="631" y="980"/>
                  </a:cubicBezTo>
                  <a:cubicBezTo>
                    <a:pt x="629" y="979"/>
                    <a:pt x="627" y="978"/>
                    <a:pt x="626" y="978"/>
                  </a:cubicBezTo>
                  <a:cubicBezTo>
                    <a:pt x="626" y="966"/>
                    <a:pt x="614" y="973"/>
                    <a:pt x="613" y="973"/>
                  </a:cubicBezTo>
                  <a:cubicBezTo>
                    <a:pt x="610" y="988"/>
                    <a:pt x="607" y="990"/>
                    <a:pt x="614" y="1007"/>
                  </a:cubicBezTo>
                  <a:cubicBezTo>
                    <a:pt x="620" y="1013"/>
                    <a:pt x="621" y="1019"/>
                    <a:pt x="620" y="1032"/>
                  </a:cubicBezTo>
                  <a:cubicBezTo>
                    <a:pt x="613" y="1032"/>
                    <a:pt x="612" y="1033"/>
                    <a:pt x="609" y="1036"/>
                  </a:cubicBezTo>
                  <a:cubicBezTo>
                    <a:pt x="609" y="1031"/>
                    <a:pt x="609" y="1026"/>
                    <a:pt x="609" y="1020"/>
                  </a:cubicBezTo>
                  <a:cubicBezTo>
                    <a:pt x="604" y="1017"/>
                    <a:pt x="604" y="1017"/>
                    <a:pt x="604" y="1014"/>
                  </a:cubicBezTo>
                  <a:cubicBezTo>
                    <a:pt x="584" y="1006"/>
                    <a:pt x="566" y="998"/>
                    <a:pt x="548" y="998"/>
                  </a:cubicBezTo>
                  <a:cubicBezTo>
                    <a:pt x="532" y="1005"/>
                    <a:pt x="534" y="1026"/>
                    <a:pt x="520" y="1037"/>
                  </a:cubicBezTo>
                  <a:cubicBezTo>
                    <a:pt x="520" y="1045"/>
                    <a:pt x="510" y="1049"/>
                    <a:pt x="513" y="1061"/>
                  </a:cubicBezTo>
                  <a:cubicBezTo>
                    <a:pt x="510" y="1062"/>
                    <a:pt x="507" y="1063"/>
                    <a:pt x="504" y="1065"/>
                  </a:cubicBezTo>
                  <a:close/>
                </a:path>
              </a:pathLst>
            </a:custGeom>
            <a:solidFill>
              <a:srgbClr val="A4A3A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noEditPoints="1"/>
            </p:cNvSpPr>
            <p:nvPr/>
          </p:nvSpPr>
          <p:spPr bwMode="auto">
            <a:xfrm>
              <a:off x="9537927" y="-27848"/>
              <a:ext cx="2505075" cy="2890838"/>
            </a:xfrm>
            <a:custGeom>
              <a:avLst/>
              <a:gdLst>
                <a:gd name="T0" fmla="*/ 656 w 1150"/>
                <a:gd name="T1" fmla="*/ 895 h 1326"/>
                <a:gd name="T2" fmla="*/ 669 w 1150"/>
                <a:gd name="T3" fmla="*/ 1057 h 1326"/>
                <a:gd name="T4" fmla="*/ 646 w 1150"/>
                <a:gd name="T5" fmla="*/ 1251 h 1326"/>
                <a:gd name="T6" fmla="*/ 1023 w 1150"/>
                <a:gd name="T7" fmla="*/ 1107 h 1326"/>
                <a:gd name="T8" fmla="*/ 995 w 1150"/>
                <a:gd name="T9" fmla="*/ 1085 h 1326"/>
                <a:gd name="T10" fmla="*/ 979 w 1150"/>
                <a:gd name="T11" fmla="*/ 1066 h 1326"/>
                <a:gd name="T12" fmla="*/ 978 w 1150"/>
                <a:gd name="T13" fmla="*/ 1038 h 1326"/>
                <a:gd name="T14" fmla="*/ 998 w 1150"/>
                <a:gd name="T15" fmla="*/ 1018 h 1326"/>
                <a:gd name="T16" fmla="*/ 945 w 1150"/>
                <a:gd name="T17" fmla="*/ 1005 h 1326"/>
                <a:gd name="T18" fmla="*/ 1054 w 1150"/>
                <a:gd name="T19" fmla="*/ 1007 h 1326"/>
                <a:gd name="T20" fmla="*/ 1016 w 1150"/>
                <a:gd name="T21" fmla="*/ 992 h 1326"/>
                <a:gd name="T22" fmla="*/ 1020 w 1150"/>
                <a:gd name="T23" fmla="*/ 1001 h 1326"/>
                <a:gd name="T24" fmla="*/ 939 w 1150"/>
                <a:gd name="T25" fmla="*/ 930 h 1326"/>
                <a:gd name="T26" fmla="*/ 966 w 1150"/>
                <a:gd name="T27" fmla="*/ 977 h 1326"/>
                <a:gd name="T28" fmla="*/ 951 w 1150"/>
                <a:gd name="T29" fmla="*/ 945 h 1326"/>
                <a:gd name="T30" fmla="*/ 961 w 1150"/>
                <a:gd name="T31" fmla="*/ 902 h 1326"/>
                <a:gd name="T32" fmla="*/ 1046 w 1150"/>
                <a:gd name="T33" fmla="*/ 889 h 1326"/>
                <a:gd name="T34" fmla="*/ 934 w 1150"/>
                <a:gd name="T35" fmla="*/ 875 h 1326"/>
                <a:gd name="T36" fmla="*/ 1083 w 1150"/>
                <a:gd name="T37" fmla="*/ 854 h 1326"/>
                <a:gd name="T38" fmla="*/ 1073 w 1150"/>
                <a:gd name="T39" fmla="*/ 809 h 1326"/>
                <a:gd name="T40" fmla="*/ 1036 w 1150"/>
                <a:gd name="T41" fmla="*/ 794 h 1326"/>
                <a:gd name="T42" fmla="*/ 1092 w 1150"/>
                <a:gd name="T43" fmla="*/ 764 h 1326"/>
                <a:gd name="T44" fmla="*/ 929 w 1150"/>
                <a:gd name="T45" fmla="*/ 647 h 1326"/>
                <a:gd name="T46" fmla="*/ 1054 w 1150"/>
                <a:gd name="T47" fmla="*/ 703 h 1326"/>
                <a:gd name="T48" fmla="*/ 1086 w 1150"/>
                <a:gd name="T49" fmla="*/ 658 h 1326"/>
                <a:gd name="T50" fmla="*/ 999 w 1150"/>
                <a:gd name="T51" fmla="*/ 603 h 1326"/>
                <a:gd name="T52" fmla="*/ 1073 w 1150"/>
                <a:gd name="T53" fmla="*/ 572 h 1326"/>
                <a:gd name="T54" fmla="*/ 932 w 1150"/>
                <a:gd name="T55" fmla="*/ 576 h 1326"/>
                <a:gd name="T56" fmla="*/ 816 w 1150"/>
                <a:gd name="T57" fmla="*/ 490 h 1326"/>
                <a:gd name="T58" fmla="*/ 940 w 1150"/>
                <a:gd name="T59" fmla="*/ 468 h 1326"/>
                <a:gd name="T60" fmla="*/ 381 w 1150"/>
                <a:gd name="T61" fmla="*/ 932 h 1326"/>
                <a:gd name="T62" fmla="*/ 529 w 1150"/>
                <a:gd name="T63" fmla="*/ 815 h 1326"/>
                <a:gd name="T64" fmla="*/ 604 w 1150"/>
                <a:gd name="T65" fmla="*/ 891 h 1326"/>
                <a:gd name="T66" fmla="*/ 600 w 1150"/>
                <a:gd name="T67" fmla="*/ 673 h 1326"/>
                <a:gd name="T68" fmla="*/ 100 w 1150"/>
                <a:gd name="T69" fmla="*/ 755 h 1326"/>
                <a:gd name="T70" fmla="*/ 41 w 1150"/>
                <a:gd name="T71" fmla="*/ 739 h 1326"/>
                <a:gd name="T72" fmla="*/ 85 w 1150"/>
                <a:gd name="T73" fmla="*/ 689 h 1326"/>
                <a:gd name="T74" fmla="*/ 129 w 1150"/>
                <a:gd name="T75" fmla="*/ 651 h 1326"/>
                <a:gd name="T76" fmla="*/ 129 w 1150"/>
                <a:gd name="T77" fmla="*/ 638 h 1326"/>
                <a:gd name="T78" fmla="*/ 388 w 1150"/>
                <a:gd name="T79" fmla="*/ 282 h 1326"/>
                <a:gd name="T80" fmla="*/ 36 w 1150"/>
                <a:gd name="T81" fmla="*/ 615 h 1326"/>
                <a:gd name="T82" fmla="*/ 60 w 1150"/>
                <a:gd name="T83" fmla="*/ 580 h 1326"/>
                <a:gd name="T84" fmla="*/ 151 w 1150"/>
                <a:gd name="T85" fmla="*/ 556 h 1326"/>
                <a:gd name="T86" fmla="*/ 153 w 1150"/>
                <a:gd name="T87" fmla="*/ 533 h 1326"/>
                <a:gd name="T88" fmla="*/ 142 w 1150"/>
                <a:gd name="T89" fmla="*/ 492 h 1326"/>
                <a:gd name="T90" fmla="*/ 185 w 1150"/>
                <a:gd name="T91" fmla="*/ 433 h 1326"/>
                <a:gd name="T92" fmla="*/ 346 w 1150"/>
                <a:gd name="T93" fmla="*/ 274 h 1326"/>
                <a:gd name="T94" fmla="*/ 63 w 1150"/>
                <a:gd name="T95" fmla="*/ 371 h 1326"/>
                <a:gd name="T96" fmla="*/ 92 w 1150"/>
                <a:gd name="T97" fmla="*/ 386 h 1326"/>
                <a:gd name="T98" fmla="*/ 66 w 1150"/>
                <a:gd name="T99" fmla="*/ 351 h 1326"/>
                <a:gd name="T100" fmla="*/ 92 w 1150"/>
                <a:gd name="T101" fmla="*/ 322 h 1326"/>
                <a:gd name="T102" fmla="*/ 61 w 1150"/>
                <a:gd name="T103" fmla="*/ 252 h 1326"/>
                <a:gd name="T104" fmla="*/ 519 w 1150"/>
                <a:gd name="T105" fmla="*/ 202 h 1326"/>
                <a:gd name="T106" fmla="*/ 106 w 1150"/>
                <a:gd name="T107" fmla="*/ 235 h 1326"/>
                <a:gd name="T108" fmla="*/ 532 w 1150"/>
                <a:gd name="T109" fmla="*/ 189 h 1326"/>
                <a:gd name="T110" fmla="*/ 131 w 1150"/>
                <a:gd name="T111" fmla="*/ 181 h 1326"/>
                <a:gd name="T112" fmla="*/ 198 w 1150"/>
                <a:gd name="T113" fmla="*/ 139 h 1326"/>
                <a:gd name="T114" fmla="*/ 336 w 1150"/>
                <a:gd name="T115" fmla="*/ 68 h 1326"/>
                <a:gd name="T116" fmla="*/ 322 w 1150"/>
                <a:gd name="T117" fmla="*/ 19 h 1326"/>
                <a:gd name="T118" fmla="*/ 370 w 1150"/>
                <a:gd name="T119" fmla="*/ 2 h 1326"/>
                <a:gd name="T120" fmla="*/ 655 w 1150"/>
                <a:gd name="T121" fmla="*/ 686 h 1326"/>
                <a:gd name="T122" fmla="*/ 527 w 1150"/>
                <a:gd name="T123" fmla="*/ 578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0" h="1326">
                  <a:moveTo>
                    <a:pt x="566" y="1326"/>
                  </a:moveTo>
                  <a:cubicBezTo>
                    <a:pt x="565" y="1325"/>
                    <a:pt x="564" y="1325"/>
                    <a:pt x="563" y="1325"/>
                  </a:cubicBezTo>
                  <a:cubicBezTo>
                    <a:pt x="560" y="1315"/>
                    <a:pt x="560" y="1310"/>
                    <a:pt x="559" y="1303"/>
                  </a:cubicBezTo>
                  <a:cubicBezTo>
                    <a:pt x="566" y="1305"/>
                    <a:pt x="566" y="1305"/>
                    <a:pt x="567" y="1306"/>
                  </a:cubicBezTo>
                  <a:cubicBezTo>
                    <a:pt x="568" y="1305"/>
                    <a:pt x="568" y="1304"/>
                    <a:pt x="568" y="1304"/>
                  </a:cubicBezTo>
                  <a:cubicBezTo>
                    <a:pt x="568" y="1303"/>
                    <a:pt x="568" y="1302"/>
                    <a:pt x="567" y="1301"/>
                  </a:cubicBezTo>
                  <a:cubicBezTo>
                    <a:pt x="566" y="1301"/>
                    <a:pt x="564" y="1301"/>
                    <a:pt x="563" y="1301"/>
                  </a:cubicBezTo>
                  <a:cubicBezTo>
                    <a:pt x="563" y="1299"/>
                    <a:pt x="562" y="1298"/>
                    <a:pt x="562" y="1297"/>
                  </a:cubicBezTo>
                  <a:cubicBezTo>
                    <a:pt x="561" y="1297"/>
                    <a:pt x="560" y="1297"/>
                    <a:pt x="560" y="1297"/>
                  </a:cubicBezTo>
                  <a:cubicBezTo>
                    <a:pt x="559" y="1280"/>
                    <a:pt x="560" y="1261"/>
                    <a:pt x="554" y="1249"/>
                  </a:cubicBezTo>
                  <a:cubicBezTo>
                    <a:pt x="554" y="1247"/>
                    <a:pt x="554" y="1245"/>
                    <a:pt x="554" y="1243"/>
                  </a:cubicBezTo>
                  <a:cubicBezTo>
                    <a:pt x="555" y="1243"/>
                    <a:pt x="556" y="1243"/>
                    <a:pt x="557" y="1243"/>
                  </a:cubicBezTo>
                  <a:cubicBezTo>
                    <a:pt x="551" y="1239"/>
                    <a:pt x="551" y="1238"/>
                    <a:pt x="549" y="1234"/>
                  </a:cubicBezTo>
                  <a:cubicBezTo>
                    <a:pt x="548" y="1234"/>
                    <a:pt x="547" y="1234"/>
                    <a:pt x="547" y="1234"/>
                  </a:cubicBezTo>
                  <a:cubicBezTo>
                    <a:pt x="547" y="1224"/>
                    <a:pt x="548" y="1221"/>
                    <a:pt x="550" y="1216"/>
                  </a:cubicBezTo>
                  <a:cubicBezTo>
                    <a:pt x="551" y="1216"/>
                    <a:pt x="552" y="1216"/>
                    <a:pt x="552" y="1216"/>
                  </a:cubicBezTo>
                  <a:cubicBezTo>
                    <a:pt x="552" y="1212"/>
                    <a:pt x="552" y="1208"/>
                    <a:pt x="552" y="1204"/>
                  </a:cubicBezTo>
                  <a:cubicBezTo>
                    <a:pt x="551" y="1205"/>
                    <a:pt x="550" y="1205"/>
                    <a:pt x="549" y="1206"/>
                  </a:cubicBezTo>
                  <a:cubicBezTo>
                    <a:pt x="546" y="1197"/>
                    <a:pt x="547" y="1193"/>
                    <a:pt x="547" y="1189"/>
                  </a:cubicBezTo>
                  <a:cubicBezTo>
                    <a:pt x="547" y="1189"/>
                    <a:pt x="548" y="1189"/>
                    <a:pt x="549" y="1189"/>
                  </a:cubicBezTo>
                  <a:cubicBezTo>
                    <a:pt x="550" y="1193"/>
                    <a:pt x="551" y="1197"/>
                    <a:pt x="552" y="1202"/>
                  </a:cubicBezTo>
                  <a:cubicBezTo>
                    <a:pt x="560" y="1196"/>
                    <a:pt x="565" y="1182"/>
                    <a:pt x="568" y="1174"/>
                  </a:cubicBezTo>
                  <a:cubicBezTo>
                    <a:pt x="570" y="1173"/>
                    <a:pt x="571" y="1172"/>
                    <a:pt x="574" y="1172"/>
                  </a:cubicBezTo>
                  <a:cubicBezTo>
                    <a:pt x="574" y="1171"/>
                    <a:pt x="574" y="1170"/>
                    <a:pt x="574" y="1169"/>
                  </a:cubicBezTo>
                  <a:cubicBezTo>
                    <a:pt x="574" y="1169"/>
                    <a:pt x="575" y="1169"/>
                    <a:pt x="576" y="1169"/>
                  </a:cubicBezTo>
                  <a:cubicBezTo>
                    <a:pt x="586" y="1151"/>
                    <a:pt x="596" y="1133"/>
                    <a:pt x="601" y="1115"/>
                  </a:cubicBezTo>
                  <a:cubicBezTo>
                    <a:pt x="607" y="1112"/>
                    <a:pt x="610" y="1097"/>
                    <a:pt x="612" y="1092"/>
                  </a:cubicBezTo>
                  <a:cubicBezTo>
                    <a:pt x="615" y="1071"/>
                    <a:pt x="614" y="1059"/>
                    <a:pt x="607" y="1045"/>
                  </a:cubicBezTo>
                  <a:cubicBezTo>
                    <a:pt x="604" y="1045"/>
                    <a:pt x="604" y="1039"/>
                    <a:pt x="603" y="1038"/>
                  </a:cubicBezTo>
                  <a:cubicBezTo>
                    <a:pt x="586" y="1028"/>
                    <a:pt x="583" y="1012"/>
                    <a:pt x="579" y="999"/>
                  </a:cubicBezTo>
                  <a:cubicBezTo>
                    <a:pt x="568" y="992"/>
                    <a:pt x="571" y="987"/>
                    <a:pt x="568" y="984"/>
                  </a:cubicBezTo>
                  <a:cubicBezTo>
                    <a:pt x="545" y="977"/>
                    <a:pt x="546" y="968"/>
                    <a:pt x="547" y="951"/>
                  </a:cubicBezTo>
                  <a:cubicBezTo>
                    <a:pt x="547" y="951"/>
                    <a:pt x="548" y="951"/>
                    <a:pt x="549" y="951"/>
                  </a:cubicBezTo>
                  <a:cubicBezTo>
                    <a:pt x="549" y="951"/>
                    <a:pt x="549" y="950"/>
                    <a:pt x="549" y="949"/>
                  </a:cubicBezTo>
                  <a:cubicBezTo>
                    <a:pt x="552" y="948"/>
                    <a:pt x="553" y="944"/>
                    <a:pt x="553" y="943"/>
                  </a:cubicBezTo>
                  <a:cubicBezTo>
                    <a:pt x="551" y="943"/>
                    <a:pt x="549" y="943"/>
                    <a:pt x="548" y="944"/>
                  </a:cubicBezTo>
                  <a:cubicBezTo>
                    <a:pt x="547" y="941"/>
                    <a:pt x="552" y="923"/>
                    <a:pt x="554" y="919"/>
                  </a:cubicBezTo>
                  <a:cubicBezTo>
                    <a:pt x="556" y="905"/>
                    <a:pt x="556" y="905"/>
                    <a:pt x="558" y="897"/>
                  </a:cubicBezTo>
                  <a:cubicBezTo>
                    <a:pt x="565" y="895"/>
                    <a:pt x="570" y="898"/>
                    <a:pt x="579" y="898"/>
                  </a:cubicBezTo>
                  <a:cubicBezTo>
                    <a:pt x="580" y="897"/>
                    <a:pt x="580" y="895"/>
                    <a:pt x="582" y="894"/>
                  </a:cubicBezTo>
                  <a:cubicBezTo>
                    <a:pt x="587" y="894"/>
                    <a:pt x="593" y="895"/>
                    <a:pt x="599" y="897"/>
                  </a:cubicBezTo>
                  <a:cubicBezTo>
                    <a:pt x="604" y="894"/>
                    <a:pt x="604" y="894"/>
                    <a:pt x="607" y="894"/>
                  </a:cubicBezTo>
                  <a:cubicBezTo>
                    <a:pt x="611" y="895"/>
                    <a:pt x="619" y="901"/>
                    <a:pt x="627" y="900"/>
                  </a:cubicBezTo>
                  <a:cubicBezTo>
                    <a:pt x="627" y="899"/>
                    <a:pt x="627" y="898"/>
                    <a:pt x="627" y="897"/>
                  </a:cubicBezTo>
                  <a:cubicBezTo>
                    <a:pt x="634" y="894"/>
                    <a:pt x="645" y="894"/>
                    <a:pt x="656" y="895"/>
                  </a:cubicBezTo>
                  <a:cubicBezTo>
                    <a:pt x="656" y="894"/>
                    <a:pt x="656" y="894"/>
                    <a:pt x="656" y="893"/>
                  </a:cubicBezTo>
                  <a:cubicBezTo>
                    <a:pt x="664" y="896"/>
                    <a:pt x="664" y="896"/>
                    <a:pt x="667" y="896"/>
                  </a:cubicBezTo>
                  <a:cubicBezTo>
                    <a:pt x="671" y="893"/>
                    <a:pt x="675" y="891"/>
                    <a:pt x="682" y="889"/>
                  </a:cubicBezTo>
                  <a:cubicBezTo>
                    <a:pt x="682" y="894"/>
                    <a:pt x="678" y="897"/>
                    <a:pt x="676" y="904"/>
                  </a:cubicBezTo>
                  <a:cubicBezTo>
                    <a:pt x="664" y="906"/>
                    <a:pt x="659" y="913"/>
                    <a:pt x="655" y="923"/>
                  </a:cubicBezTo>
                  <a:cubicBezTo>
                    <a:pt x="654" y="923"/>
                    <a:pt x="653" y="923"/>
                    <a:pt x="653" y="923"/>
                  </a:cubicBezTo>
                  <a:cubicBezTo>
                    <a:pt x="652" y="926"/>
                    <a:pt x="651" y="929"/>
                    <a:pt x="650" y="932"/>
                  </a:cubicBezTo>
                  <a:cubicBezTo>
                    <a:pt x="649" y="932"/>
                    <a:pt x="648" y="932"/>
                    <a:pt x="648" y="932"/>
                  </a:cubicBezTo>
                  <a:cubicBezTo>
                    <a:pt x="646" y="937"/>
                    <a:pt x="640" y="943"/>
                    <a:pt x="635" y="945"/>
                  </a:cubicBezTo>
                  <a:cubicBezTo>
                    <a:pt x="635" y="945"/>
                    <a:pt x="635" y="946"/>
                    <a:pt x="635" y="947"/>
                  </a:cubicBezTo>
                  <a:cubicBezTo>
                    <a:pt x="628" y="949"/>
                    <a:pt x="626" y="954"/>
                    <a:pt x="623" y="960"/>
                  </a:cubicBezTo>
                  <a:cubicBezTo>
                    <a:pt x="624" y="963"/>
                    <a:pt x="624" y="966"/>
                    <a:pt x="626" y="969"/>
                  </a:cubicBezTo>
                  <a:cubicBezTo>
                    <a:pt x="631" y="975"/>
                    <a:pt x="631" y="975"/>
                    <a:pt x="632" y="977"/>
                  </a:cubicBezTo>
                  <a:cubicBezTo>
                    <a:pt x="632" y="977"/>
                    <a:pt x="633" y="977"/>
                    <a:pt x="634" y="977"/>
                  </a:cubicBezTo>
                  <a:cubicBezTo>
                    <a:pt x="638" y="986"/>
                    <a:pt x="643" y="995"/>
                    <a:pt x="648" y="1003"/>
                  </a:cubicBezTo>
                  <a:cubicBezTo>
                    <a:pt x="652" y="1003"/>
                    <a:pt x="650" y="1007"/>
                    <a:pt x="655" y="1010"/>
                  </a:cubicBezTo>
                  <a:cubicBezTo>
                    <a:pt x="655" y="1010"/>
                    <a:pt x="655" y="1011"/>
                    <a:pt x="655" y="1012"/>
                  </a:cubicBezTo>
                  <a:cubicBezTo>
                    <a:pt x="651" y="1014"/>
                    <a:pt x="652" y="1013"/>
                    <a:pt x="651" y="1016"/>
                  </a:cubicBezTo>
                  <a:cubicBezTo>
                    <a:pt x="658" y="1016"/>
                    <a:pt x="663" y="1016"/>
                    <a:pt x="672" y="1018"/>
                  </a:cubicBezTo>
                  <a:cubicBezTo>
                    <a:pt x="672" y="1019"/>
                    <a:pt x="672" y="1020"/>
                    <a:pt x="672" y="1020"/>
                  </a:cubicBezTo>
                  <a:cubicBezTo>
                    <a:pt x="674" y="1020"/>
                    <a:pt x="674" y="1022"/>
                    <a:pt x="675" y="1025"/>
                  </a:cubicBezTo>
                  <a:cubicBezTo>
                    <a:pt x="674" y="1025"/>
                    <a:pt x="674" y="1025"/>
                    <a:pt x="673" y="1025"/>
                  </a:cubicBezTo>
                  <a:cubicBezTo>
                    <a:pt x="673" y="1026"/>
                    <a:pt x="673" y="1027"/>
                    <a:pt x="673" y="1029"/>
                  </a:cubicBezTo>
                  <a:cubicBezTo>
                    <a:pt x="674" y="1029"/>
                    <a:pt x="674" y="1029"/>
                    <a:pt x="675" y="1029"/>
                  </a:cubicBezTo>
                  <a:cubicBezTo>
                    <a:pt x="675" y="1030"/>
                    <a:pt x="675" y="1030"/>
                    <a:pt x="675" y="1031"/>
                  </a:cubicBezTo>
                  <a:cubicBezTo>
                    <a:pt x="673" y="1031"/>
                    <a:pt x="671" y="1031"/>
                    <a:pt x="670" y="1031"/>
                  </a:cubicBezTo>
                  <a:cubicBezTo>
                    <a:pt x="669" y="1033"/>
                    <a:pt x="668" y="1036"/>
                    <a:pt x="668" y="1038"/>
                  </a:cubicBezTo>
                  <a:cubicBezTo>
                    <a:pt x="666" y="1038"/>
                    <a:pt x="665" y="1038"/>
                    <a:pt x="665" y="1038"/>
                  </a:cubicBezTo>
                  <a:cubicBezTo>
                    <a:pt x="665" y="1031"/>
                    <a:pt x="663" y="1030"/>
                    <a:pt x="663" y="1027"/>
                  </a:cubicBezTo>
                  <a:cubicBezTo>
                    <a:pt x="665" y="1026"/>
                    <a:pt x="668" y="1026"/>
                    <a:pt x="671" y="1026"/>
                  </a:cubicBezTo>
                  <a:cubicBezTo>
                    <a:pt x="671" y="1025"/>
                    <a:pt x="671" y="1024"/>
                    <a:pt x="672" y="1023"/>
                  </a:cubicBezTo>
                  <a:cubicBezTo>
                    <a:pt x="665" y="1024"/>
                    <a:pt x="658" y="1024"/>
                    <a:pt x="652" y="1025"/>
                  </a:cubicBezTo>
                  <a:cubicBezTo>
                    <a:pt x="646" y="1019"/>
                    <a:pt x="647" y="1020"/>
                    <a:pt x="646" y="1016"/>
                  </a:cubicBezTo>
                  <a:cubicBezTo>
                    <a:pt x="645" y="1016"/>
                    <a:pt x="643" y="1016"/>
                    <a:pt x="641" y="1016"/>
                  </a:cubicBezTo>
                  <a:cubicBezTo>
                    <a:pt x="641" y="1019"/>
                    <a:pt x="642" y="1022"/>
                    <a:pt x="642" y="1025"/>
                  </a:cubicBezTo>
                  <a:cubicBezTo>
                    <a:pt x="638" y="1025"/>
                    <a:pt x="635" y="1026"/>
                    <a:pt x="631" y="1027"/>
                  </a:cubicBezTo>
                  <a:cubicBezTo>
                    <a:pt x="630" y="1027"/>
                    <a:pt x="630" y="1028"/>
                    <a:pt x="629" y="1029"/>
                  </a:cubicBezTo>
                  <a:cubicBezTo>
                    <a:pt x="634" y="1029"/>
                    <a:pt x="642" y="1027"/>
                    <a:pt x="649" y="1030"/>
                  </a:cubicBezTo>
                  <a:cubicBezTo>
                    <a:pt x="649" y="1032"/>
                    <a:pt x="649" y="1033"/>
                    <a:pt x="649" y="1036"/>
                  </a:cubicBezTo>
                  <a:cubicBezTo>
                    <a:pt x="653" y="1036"/>
                    <a:pt x="657" y="1036"/>
                    <a:pt x="661" y="1036"/>
                  </a:cubicBezTo>
                  <a:cubicBezTo>
                    <a:pt x="661" y="1036"/>
                    <a:pt x="661" y="1037"/>
                    <a:pt x="661" y="1038"/>
                  </a:cubicBezTo>
                  <a:cubicBezTo>
                    <a:pt x="662" y="1038"/>
                    <a:pt x="663" y="1038"/>
                    <a:pt x="663" y="1038"/>
                  </a:cubicBezTo>
                  <a:cubicBezTo>
                    <a:pt x="663" y="1039"/>
                    <a:pt x="664" y="1040"/>
                    <a:pt x="664" y="1042"/>
                  </a:cubicBezTo>
                  <a:cubicBezTo>
                    <a:pt x="672" y="1042"/>
                    <a:pt x="677" y="1044"/>
                    <a:pt x="672" y="1057"/>
                  </a:cubicBezTo>
                  <a:cubicBezTo>
                    <a:pt x="671" y="1057"/>
                    <a:pt x="670" y="1057"/>
                    <a:pt x="669" y="1057"/>
                  </a:cubicBezTo>
                  <a:cubicBezTo>
                    <a:pt x="668" y="1062"/>
                    <a:pt x="668" y="1067"/>
                    <a:pt x="668" y="1072"/>
                  </a:cubicBezTo>
                  <a:cubicBezTo>
                    <a:pt x="664" y="1074"/>
                    <a:pt x="665" y="1073"/>
                    <a:pt x="663" y="1077"/>
                  </a:cubicBezTo>
                  <a:cubicBezTo>
                    <a:pt x="663" y="1077"/>
                    <a:pt x="662" y="1077"/>
                    <a:pt x="661" y="1077"/>
                  </a:cubicBezTo>
                  <a:cubicBezTo>
                    <a:pt x="660" y="1085"/>
                    <a:pt x="660" y="1094"/>
                    <a:pt x="659" y="1102"/>
                  </a:cubicBezTo>
                  <a:cubicBezTo>
                    <a:pt x="658" y="1102"/>
                    <a:pt x="657" y="1102"/>
                    <a:pt x="656" y="1102"/>
                  </a:cubicBezTo>
                  <a:cubicBezTo>
                    <a:pt x="655" y="1105"/>
                    <a:pt x="657" y="1107"/>
                    <a:pt x="655" y="1111"/>
                  </a:cubicBezTo>
                  <a:cubicBezTo>
                    <a:pt x="646" y="1112"/>
                    <a:pt x="643" y="1113"/>
                    <a:pt x="641" y="1107"/>
                  </a:cubicBezTo>
                  <a:cubicBezTo>
                    <a:pt x="640" y="1107"/>
                    <a:pt x="639" y="1107"/>
                    <a:pt x="638" y="1107"/>
                  </a:cubicBezTo>
                  <a:cubicBezTo>
                    <a:pt x="638" y="1110"/>
                    <a:pt x="637" y="1114"/>
                    <a:pt x="637" y="1118"/>
                  </a:cubicBezTo>
                  <a:cubicBezTo>
                    <a:pt x="636" y="1118"/>
                    <a:pt x="635" y="1118"/>
                    <a:pt x="635" y="1118"/>
                  </a:cubicBezTo>
                  <a:cubicBezTo>
                    <a:pt x="635" y="1123"/>
                    <a:pt x="635" y="1128"/>
                    <a:pt x="635" y="1134"/>
                  </a:cubicBezTo>
                  <a:cubicBezTo>
                    <a:pt x="633" y="1134"/>
                    <a:pt x="632" y="1134"/>
                    <a:pt x="631" y="1135"/>
                  </a:cubicBezTo>
                  <a:cubicBezTo>
                    <a:pt x="630" y="1142"/>
                    <a:pt x="625" y="1150"/>
                    <a:pt x="627" y="1159"/>
                  </a:cubicBezTo>
                  <a:cubicBezTo>
                    <a:pt x="629" y="1159"/>
                    <a:pt x="629" y="1159"/>
                    <a:pt x="630" y="1162"/>
                  </a:cubicBezTo>
                  <a:cubicBezTo>
                    <a:pt x="631" y="1155"/>
                    <a:pt x="632" y="1148"/>
                    <a:pt x="633" y="1141"/>
                  </a:cubicBezTo>
                  <a:cubicBezTo>
                    <a:pt x="633" y="1141"/>
                    <a:pt x="634" y="1141"/>
                    <a:pt x="635" y="1141"/>
                  </a:cubicBezTo>
                  <a:cubicBezTo>
                    <a:pt x="636" y="1153"/>
                    <a:pt x="636" y="1166"/>
                    <a:pt x="642" y="1180"/>
                  </a:cubicBezTo>
                  <a:cubicBezTo>
                    <a:pt x="643" y="1180"/>
                    <a:pt x="643" y="1179"/>
                    <a:pt x="644" y="1179"/>
                  </a:cubicBezTo>
                  <a:cubicBezTo>
                    <a:pt x="645" y="1169"/>
                    <a:pt x="643" y="1159"/>
                    <a:pt x="641" y="1155"/>
                  </a:cubicBezTo>
                  <a:cubicBezTo>
                    <a:pt x="642" y="1154"/>
                    <a:pt x="643" y="1154"/>
                    <a:pt x="643" y="1154"/>
                  </a:cubicBezTo>
                  <a:cubicBezTo>
                    <a:pt x="644" y="1142"/>
                    <a:pt x="643" y="1128"/>
                    <a:pt x="647" y="1120"/>
                  </a:cubicBezTo>
                  <a:cubicBezTo>
                    <a:pt x="648" y="1122"/>
                    <a:pt x="650" y="1159"/>
                    <a:pt x="652" y="1167"/>
                  </a:cubicBezTo>
                  <a:cubicBezTo>
                    <a:pt x="660" y="1169"/>
                    <a:pt x="665" y="1216"/>
                    <a:pt x="665" y="1230"/>
                  </a:cubicBezTo>
                  <a:cubicBezTo>
                    <a:pt x="669" y="1234"/>
                    <a:pt x="671" y="1280"/>
                    <a:pt x="663" y="1293"/>
                  </a:cubicBezTo>
                  <a:cubicBezTo>
                    <a:pt x="663" y="1292"/>
                    <a:pt x="662" y="1291"/>
                    <a:pt x="662" y="1290"/>
                  </a:cubicBezTo>
                  <a:cubicBezTo>
                    <a:pt x="666" y="1270"/>
                    <a:pt x="658" y="1253"/>
                    <a:pt x="656" y="1238"/>
                  </a:cubicBezTo>
                  <a:cubicBezTo>
                    <a:pt x="657" y="1238"/>
                    <a:pt x="657" y="1238"/>
                    <a:pt x="658" y="1238"/>
                  </a:cubicBezTo>
                  <a:cubicBezTo>
                    <a:pt x="659" y="1242"/>
                    <a:pt x="660" y="1245"/>
                    <a:pt x="660" y="1249"/>
                  </a:cubicBezTo>
                  <a:cubicBezTo>
                    <a:pt x="661" y="1249"/>
                    <a:pt x="662" y="1249"/>
                    <a:pt x="663" y="1249"/>
                  </a:cubicBezTo>
                  <a:cubicBezTo>
                    <a:pt x="662" y="1241"/>
                    <a:pt x="662" y="1241"/>
                    <a:pt x="663" y="1236"/>
                  </a:cubicBezTo>
                  <a:cubicBezTo>
                    <a:pt x="662" y="1236"/>
                    <a:pt x="661" y="1236"/>
                    <a:pt x="660" y="1236"/>
                  </a:cubicBezTo>
                  <a:cubicBezTo>
                    <a:pt x="660" y="1214"/>
                    <a:pt x="656" y="1194"/>
                    <a:pt x="651" y="1177"/>
                  </a:cubicBezTo>
                  <a:cubicBezTo>
                    <a:pt x="650" y="1177"/>
                    <a:pt x="649" y="1177"/>
                    <a:pt x="649" y="1177"/>
                  </a:cubicBezTo>
                  <a:cubicBezTo>
                    <a:pt x="650" y="1194"/>
                    <a:pt x="654" y="1217"/>
                    <a:pt x="655" y="1237"/>
                  </a:cubicBezTo>
                  <a:cubicBezTo>
                    <a:pt x="654" y="1230"/>
                    <a:pt x="652" y="1223"/>
                    <a:pt x="651" y="1217"/>
                  </a:cubicBezTo>
                  <a:cubicBezTo>
                    <a:pt x="649" y="1217"/>
                    <a:pt x="649" y="1217"/>
                    <a:pt x="648" y="1217"/>
                  </a:cubicBezTo>
                  <a:cubicBezTo>
                    <a:pt x="649" y="1232"/>
                    <a:pt x="649" y="1232"/>
                    <a:pt x="653" y="1254"/>
                  </a:cubicBezTo>
                  <a:cubicBezTo>
                    <a:pt x="657" y="1267"/>
                    <a:pt x="657" y="1267"/>
                    <a:pt x="657" y="1270"/>
                  </a:cubicBezTo>
                  <a:cubicBezTo>
                    <a:pt x="651" y="1256"/>
                    <a:pt x="651" y="1256"/>
                    <a:pt x="651" y="1251"/>
                  </a:cubicBezTo>
                  <a:cubicBezTo>
                    <a:pt x="650" y="1251"/>
                    <a:pt x="649" y="1251"/>
                    <a:pt x="648" y="1250"/>
                  </a:cubicBezTo>
                  <a:cubicBezTo>
                    <a:pt x="645" y="1233"/>
                    <a:pt x="643" y="1214"/>
                    <a:pt x="643" y="1200"/>
                  </a:cubicBezTo>
                  <a:cubicBezTo>
                    <a:pt x="642" y="1197"/>
                    <a:pt x="641" y="1194"/>
                    <a:pt x="640" y="1191"/>
                  </a:cubicBezTo>
                  <a:cubicBezTo>
                    <a:pt x="639" y="1191"/>
                    <a:pt x="638" y="1191"/>
                    <a:pt x="638" y="1191"/>
                  </a:cubicBezTo>
                  <a:cubicBezTo>
                    <a:pt x="638" y="1200"/>
                    <a:pt x="638" y="1210"/>
                    <a:pt x="638" y="1219"/>
                  </a:cubicBezTo>
                  <a:cubicBezTo>
                    <a:pt x="640" y="1231"/>
                    <a:pt x="640" y="1238"/>
                    <a:pt x="646" y="1251"/>
                  </a:cubicBezTo>
                  <a:cubicBezTo>
                    <a:pt x="646" y="1252"/>
                    <a:pt x="645" y="1253"/>
                    <a:pt x="645" y="1254"/>
                  </a:cubicBezTo>
                  <a:cubicBezTo>
                    <a:pt x="641" y="1247"/>
                    <a:pt x="638" y="1240"/>
                    <a:pt x="634" y="1233"/>
                  </a:cubicBezTo>
                  <a:cubicBezTo>
                    <a:pt x="634" y="1226"/>
                    <a:pt x="631" y="1197"/>
                    <a:pt x="634" y="1191"/>
                  </a:cubicBezTo>
                  <a:cubicBezTo>
                    <a:pt x="633" y="1191"/>
                    <a:pt x="632" y="1191"/>
                    <a:pt x="632" y="1191"/>
                  </a:cubicBezTo>
                  <a:cubicBezTo>
                    <a:pt x="632" y="1176"/>
                    <a:pt x="629" y="1169"/>
                    <a:pt x="624" y="1159"/>
                  </a:cubicBezTo>
                  <a:cubicBezTo>
                    <a:pt x="617" y="1167"/>
                    <a:pt x="619" y="1183"/>
                    <a:pt x="622" y="1196"/>
                  </a:cubicBezTo>
                  <a:cubicBezTo>
                    <a:pt x="624" y="1198"/>
                    <a:pt x="625" y="1200"/>
                    <a:pt x="627" y="1203"/>
                  </a:cubicBezTo>
                  <a:cubicBezTo>
                    <a:pt x="627" y="1207"/>
                    <a:pt x="626" y="1212"/>
                    <a:pt x="626" y="1217"/>
                  </a:cubicBezTo>
                  <a:cubicBezTo>
                    <a:pt x="627" y="1222"/>
                    <a:pt x="628" y="1228"/>
                    <a:pt x="624" y="1235"/>
                  </a:cubicBezTo>
                  <a:cubicBezTo>
                    <a:pt x="622" y="1235"/>
                    <a:pt x="620" y="1236"/>
                    <a:pt x="618" y="1237"/>
                  </a:cubicBezTo>
                  <a:cubicBezTo>
                    <a:pt x="617" y="1241"/>
                    <a:pt x="618" y="1242"/>
                    <a:pt x="615" y="1248"/>
                  </a:cubicBezTo>
                  <a:cubicBezTo>
                    <a:pt x="616" y="1251"/>
                    <a:pt x="618" y="1253"/>
                    <a:pt x="621" y="1254"/>
                  </a:cubicBezTo>
                  <a:cubicBezTo>
                    <a:pt x="622" y="1251"/>
                    <a:pt x="624" y="1248"/>
                    <a:pt x="625" y="1245"/>
                  </a:cubicBezTo>
                  <a:cubicBezTo>
                    <a:pt x="626" y="1245"/>
                    <a:pt x="627" y="1245"/>
                    <a:pt x="629" y="1246"/>
                  </a:cubicBezTo>
                  <a:cubicBezTo>
                    <a:pt x="629" y="1248"/>
                    <a:pt x="629" y="1251"/>
                    <a:pt x="629" y="1254"/>
                  </a:cubicBezTo>
                  <a:cubicBezTo>
                    <a:pt x="628" y="1254"/>
                    <a:pt x="627" y="1254"/>
                    <a:pt x="625" y="1254"/>
                  </a:cubicBezTo>
                  <a:cubicBezTo>
                    <a:pt x="625" y="1254"/>
                    <a:pt x="625" y="1255"/>
                    <a:pt x="625" y="1256"/>
                  </a:cubicBezTo>
                  <a:cubicBezTo>
                    <a:pt x="631" y="1257"/>
                    <a:pt x="631" y="1257"/>
                    <a:pt x="631" y="1259"/>
                  </a:cubicBezTo>
                  <a:cubicBezTo>
                    <a:pt x="630" y="1259"/>
                    <a:pt x="629" y="1260"/>
                    <a:pt x="627" y="1260"/>
                  </a:cubicBezTo>
                  <a:cubicBezTo>
                    <a:pt x="627" y="1260"/>
                    <a:pt x="627" y="1261"/>
                    <a:pt x="627" y="1262"/>
                  </a:cubicBezTo>
                  <a:cubicBezTo>
                    <a:pt x="628" y="1262"/>
                    <a:pt x="629" y="1263"/>
                    <a:pt x="629" y="1263"/>
                  </a:cubicBezTo>
                  <a:cubicBezTo>
                    <a:pt x="621" y="1265"/>
                    <a:pt x="620" y="1263"/>
                    <a:pt x="618" y="1273"/>
                  </a:cubicBezTo>
                  <a:cubicBezTo>
                    <a:pt x="612" y="1271"/>
                    <a:pt x="607" y="1270"/>
                    <a:pt x="601" y="1269"/>
                  </a:cubicBezTo>
                  <a:cubicBezTo>
                    <a:pt x="600" y="1273"/>
                    <a:pt x="599" y="1275"/>
                    <a:pt x="600" y="1282"/>
                  </a:cubicBezTo>
                  <a:cubicBezTo>
                    <a:pt x="603" y="1284"/>
                    <a:pt x="605" y="1286"/>
                    <a:pt x="608" y="1287"/>
                  </a:cubicBezTo>
                  <a:cubicBezTo>
                    <a:pt x="615" y="1288"/>
                    <a:pt x="622" y="1288"/>
                    <a:pt x="629" y="1289"/>
                  </a:cubicBezTo>
                  <a:cubicBezTo>
                    <a:pt x="629" y="1289"/>
                    <a:pt x="629" y="1290"/>
                    <a:pt x="629" y="1291"/>
                  </a:cubicBezTo>
                  <a:cubicBezTo>
                    <a:pt x="627" y="1292"/>
                    <a:pt x="624" y="1293"/>
                    <a:pt x="621" y="1295"/>
                  </a:cubicBezTo>
                  <a:cubicBezTo>
                    <a:pt x="621" y="1295"/>
                    <a:pt x="621" y="1296"/>
                    <a:pt x="621" y="1297"/>
                  </a:cubicBezTo>
                  <a:cubicBezTo>
                    <a:pt x="620" y="1297"/>
                    <a:pt x="619" y="1297"/>
                    <a:pt x="618" y="1297"/>
                  </a:cubicBezTo>
                  <a:cubicBezTo>
                    <a:pt x="618" y="1297"/>
                    <a:pt x="618" y="1298"/>
                    <a:pt x="618" y="1299"/>
                  </a:cubicBezTo>
                  <a:cubicBezTo>
                    <a:pt x="613" y="1300"/>
                    <a:pt x="615" y="1299"/>
                    <a:pt x="613" y="1303"/>
                  </a:cubicBezTo>
                  <a:cubicBezTo>
                    <a:pt x="611" y="1303"/>
                    <a:pt x="610" y="1303"/>
                    <a:pt x="610" y="1303"/>
                  </a:cubicBezTo>
                  <a:cubicBezTo>
                    <a:pt x="605" y="1308"/>
                    <a:pt x="600" y="1315"/>
                    <a:pt x="596" y="1316"/>
                  </a:cubicBezTo>
                  <a:cubicBezTo>
                    <a:pt x="596" y="1317"/>
                    <a:pt x="596" y="1317"/>
                    <a:pt x="596" y="1318"/>
                  </a:cubicBezTo>
                  <a:cubicBezTo>
                    <a:pt x="592" y="1320"/>
                    <a:pt x="593" y="1319"/>
                    <a:pt x="591" y="1323"/>
                  </a:cubicBezTo>
                  <a:cubicBezTo>
                    <a:pt x="588" y="1322"/>
                    <a:pt x="584" y="1322"/>
                    <a:pt x="580" y="1321"/>
                  </a:cubicBezTo>
                  <a:cubicBezTo>
                    <a:pt x="580" y="1322"/>
                    <a:pt x="580" y="1323"/>
                    <a:pt x="579" y="1325"/>
                  </a:cubicBezTo>
                  <a:cubicBezTo>
                    <a:pt x="577" y="1318"/>
                    <a:pt x="571" y="1318"/>
                    <a:pt x="570" y="1314"/>
                  </a:cubicBezTo>
                  <a:cubicBezTo>
                    <a:pt x="569" y="1314"/>
                    <a:pt x="568" y="1314"/>
                    <a:pt x="568" y="1314"/>
                  </a:cubicBezTo>
                  <a:cubicBezTo>
                    <a:pt x="568" y="1318"/>
                    <a:pt x="568" y="1322"/>
                    <a:pt x="568" y="1326"/>
                  </a:cubicBezTo>
                  <a:cubicBezTo>
                    <a:pt x="567" y="1326"/>
                    <a:pt x="566" y="1326"/>
                    <a:pt x="566" y="1326"/>
                  </a:cubicBezTo>
                  <a:moveTo>
                    <a:pt x="1069" y="1128"/>
                  </a:moveTo>
                  <a:cubicBezTo>
                    <a:pt x="1062" y="1125"/>
                    <a:pt x="1048" y="1121"/>
                    <a:pt x="1046" y="1121"/>
                  </a:cubicBezTo>
                  <a:cubicBezTo>
                    <a:pt x="1035" y="1117"/>
                    <a:pt x="1027" y="1113"/>
                    <a:pt x="1023" y="1107"/>
                  </a:cubicBezTo>
                  <a:cubicBezTo>
                    <a:pt x="1014" y="1102"/>
                    <a:pt x="1014" y="1102"/>
                    <a:pt x="1011" y="1102"/>
                  </a:cubicBezTo>
                  <a:cubicBezTo>
                    <a:pt x="1011" y="1100"/>
                    <a:pt x="1011" y="1098"/>
                    <a:pt x="1011" y="1096"/>
                  </a:cubicBezTo>
                  <a:cubicBezTo>
                    <a:pt x="1013" y="1098"/>
                    <a:pt x="1015" y="1099"/>
                    <a:pt x="1017" y="1102"/>
                  </a:cubicBezTo>
                  <a:cubicBezTo>
                    <a:pt x="1020" y="1102"/>
                    <a:pt x="1022" y="1103"/>
                    <a:pt x="1025" y="1105"/>
                  </a:cubicBezTo>
                  <a:cubicBezTo>
                    <a:pt x="1025" y="1105"/>
                    <a:pt x="1025" y="1106"/>
                    <a:pt x="1025" y="1106"/>
                  </a:cubicBezTo>
                  <a:cubicBezTo>
                    <a:pt x="1041" y="1114"/>
                    <a:pt x="1056" y="1122"/>
                    <a:pt x="1078" y="1127"/>
                  </a:cubicBezTo>
                  <a:cubicBezTo>
                    <a:pt x="1075" y="1128"/>
                    <a:pt x="1072" y="1128"/>
                    <a:pt x="1069" y="1128"/>
                  </a:cubicBezTo>
                  <a:moveTo>
                    <a:pt x="1070" y="1122"/>
                  </a:moveTo>
                  <a:cubicBezTo>
                    <a:pt x="1064" y="1120"/>
                    <a:pt x="1059" y="1118"/>
                    <a:pt x="1053" y="1116"/>
                  </a:cubicBezTo>
                  <a:cubicBezTo>
                    <a:pt x="1061" y="1118"/>
                    <a:pt x="1069" y="1119"/>
                    <a:pt x="1076" y="1121"/>
                  </a:cubicBezTo>
                  <a:cubicBezTo>
                    <a:pt x="1076" y="1121"/>
                    <a:pt x="1076" y="1121"/>
                    <a:pt x="1076" y="1122"/>
                  </a:cubicBezTo>
                  <a:cubicBezTo>
                    <a:pt x="1074" y="1122"/>
                    <a:pt x="1072" y="1122"/>
                    <a:pt x="1070" y="1122"/>
                  </a:cubicBezTo>
                  <a:moveTo>
                    <a:pt x="1050" y="1116"/>
                  </a:moveTo>
                  <a:cubicBezTo>
                    <a:pt x="1048" y="1115"/>
                    <a:pt x="1047" y="1114"/>
                    <a:pt x="1045" y="1113"/>
                  </a:cubicBezTo>
                  <a:cubicBezTo>
                    <a:pt x="1045" y="1112"/>
                    <a:pt x="1045" y="1112"/>
                    <a:pt x="1045" y="1111"/>
                  </a:cubicBezTo>
                  <a:cubicBezTo>
                    <a:pt x="1048" y="1112"/>
                    <a:pt x="1050" y="1112"/>
                    <a:pt x="1052" y="1113"/>
                  </a:cubicBezTo>
                  <a:cubicBezTo>
                    <a:pt x="1051" y="1114"/>
                    <a:pt x="1050" y="1115"/>
                    <a:pt x="1050" y="1116"/>
                  </a:cubicBezTo>
                  <a:moveTo>
                    <a:pt x="1067" y="1113"/>
                  </a:moveTo>
                  <a:cubicBezTo>
                    <a:pt x="1055" y="1109"/>
                    <a:pt x="1055" y="1109"/>
                    <a:pt x="1050" y="1109"/>
                  </a:cubicBezTo>
                  <a:cubicBezTo>
                    <a:pt x="1050" y="1108"/>
                    <a:pt x="1050" y="1107"/>
                    <a:pt x="1050" y="1107"/>
                  </a:cubicBezTo>
                  <a:cubicBezTo>
                    <a:pt x="1048" y="1107"/>
                    <a:pt x="1045" y="1107"/>
                    <a:pt x="1044" y="1107"/>
                  </a:cubicBezTo>
                  <a:cubicBezTo>
                    <a:pt x="1043" y="1106"/>
                    <a:pt x="1043" y="1105"/>
                    <a:pt x="1043" y="1105"/>
                  </a:cubicBezTo>
                  <a:cubicBezTo>
                    <a:pt x="1042" y="1105"/>
                    <a:pt x="1041" y="1105"/>
                    <a:pt x="1040" y="1105"/>
                  </a:cubicBezTo>
                  <a:cubicBezTo>
                    <a:pt x="1040" y="1104"/>
                    <a:pt x="1040" y="1103"/>
                    <a:pt x="1040" y="1102"/>
                  </a:cubicBezTo>
                  <a:cubicBezTo>
                    <a:pt x="1033" y="1100"/>
                    <a:pt x="1024" y="1094"/>
                    <a:pt x="1020" y="1094"/>
                  </a:cubicBezTo>
                  <a:cubicBezTo>
                    <a:pt x="1020" y="1092"/>
                    <a:pt x="1020" y="1091"/>
                    <a:pt x="1019" y="1090"/>
                  </a:cubicBezTo>
                  <a:cubicBezTo>
                    <a:pt x="1032" y="1095"/>
                    <a:pt x="1050" y="1106"/>
                    <a:pt x="1069" y="1112"/>
                  </a:cubicBezTo>
                  <a:cubicBezTo>
                    <a:pt x="1068" y="1112"/>
                    <a:pt x="1067" y="1113"/>
                    <a:pt x="1067" y="1113"/>
                  </a:cubicBezTo>
                  <a:moveTo>
                    <a:pt x="1030" y="1107"/>
                  </a:moveTo>
                  <a:cubicBezTo>
                    <a:pt x="1026" y="1101"/>
                    <a:pt x="1024" y="1101"/>
                    <a:pt x="1022" y="1100"/>
                  </a:cubicBezTo>
                  <a:cubicBezTo>
                    <a:pt x="1024" y="1100"/>
                    <a:pt x="1030" y="1100"/>
                    <a:pt x="1033" y="1107"/>
                  </a:cubicBezTo>
                  <a:cubicBezTo>
                    <a:pt x="1032" y="1107"/>
                    <a:pt x="1031" y="1107"/>
                    <a:pt x="1030" y="1107"/>
                  </a:cubicBezTo>
                  <a:moveTo>
                    <a:pt x="1053" y="1100"/>
                  </a:moveTo>
                  <a:cubicBezTo>
                    <a:pt x="1043" y="1096"/>
                    <a:pt x="1043" y="1096"/>
                    <a:pt x="1040" y="1096"/>
                  </a:cubicBezTo>
                  <a:cubicBezTo>
                    <a:pt x="1040" y="1095"/>
                    <a:pt x="1040" y="1094"/>
                    <a:pt x="1040" y="1094"/>
                  </a:cubicBezTo>
                  <a:cubicBezTo>
                    <a:pt x="1045" y="1094"/>
                    <a:pt x="1045" y="1094"/>
                    <a:pt x="1057" y="1098"/>
                  </a:cubicBezTo>
                  <a:cubicBezTo>
                    <a:pt x="1057" y="1099"/>
                    <a:pt x="1057" y="1099"/>
                    <a:pt x="1057" y="1100"/>
                  </a:cubicBezTo>
                  <a:cubicBezTo>
                    <a:pt x="1056" y="1100"/>
                    <a:pt x="1054" y="1100"/>
                    <a:pt x="1053" y="1100"/>
                  </a:cubicBezTo>
                  <a:moveTo>
                    <a:pt x="989" y="1098"/>
                  </a:moveTo>
                  <a:cubicBezTo>
                    <a:pt x="989" y="1096"/>
                    <a:pt x="989" y="1095"/>
                    <a:pt x="989" y="1094"/>
                  </a:cubicBezTo>
                  <a:cubicBezTo>
                    <a:pt x="991" y="1094"/>
                    <a:pt x="992" y="1096"/>
                    <a:pt x="993" y="1098"/>
                  </a:cubicBezTo>
                  <a:cubicBezTo>
                    <a:pt x="992" y="1098"/>
                    <a:pt x="990" y="1098"/>
                    <a:pt x="989" y="1098"/>
                  </a:cubicBezTo>
                  <a:moveTo>
                    <a:pt x="1002" y="1095"/>
                  </a:moveTo>
                  <a:cubicBezTo>
                    <a:pt x="1002" y="1093"/>
                    <a:pt x="1002" y="1093"/>
                    <a:pt x="1002" y="1092"/>
                  </a:cubicBezTo>
                  <a:cubicBezTo>
                    <a:pt x="996" y="1090"/>
                    <a:pt x="997" y="1088"/>
                    <a:pt x="995" y="1085"/>
                  </a:cubicBezTo>
                  <a:cubicBezTo>
                    <a:pt x="994" y="1085"/>
                    <a:pt x="993" y="1085"/>
                    <a:pt x="992" y="1085"/>
                  </a:cubicBezTo>
                  <a:cubicBezTo>
                    <a:pt x="990" y="1082"/>
                    <a:pt x="988" y="1079"/>
                    <a:pt x="987" y="1077"/>
                  </a:cubicBezTo>
                  <a:cubicBezTo>
                    <a:pt x="987" y="1077"/>
                    <a:pt x="988" y="1077"/>
                    <a:pt x="989" y="1077"/>
                  </a:cubicBezTo>
                  <a:cubicBezTo>
                    <a:pt x="990" y="1078"/>
                    <a:pt x="997" y="1083"/>
                    <a:pt x="1006" y="1095"/>
                  </a:cubicBezTo>
                  <a:cubicBezTo>
                    <a:pt x="1005" y="1095"/>
                    <a:pt x="1003" y="1095"/>
                    <a:pt x="1002" y="1095"/>
                  </a:cubicBezTo>
                  <a:moveTo>
                    <a:pt x="1067" y="1095"/>
                  </a:moveTo>
                  <a:cubicBezTo>
                    <a:pt x="1057" y="1093"/>
                    <a:pt x="1034" y="1086"/>
                    <a:pt x="1032" y="1081"/>
                  </a:cubicBezTo>
                  <a:cubicBezTo>
                    <a:pt x="1031" y="1081"/>
                    <a:pt x="1030" y="1081"/>
                    <a:pt x="1030" y="1081"/>
                  </a:cubicBezTo>
                  <a:cubicBezTo>
                    <a:pt x="1029" y="1080"/>
                    <a:pt x="1029" y="1079"/>
                    <a:pt x="1029" y="1078"/>
                  </a:cubicBezTo>
                  <a:cubicBezTo>
                    <a:pt x="1032" y="1078"/>
                    <a:pt x="1034" y="1080"/>
                    <a:pt x="1040" y="1084"/>
                  </a:cubicBezTo>
                  <a:cubicBezTo>
                    <a:pt x="1053" y="1087"/>
                    <a:pt x="1065" y="1091"/>
                    <a:pt x="1078" y="1094"/>
                  </a:cubicBezTo>
                  <a:cubicBezTo>
                    <a:pt x="1075" y="1094"/>
                    <a:pt x="1071" y="1094"/>
                    <a:pt x="1067" y="1095"/>
                  </a:cubicBezTo>
                  <a:moveTo>
                    <a:pt x="1035" y="1094"/>
                  </a:moveTo>
                  <a:cubicBezTo>
                    <a:pt x="1032" y="1092"/>
                    <a:pt x="1030" y="1090"/>
                    <a:pt x="1027" y="1089"/>
                  </a:cubicBezTo>
                  <a:cubicBezTo>
                    <a:pt x="1016" y="1084"/>
                    <a:pt x="1004" y="1070"/>
                    <a:pt x="1002" y="1064"/>
                  </a:cubicBezTo>
                  <a:cubicBezTo>
                    <a:pt x="994" y="1061"/>
                    <a:pt x="990" y="1046"/>
                    <a:pt x="991" y="1044"/>
                  </a:cubicBezTo>
                  <a:cubicBezTo>
                    <a:pt x="995" y="1050"/>
                    <a:pt x="998" y="1055"/>
                    <a:pt x="1003" y="1061"/>
                  </a:cubicBezTo>
                  <a:cubicBezTo>
                    <a:pt x="1009" y="1071"/>
                    <a:pt x="1023" y="1086"/>
                    <a:pt x="1039" y="1092"/>
                  </a:cubicBezTo>
                  <a:cubicBezTo>
                    <a:pt x="1039" y="1092"/>
                    <a:pt x="1039" y="1093"/>
                    <a:pt x="1039" y="1094"/>
                  </a:cubicBezTo>
                  <a:cubicBezTo>
                    <a:pt x="1038" y="1094"/>
                    <a:pt x="1037" y="1094"/>
                    <a:pt x="1035" y="1094"/>
                  </a:cubicBezTo>
                  <a:moveTo>
                    <a:pt x="1012" y="1093"/>
                  </a:moveTo>
                  <a:cubicBezTo>
                    <a:pt x="1009" y="1091"/>
                    <a:pt x="1006" y="1089"/>
                    <a:pt x="1003" y="1087"/>
                  </a:cubicBezTo>
                  <a:cubicBezTo>
                    <a:pt x="1003" y="1085"/>
                    <a:pt x="1001" y="1084"/>
                    <a:pt x="999" y="1083"/>
                  </a:cubicBezTo>
                  <a:cubicBezTo>
                    <a:pt x="997" y="1077"/>
                    <a:pt x="991" y="1075"/>
                    <a:pt x="990" y="1072"/>
                  </a:cubicBezTo>
                  <a:cubicBezTo>
                    <a:pt x="986" y="1070"/>
                    <a:pt x="986" y="1068"/>
                    <a:pt x="985" y="1066"/>
                  </a:cubicBezTo>
                  <a:cubicBezTo>
                    <a:pt x="973" y="1058"/>
                    <a:pt x="968" y="1046"/>
                    <a:pt x="964" y="1038"/>
                  </a:cubicBezTo>
                  <a:cubicBezTo>
                    <a:pt x="967" y="1038"/>
                    <a:pt x="974" y="1049"/>
                    <a:pt x="978" y="1057"/>
                  </a:cubicBezTo>
                  <a:cubicBezTo>
                    <a:pt x="980" y="1057"/>
                    <a:pt x="983" y="1061"/>
                    <a:pt x="984" y="1061"/>
                  </a:cubicBezTo>
                  <a:cubicBezTo>
                    <a:pt x="980" y="1054"/>
                    <a:pt x="973" y="1046"/>
                    <a:pt x="975" y="1041"/>
                  </a:cubicBezTo>
                  <a:cubicBezTo>
                    <a:pt x="978" y="1048"/>
                    <a:pt x="983" y="1055"/>
                    <a:pt x="987" y="1061"/>
                  </a:cubicBezTo>
                  <a:cubicBezTo>
                    <a:pt x="987" y="1062"/>
                    <a:pt x="986" y="1063"/>
                    <a:pt x="986" y="1064"/>
                  </a:cubicBezTo>
                  <a:cubicBezTo>
                    <a:pt x="987" y="1064"/>
                    <a:pt x="987" y="1064"/>
                    <a:pt x="988" y="1064"/>
                  </a:cubicBezTo>
                  <a:cubicBezTo>
                    <a:pt x="993" y="1069"/>
                    <a:pt x="998" y="1075"/>
                    <a:pt x="1002" y="1081"/>
                  </a:cubicBezTo>
                  <a:cubicBezTo>
                    <a:pt x="1007" y="1081"/>
                    <a:pt x="1009" y="1084"/>
                    <a:pt x="1012" y="1093"/>
                  </a:cubicBezTo>
                  <a:moveTo>
                    <a:pt x="1076" y="1090"/>
                  </a:moveTo>
                  <a:cubicBezTo>
                    <a:pt x="1076" y="1089"/>
                    <a:pt x="1075" y="1088"/>
                    <a:pt x="1075" y="1088"/>
                  </a:cubicBezTo>
                  <a:cubicBezTo>
                    <a:pt x="1078" y="1087"/>
                    <a:pt x="1080" y="1087"/>
                    <a:pt x="1082" y="1087"/>
                  </a:cubicBezTo>
                  <a:cubicBezTo>
                    <a:pt x="1082" y="1088"/>
                    <a:pt x="1082" y="1089"/>
                    <a:pt x="1082" y="1090"/>
                  </a:cubicBezTo>
                  <a:cubicBezTo>
                    <a:pt x="1080" y="1090"/>
                    <a:pt x="1078" y="1090"/>
                    <a:pt x="1076" y="1090"/>
                  </a:cubicBezTo>
                  <a:moveTo>
                    <a:pt x="1045" y="1082"/>
                  </a:moveTo>
                  <a:cubicBezTo>
                    <a:pt x="1043" y="1081"/>
                    <a:pt x="1042" y="1080"/>
                    <a:pt x="1040" y="1079"/>
                  </a:cubicBezTo>
                  <a:cubicBezTo>
                    <a:pt x="1042" y="1079"/>
                    <a:pt x="1043" y="1079"/>
                    <a:pt x="1045" y="1079"/>
                  </a:cubicBezTo>
                  <a:cubicBezTo>
                    <a:pt x="1045" y="1080"/>
                    <a:pt x="1045" y="1080"/>
                    <a:pt x="1045" y="1082"/>
                  </a:cubicBezTo>
                  <a:moveTo>
                    <a:pt x="984" y="1074"/>
                  </a:moveTo>
                  <a:cubicBezTo>
                    <a:pt x="980" y="1069"/>
                    <a:pt x="980" y="1069"/>
                    <a:pt x="979" y="1066"/>
                  </a:cubicBezTo>
                  <a:cubicBezTo>
                    <a:pt x="981" y="1066"/>
                    <a:pt x="984" y="1069"/>
                    <a:pt x="984" y="1074"/>
                  </a:cubicBezTo>
                  <a:moveTo>
                    <a:pt x="999" y="1074"/>
                  </a:moveTo>
                  <a:cubicBezTo>
                    <a:pt x="989" y="1057"/>
                    <a:pt x="989" y="1057"/>
                    <a:pt x="991" y="1057"/>
                  </a:cubicBezTo>
                  <a:cubicBezTo>
                    <a:pt x="994" y="1062"/>
                    <a:pt x="998" y="1068"/>
                    <a:pt x="1001" y="1073"/>
                  </a:cubicBezTo>
                  <a:cubicBezTo>
                    <a:pt x="1000" y="1074"/>
                    <a:pt x="1000" y="1074"/>
                    <a:pt x="999" y="1074"/>
                  </a:cubicBezTo>
                  <a:moveTo>
                    <a:pt x="1031" y="1073"/>
                  </a:moveTo>
                  <a:cubicBezTo>
                    <a:pt x="1029" y="1072"/>
                    <a:pt x="1028" y="1070"/>
                    <a:pt x="1017" y="1063"/>
                  </a:cubicBezTo>
                  <a:cubicBezTo>
                    <a:pt x="1016" y="1062"/>
                    <a:pt x="1016" y="1061"/>
                    <a:pt x="1016" y="1060"/>
                  </a:cubicBezTo>
                  <a:cubicBezTo>
                    <a:pt x="1021" y="1064"/>
                    <a:pt x="1026" y="1067"/>
                    <a:pt x="1031" y="1071"/>
                  </a:cubicBezTo>
                  <a:cubicBezTo>
                    <a:pt x="1031" y="1071"/>
                    <a:pt x="1031" y="1072"/>
                    <a:pt x="1031" y="1073"/>
                  </a:cubicBezTo>
                  <a:moveTo>
                    <a:pt x="1016" y="1071"/>
                  </a:moveTo>
                  <a:cubicBezTo>
                    <a:pt x="1014" y="1068"/>
                    <a:pt x="1012" y="1064"/>
                    <a:pt x="1009" y="1061"/>
                  </a:cubicBezTo>
                  <a:cubicBezTo>
                    <a:pt x="1009" y="1061"/>
                    <a:pt x="1008" y="1061"/>
                    <a:pt x="1008" y="1061"/>
                  </a:cubicBezTo>
                  <a:cubicBezTo>
                    <a:pt x="1008" y="1061"/>
                    <a:pt x="1008" y="1060"/>
                    <a:pt x="1008" y="1059"/>
                  </a:cubicBezTo>
                  <a:cubicBezTo>
                    <a:pt x="1011" y="1060"/>
                    <a:pt x="1014" y="1066"/>
                    <a:pt x="1018" y="1071"/>
                  </a:cubicBezTo>
                  <a:cubicBezTo>
                    <a:pt x="1017" y="1071"/>
                    <a:pt x="1017" y="1071"/>
                    <a:pt x="1016" y="1071"/>
                  </a:cubicBezTo>
                  <a:moveTo>
                    <a:pt x="1015" y="1059"/>
                  </a:moveTo>
                  <a:cubicBezTo>
                    <a:pt x="1013" y="1055"/>
                    <a:pt x="1010" y="1052"/>
                    <a:pt x="1008" y="1052"/>
                  </a:cubicBezTo>
                  <a:cubicBezTo>
                    <a:pt x="1008" y="1049"/>
                    <a:pt x="1003" y="1047"/>
                    <a:pt x="1003" y="1045"/>
                  </a:cubicBezTo>
                  <a:cubicBezTo>
                    <a:pt x="1004" y="1045"/>
                    <a:pt x="1005" y="1045"/>
                    <a:pt x="1006" y="1045"/>
                  </a:cubicBezTo>
                  <a:cubicBezTo>
                    <a:pt x="1009" y="1049"/>
                    <a:pt x="1012" y="1054"/>
                    <a:pt x="1016" y="1058"/>
                  </a:cubicBezTo>
                  <a:cubicBezTo>
                    <a:pt x="1015" y="1058"/>
                    <a:pt x="1015" y="1059"/>
                    <a:pt x="1015" y="1059"/>
                  </a:cubicBezTo>
                  <a:moveTo>
                    <a:pt x="985" y="1053"/>
                  </a:moveTo>
                  <a:cubicBezTo>
                    <a:pt x="982" y="1049"/>
                    <a:pt x="981" y="1046"/>
                    <a:pt x="982" y="1043"/>
                  </a:cubicBezTo>
                  <a:cubicBezTo>
                    <a:pt x="986" y="1043"/>
                    <a:pt x="986" y="1048"/>
                    <a:pt x="985" y="1053"/>
                  </a:cubicBezTo>
                  <a:moveTo>
                    <a:pt x="1119" y="1042"/>
                  </a:moveTo>
                  <a:cubicBezTo>
                    <a:pt x="1106" y="1036"/>
                    <a:pt x="1090" y="1032"/>
                    <a:pt x="1081" y="1027"/>
                  </a:cubicBezTo>
                  <a:cubicBezTo>
                    <a:pt x="1077" y="1023"/>
                    <a:pt x="1072" y="1022"/>
                    <a:pt x="1070" y="1018"/>
                  </a:cubicBezTo>
                  <a:cubicBezTo>
                    <a:pt x="1073" y="1018"/>
                    <a:pt x="1075" y="1019"/>
                    <a:pt x="1078" y="1020"/>
                  </a:cubicBezTo>
                  <a:cubicBezTo>
                    <a:pt x="1078" y="1019"/>
                    <a:pt x="1079" y="1019"/>
                    <a:pt x="1079" y="1018"/>
                  </a:cubicBezTo>
                  <a:cubicBezTo>
                    <a:pt x="1084" y="1020"/>
                    <a:pt x="1086" y="1019"/>
                    <a:pt x="1093" y="1026"/>
                  </a:cubicBezTo>
                  <a:cubicBezTo>
                    <a:pt x="1104" y="1030"/>
                    <a:pt x="1120" y="1033"/>
                    <a:pt x="1133" y="1034"/>
                  </a:cubicBezTo>
                  <a:cubicBezTo>
                    <a:pt x="1126" y="1034"/>
                    <a:pt x="1120" y="1034"/>
                    <a:pt x="1113" y="1035"/>
                  </a:cubicBezTo>
                  <a:cubicBezTo>
                    <a:pt x="1106" y="1032"/>
                    <a:pt x="1098" y="1030"/>
                    <a:pt x="1091" y="1027"/>
                  </a:cubicBezTo>
                  <a:cubicBezTo>
                    <a:pt x="1080" y="1020"/>
                    <a:pt x="1080" y="1020"/>
                    <a:pt x="1079" y="1021"/>
                  </a:cubicBezTo>
                  <a:cubicBezTo>
                    <a:pt x="1082" y="1024"/>
                    <a:pt x="1086" y="1027"/>
                    <a:pt x="1095" y="1031"/>
                  </a:cubicBezTo>
                  <a:cubicBezTo>
                    <a:pt x="1095" y="1032"/>
                    <a:pt x="1095" y="1032"/>
                    <a:pt x="1095" y="1033"/>
                  </a:cubicBezTo>
                  <a:cubicBezTo>
                    <a:pt x="1101" y="1033"/>
                    <a:pt x="1101" y="1033"/>
                    <a:pt x="1127" y="1041"/>
                  </a:cubicBezTo>
                  <a:cubicBezTo>
                    <a:pt x="1124" y="1041"/>
                    <a:pt x="1121" y="1042"/>
                    <a:pt x="1119" y="1042"/>
                  </a:cubicBezTo>
                  <a:moveTo>
                    <a:pt x="999" y="1041"/>
                  </a:moveTo>
                  <a:cubicBezTo>
                    <a:pt x="998" y="1040"/>
                    <a:pt x="996" y="1039"/>
                    <a:pt x="995" y="1039"/>
                  </a:cubicBezTo>
                  <a:cubicBezTo>
                    <a:pt x="997" y="1039"/>
                    <a:pt x="999" y="1039"/>
                    <a:pt x="1001" y="1039"/>
                  </a:cubicBezTo>
                  <a:cubicBezTo>
                    <a:pt x="1001" y="1039"/>
                    <a:pt x="1000" y="1040"/>
                    <a:pt x="999" y="1041"/>
                  </a:cubicBezTo>
                  <a:moveTo>
                    <a:pt x="979" y="1040"/>
                  </a:moveTo>
                  <a:cubicBezTo>
                    <a:pt x="978" y="1039"/>
                    <a:pt x="978" y="1039"/>
                    <a:pt x="978" y="1038"/>
                  </a:cubicBezTo>
                  <a:cubicBezTo>
                    <a:pt x="975" y="1038"/>
                    <a:pt x="971" y="1038"/>
                    <a:pt x="968" y="1038"/>
                  </a:cubicBezTo>
                  <a:cubicBezTo>
                    <a:pt x="968" y="1031"/>
                    <a:pt x="953" y="1031"/>
                    <a:pt x="951" y="1031"/>
                  </a:cubicBezTo>
                  <a:cubicBezTo>
                    <a:pt x="951" y="1030"/>
                    <a:pt x="951" y="1030"/>
                    <a:pt x="951" y="1029"/>
                  </a:cubicBezTo>
                  <a:cubicBezTo>
                    <a:pt x="950" y="1029"/>
                    <a:pt x="949" y="1029"/>
                    <a:pt x="948" y="1029"/>
                  </a:cubicBezTo>
                  <a:cubicBezTo>
                    <a:pt x="948" y="1027"/>
                    <a:pt x="948" y="1027"/>
                    <a:pt x="945" y="1025"/>
                  </a:cubicBezTo>
                  <a:cubicBezTo>
                    <a:pt x="950" y="1025"/>
                    <a:pt x="950" y="1025"/>
                    <a:pt x="953" y="1027"/>
                  </a:cubicBezTo>
                  <a:cubicBezTo>
                    <a:pt x="953" y="1027"/>
                    <a:pt x="953" y="1028"/>
                    <a:pt x="953" y="1029"/>
                  </a:cubicBezTo>
                  <a:cubicBezTo>
                    <a:pt x="965" y="1032"/>
                    <a:pt x="976" y="1035"/>
                    <a:pt x="989" y="1038"/>
                  </a:cubicBezTo>
                  <a:cubicBezTo>
                    <a:pt x="985" y="1039"/>
                    <a:pt x="982" y="1039"/>
                    <a:pt x="979" y="1040"/>
                  </a:cubicBezTo>
                  <a:moveTo>
                    <a:pt x="1016" y="1040"/>
                  </a:moveTo>
                  <a:cubicBezTo>
                    <a:pt x="1012" y="1034"/>
                    <a:pt x="1002" y="1030"/>
                    <a:pt x="1000" y="1029"/>
                  </a:cubicBezTo>
                  <a:cubicBezTo>
                    <a:pt x="997" y="1022"/>
                    <a:pt x="993" y="1020"/>
                    <a:pt x="991" y="1020"/>
                  </a:cubicBezTo>
                  <a:cubicBezTo>
                    <a:pt x="989" y="1015"/>
                    <a:pt x="987" y="1015"/>
                    <a:pt x="984" y="1014"/>
                  </a:cubicBezTo>
                  <a:cubicBezTo>
                    <a:pt x="984" y="1013"/>
                    <a:pt x="984" y="1012"/>
                    <a:pt x="984" y="1012"/>
                  </a:cubicBezTo>
                  <a:cubicBezTo>
                    <a:pt x="983" y="1012"/>
                    <a:pt x="983" y="1012"/>
                    <a:pt x="982" y="1012"/>
                  </a:cubicBezTo>
                  <a:cubicBezTo>
                    <a:pt x="982" y="1011"/>
                    <a:pt x="981" y="1010"/>
                    <a:pt x="981" y="1009"/>
                  </a:cubicBezTo>
                  <a:cubicBezTo>
                    <a:pt x="974" y="1005"/>
                    <a:pt x="973" y="995"/>
                    <a:pt x="973" y="992"/>
                  </a:cubicBezTo>
                  <a:cubicBezTo>
                    <a:pt x="972" y="992"/>
                    <a:pt x="970" y="992"/>
                    <a:pt x="970" y="992"/>
                  </a:cubicBezTo>
                  <a:cubicBezTo>
                    <a:pt x="971" y="995"/>
                    <a:pt x="976" y="1003"/>
                    <a:pt x="975" y="1010"/>
                  </a:cubicBezTo>
                  <a:cubicBezTo>
                    <a:pt x="972" y="1009"/>
                    <a:pt x="970" y="1008"/>
                    <a:pt x="968" y="1008"/>
                  </a:cubicBezTo>
                  <a:cubicBezTo>
                    <a:pt x="965" y="998"/>
                    <a:pt x="961" y="995"/>
                    <a:pt x="959" y="990"/>
                  </a:cubicBezTo>
                  <a:cubicBezTo>
                    <a:pt x="959" y="989"/>
                    <a:pt x="960" y="989"/>
                    <a:pt x="961" y="989"/>
                  </a:cubicBezTo>
                  <a:cubicBezTo>
                    <a:pt x="964" y="994"/>
                    <a:pt x="967" y="999"/>
                    <a:pt x="970" y="1005"/>
                  </a:cubicBezTo>
                  <a:cubicBezTo>
                    <a:pt x="970" y="1005"/>
                    <a:pt x="971" y="1005"/>
                    <a:pt x="972" y="1005"/>
                  </a:cubicBezTo>
                  <a:cubicBezTo>
                    <a:pt x="972" y="1003"/>
                    <a:pt x="970" y="1001"/>
                    <a:pt x="967" y="992"/>
                  </a:cubicBezTo>
                  <a:cubicBezTo>
                    <a:pt x="966" y="992"/>
                    <a:pt x="966" y="992"/>
                    <a:pt x="965" y="992"/>
                  </a:cubicBezTo>
                  <a:cubicBezTo>
                    <a:pt x="965" y="988"/>
                    <a:pt x="963" y="986"/>
                    <a:pt x="961" y="984"/>
                  </a:cubicBezTo>
                  <a:cubicBezTo>
                    <a:pt x="960" y="985"/>
                    <a:pt x="960" y="986"/>
                    <a:pt x="960" y="988"/>
                  </a:cubicBezTo>
                  <a:cubicBezTo>
                    <a:pt x="956" y="988"/>
                    <a:pt x="950" y="971"/>
                    <a:pt x="950" y="971"/>
                  </a:cubicBezTo>
                  <a:cubicBezTo>
                    <a:pt x="949" y="971"/>
                    <a:pt x="949" y="971"/>
                    <a:pt x="948" y="971"/>
                  </a:cubicBezTo>
                  <a:cubicBezTo>
                    <a:pt x="948" y="969"/>
                    <a:pt x="948" y="968"/>
                    <a:pt x="948" y="966"/>
                  </a:cubicBezTo>
                  <a:cubicBezTo>
                    <a:pt x="953" y="972"/>
                    <a:pt x="956" y="979"/>
                    <a:pt x="966" y="983"/>
                  </a:cubicBezTo>
                  <a:cubicBezTo>
                    <a:pt x="969" y="988"/>
                    <a:pt x="976" y="993"/>
                    <a:pt x="978" y="996"/>
                  </a:cubicBezTo>
                  <a:cubicBezTo>
                    <a:pt x="978" y="999"/>
                    <a:pt x="979" y="1003"/>
                    <a:pt x="986" y="1009"/>
                  </a:cubicBezTo>
                  <a:cubicBezTo>
                    <a:pt x="984" y="1002"/>
                    <a:pt x="981" y="1000"/>
                    <a:pt x="982" y="997"/>
                  </a:cubicBezTo>
                  <a:cubicBezTo>
                    <a:pt x="987" y="1000"/>
                    <a:pt x="992" y="1003"/>
                    <a:pt x="1001" y="1005"/>
                  </a:cubicBezTo>
                  <a:cubicBezTo>
                    <a:pt x="999" y="1008"/>
                    <a:pt x="993" y="1005"/>
                    <a:pt x="991" y="1005"/>
                  </a:cubicBezTo>
                  <a:cubicBezTo>
                    <a:pt x="991" y="1006"/>
                    <a:pt x="990" y="1006"/>
                    <a:pt x="990" y="1007"/>
                  </a:cubicBezTo>
                  <a:cubicBezTo>
                    <a:pt x="990" y="1008"/>
                    <a:pt x="991" y="1009"/>
                    <a:pt x="991" y="1011"/>
                  </a:cubicBezTo>
                  <a:cubicBezTo>
                    <a:pt x="991" y="1011"/>
                    <a:pt x="990" y="1011"/>
                    <a:pt x="990" y="1012"/>
                  </a:cubicBezTo>
                  <a:cubicBezTo>
                    <a:pt x="990" y="1013"/>
                    <a:pt x="991" y="1021"/>
                    <a:pt x="998" y="1023"/>
                  </a:cubicBezTo>
                  <a:cubicBezTo>
                    <a:pt x="996" y="1020"/>
                    <a:pt x="995" y="1017"/>
                    <a:pt x="993" y="1014"/>
                  </a:cubicBezTo>
                  <a:cubicBezTo>
                    <a:pt x="995" y="1014"/>
                    <a:pt x="998" y="1014"/>
                    <a:pt x="1001" y="1014"/>
                  </a:cubicBezTo>
                  <a:cubicBezTo>
                    <a:pt x="1000" y="1014"/>
                    <a:pt x="999" y="1015"/>
                    <a:pt x="998" y="1015"/>
                  </a:cubicBezTo>
                  <a:cubicBezTo>
                    <a:pt x="998" y="1016"/>
                    <a:pt x="998" y="1017"/>
                    <a:pt x="998" y="1018"/>
                  </a:cubicBezTo>
                  <a:cubicBezTo>
                    <a:pt x="1006" y="1018"/>
                    <a:pt x="1016" y="1017"/>
                    <a:pt x="1027" y="1021"/>
                  </a:cubicBezTo>
                  <a:cubicBezTo>
                    <a:pt x="1018" y="1021"/>
                    <a:pt x="1009" y="1020"/>
                    <a:pt x="1003" y="1022"/>
                  </a:cubicBezTo>
                  <a:cubicBezTo>
                    <a:pt x="1006" y="1023"/>
                    <a:pt x="1006" y="1023"/>
                    <a:pt x="1007" y="1024"/>
                  </a:cubicBezTo>
                  <a:cubicBezTo>
                    <a:pt x="1015" y="1025"/>
                    <a:pt x="1024" y="1026"/>
                    <a:pt x="1033" y="1027"/>
                  </a:cubicBezTo>
                  <a:cubicBezTo>
                    <a:pt x="1024" y="1029"/>
                    <a:pt x="1019" y="1028"/>
                    <a:pt x="1012" y="1027"/>
                  </a:cubicBezTo>
                  <a:cubicBezTo>
                    <a:pt x="1012" y="1027"/>
                    <a:pt x="1012" y="1028"/>
                    <a:pt x="1012" y="1029"/>
                  </a:cubicBezTo>
                  <a:cubicBezTo>
                    <a:pt x="1010" y="1029"/>
                    <a:pt x="1008" y="1029"/>
                    <a:pt x="1006" y="1029"/>
                  </a:cubicBezTo>
                  <a:cubicBezTo>
                    <a:pt x="1004" y="1025"/>
                    <a:pt x="1004" y="1025"/>
                    <a:pt x="1001" y="1023"/>
                  </a:cubicBezTo>
                  <a:cubicBezTo>
                    <a:pt x="1000" y="1023"/>
                    <a:pt x="1000" y="1023"/>
                    <a:pt x="999" y="1024"/>
                  </a:cubicBezTo>
                  <a:cubicBezTo>
                    <a:pt x="999" y="1026"/>
                    <a:pt x="1007" y="1030"/>
                    <a:pt x="1011" y="1033"/>
                  </a:cubicBezTo>
                  <a:cubicBezTo>
                    <a:pt x="1011" y="1032"/>
                    <a:pt x="1012" y="1031"/>
                    <a:pt x="1012" y="1030"/>
                  </a:cubicBezTo>
                  <a:cubicBezTo>
                    <a:pt x="1018" y="1030"/>
                    <a:pt x="1024" y="1032"/>
                    <a:pt x="1032" y="1036"/>
                  </a:cubicBezTo>
                  <a:cubicBezTo>
                    <a:pt x="1032" y="1036"/>
                    <a:pt x="1032" y="1037"/>
                    <a:pt x="1032" y="1038"/>
                  </a:cubicBezTo>
                  <a:cubicBezTo>
                    <a:pt x="1023" y="1035"/>
                    <a:pt x="1018" y="1033"/>
                    <a:pt x="1012" y="1034"/>
                  </a:cubicBezTo>
                  <a:cubicBezTo>
                    <a:pt x="1016" y="1037"/>
                    <a:pt x="1016" y="1037"/>
                    <a:pt x="1016" y="1040"/>
                  </a:cubicBezTo>
                  <a:moveTo>
                    <a:pt x="989" y="1036"/>
                  </a:moveTo>
                  <a:cubicBezTo>
                    <a:pt x="977" y="1032"/>
                    <a:pt x="964" y="1028"/>
                    <a:pt x="951" y="1025"/>
                  </a:cubicBezTo>
                  <a:cubicBezTo>
                    <a:pt x="951" y="1018"/>
                    <a:pt x="939" y="1016"/>
                    <a:pt x="939" y="1016"/>
                  </a:cubicBezTo>
                  <a:cubicBezTo>
                    <a:pt x="939" y="1015"/>
                    <a:pt x="939" y="1014"/>
                    <a:pt x="939" y="1014"/>
                  </a:cubicBezTo>
                  <a:cubicBezTo>
                    <a:pt x="937" y="1014"/>
                    <a:pt x="937" y="1014"/>
                    <a:pt x="936" y="1014"/>
                  </a:cubicBezTo>
                  <a:cubicBezTo>
                    <a:pt x="936" y="1016"/>
                    <a:pt x="936" y="1017"/>
                    <a:pt x="936" y="1019"/>
                  </a:cubicBezTo>
                  <a:cubicBezTo>
                    <a:pt x="935" y="1020"/>
                    <a:pt x="934" y="1021"/>
                    <a:pt x="934" y="1022"/>
                  </a:cubicBezTo>
                  <a:cubicBezTo>
                    <a:pt x="927" y="1015"/>
                    <a:pt x="922" y="1014"/>
                    <a:pt x="921" y="1010"/>
                  </a:cubicBezTo>
                  <a:cubicBezTo>
                    <a:pt x="920" y="1010"/>
                    <a:pt x="919" y="1010"/>
                    <a:pt x="919" y="1010"/>
                  </a:cubicBezTo>
                  <a:cubicBezTo>
                    <a:pt x="917" y="1003"/>
                    <a:pt x="913" y="1003"/>
                    <a:pt x="912" y="1000"/>
                  </a:cubicBezTo>
                  <a:cubicBezTo>
                    <a:pt x="916" y="1001"/>
                    <a:pt x="920" y="1003"/>
                    <a:pt x="926" y="1012"/>
                  </a:cubicBezTo>
                  <a:cubicBezTo>
                    <a:pt x="926" y="1012"/>
                    <a:pt x="927" y="1012"/>
                    <a:pt x="928" y="1012"/>
                  </a:cubicBezTo>
                  <a:cubicBezTo>
                    <a:pt x="927" y="1011"/>
                    <a:pt x="926" y="1010"/>
                    <a:pt x="926" y="1009"/>
                  </a:cubicBezTo>
                  <a:cubicBezTo>
                    <a:pt x="929" y="1009"/>
                    <a:pt x="930" y="1010"/>
                    <a:pt x="935" y="1014"/>
                  </a:cubicBezTo>
                  <a:cubicBezTo>
                    <a:pt x="935" y="1012"/>
                    <a:pt x="935" y="1011"/>
                    <a:pt x="936" y="1010"/>
                  </a:cubicBezTo>
                  <a:cubicBezTo>
                    <a:pt x="939" y="1011"/>
                    <a:pt x="943" y="1016"/>
                    <a:pt x="951" y="1018"/>
                  </a:cubicBezTo>
                  <a:cubicBezTo>
                    <a:pt x="952" y="1020"/>
                    <a:pt x="952" y="1021"/>
                    <a:pt x="953" y="1022"/>
                  </a:cubicBezTo>
                  <a:cubicBezTo>
                    <a:pt x="977" y="1029"/>
                    <a:pt x="977" y="1029"/>
                    <a:pt x="1001" y="1034"/>
                  </a:cubicBezTo>
                  <a:cubicBezTo>
                    <a:pt x="997" y="1034"/>
                    <a:pt x="993" y="1035"/>
                    <a:pt x="989" y="1036"/>
                  </a:cubicBezTo>
                  <a:moveTo>
                    <a:pt x="1039" y="1030"/>
                  </a:moveTo>
                  <a:cubicBezTo>
                    <a:pt x="1039" y="1029"/>
                    <a:pt x="1038" y="1029"/>
                    <a:pt x="1037" y="1028"/>
                  </a:cubicBezTo>
                  <a:cubicBezTo>
                    <a:pt x="1039" y="1029"/>
                    <a:pt x="1042" y="1029"/>
                    <a:pt x="1045" y="1030"/>
                  </a:cubicBezTo>
                  <a:cubicBezTo>
                    <a:pt x="1043" y="1030"/>
                    <a:pt x="1041" y="1030"/>
                    <a:pt x="1039" y="1030"/>
                  </a:cubicBezTo>
                  <a:moveTo>
                    <a:pt x="985" y="1029"/>
                  </a:moveTo>
                  <a:cubicBezTo>
                    <a:pt x="980" y="1026"/>
                    <a:pt x="967" y="1024"/>
                    <a:pt x="965" y="1025"/>
                  </a:cubicBezTo>
                  <a:cubicBezTo>
                    <a:pt x="965" y="1024"/>
                    <a:pt x="965" y="1023"/>
                    <a:pt x="965" y="1023"/>
                  </a:cubicBezTo>
                  <a:cubicBezTo>
                    <a:pt x="956" y="1023"/>
                    <a:pt x="944" y="1012"/>
                    <a:pt x="942" y="1010"/>
                  </a:cubicBezTo>
                  <a:cubicBezTo>
                    <a:pt x="942" y="1000"/>
                    <a:pt x="934" y="997"/>
                    <a:pt x="936" y="993"/>
                  </a:cubicBezTo>
                  <a:cubicBezTo>
                    <a:pt x="937" y="992"/>
                    <a:pt x="938" y="992"/>
                    <a:pt x="939" y="992"/>
                  </a:cubicBezTo>
                  <a:cubicBezTo>
                    <a:pt x="940" y="996"/>
                    <a:pt x="942" y="1001"/>
                    <a:pt x="945" y="1005"/>
                  </a:cubicBezTo>
                  <a:cubicBezTo>
                    <a:pt x="947" y="1006"/>
                    <a:pt x="950" y="1007"/>
                    <a:pt x="953" y="1008"/>
                  </a:cubicBezTo>
                  <a:cubicBezTo>
                    <a:pt x="953" y="1008"/>
                    <a:pt x="953" y="1008"/>
                    <a:pt x="953" y="1009"/>
                  </a:cubicBezTo>
                  <a:cubicBezTo>
                    <a:pt x="954" y="1009"/>
                    <a:pt x="954" y="1009"/>
                    <a:pt x="956" y="1010"/>
                  </a:cubicBezTo>
                  <a:cubicBezTo>
                    <a:pt x="956" y="1010"/>
                    <a:pt x="956" y="1011"/>
                    <a:pt x="956" y="1012"/>
                  </a:cubicBezTo>
                  <a:cubicBezTo>
                    <a:pt x="953" y="1010"/>
                    <a:pt x="950" y="1009"/>
                    <a:pt x="948" y="1008"/>
                  </a:cubicBezTo>
                  <a:cubicBezTo>
                    <a:pt x="948" y="1009"/>
                    <a:pt x="948" y="1011"/>
                    <a:pt x="948" y="1014"/>
                  </a:cubicBezTo>
                  <a:cubicBezTo>
                    <a:pt x="957" y="1018"/>
                    <a:pt x="957" y="1018"/>
                    <a:pt x="965" y="1020"/>
                  </a:cubicBezTo>
                  <a:cubicBezTo>
                    <a:pt x="965" y="1019"/>
                    <a:pt x="965" y="1019"/>
                    <a:pt x="965" y="1018"/>
                  </a:cubicBezTo>
                  <a:cubicBezTo>
                    <a:pt x="963" y="1017"/>
                    <a:pt x="962" y="1017"/>
                    <a:pt x="960" y="1016"/>
                  </a:cubicBezTo>
                  <a:cubicBezTo>
                    <a:pt x="959" y="1015"/>
                    <a:pt x="959" y="1014"/>
                    <a:pt x="959" y="1014"/>
                  </a:cubicBezTo>
                  <a:cubicBezTo>
                    <a:pt x="958" y="1014"/>
                    <a:pt x="958" y="1013"/>
                    <a:pt x="965" y="1014"/>
                  </a:cubicBezTo>
                  <a:cubicBezTo>
                    <a:pt x="970" y="1017"/>
                    <a:pt x="976" y="1019"/>
                    <a:pt x="982" y="1021"/>
                  </a:cubicBezTo>
                  <a:cubicBezTo>
                    <a:pt x="978" y="1021"/>
                    <a:pt x="977" y="1022"/>
                    <a:pt x="974" y="1020"/>
                  </a:cubicBezTo>
                  <a:cubicBezTo>
                    <a:pt x="973" y="1022"/>
                    <a:pt x="973" y="1022"/>
                    <a:pt x="974" y="1024"/>
                  </a:cubicBezTo>
                  <a:cubicBezTo>
                    <a:pt x="979" y="1025"/>
                    <a:pt x="985" y="1027"/>
                    <a:pt x="990" y="1028"/>
                  </a:cubicBezTo>
                  <a:cubicBezTo>
                    <a:pt x="989" y="1028"/>
                    <a:pt x="987" y="1029"/>
                    <a:pt x="985" y="1029"/>
                  </a:cubicBezTo>
                  <a:moveTo>
                    <a:pt x="1109" y="1027"/>
                  </a:moveTo>
                  <a:cubicBezTo>
                    <a:pt x="1103" y="1022"/>
                    <a:pt x="1098" y="1023"/>
                    <a:pt x="1095" y="1023"/>
                  </a:cubicBezTo>
                  <a:cubicBezTo>
                    <a:pt x="1095" y="1022"/>
                    <a:pt x="1095" y="1021"/>
                    <a:pt x="1095" y="1020"/>
                  </a:cubicBezTo>
                  <a:cubicBezTo>
                    <a:pt x="1102" y="1020"/>
                    <a:pt x="1107" y="1022"/>
                    <a:pt x="1117" y="1026"/>
                  </a:cubicBezTo>
                  <a:cubicBezTo>
                    <a:pt x="1114" y="1026"/>
                    <a:pt x="1112" y="1027"/>
                    <a:pt x="1109" y="1027"/>
                  </a:cubicBezTo>
                  <a:moveTo>
                    <a:pt x="1089" y="1020"/>
                  </a:moveTo>
                  <a:cubicBezTo>
                    <a:pt x="1089" y="1019"/>
                    <a:pt x="1088" y="1018"/>
                    <a:pt x="1088" y="1017"/>
                  </a:cubicBezTo>
                  <a:cubicBezTo>
                    <a:pt x="1089" y="1017"/>
                    <a:pt x="1090" y="1017"/>
                    <a:pt x="1092" y="1018"/>
                  </a:cubicBezTo>
                  <a:cubicBezTo>
                    <a:pt x="1092" y="1019"/>
                    <a:pt x="1092" y="1020"/>
                    <a:pt x="1092" y="1020"/>
                  </a:cubicBezTo>
                  <a:cubicBezTo>
                    <a:pt x="1091" y="1020"/>
                    <a:pt x="1090" y="1020"/>
                    <a:pt x="1089" y="1020"/>
                  </a:cubicBezTo>
                  <a:moveTo>
                    <a:pt x="973" y="1016"/>
                  </a:moveTo>
                  <a:cubicBezTo>
                    <a:pt x="970" y="1014"/>
                    <a:pt x="968" y="1013"/>
                    <a:pt x="967" y="1011"/>
                  </a:cubicBezTo>
                  <a:cubicBezTo>
                    <a:pt x="969" y="1011"/>
                    <a:pt x="971" y="1012"/>
                    <a:pt x="977" y="1014"/>
                  </a:cubicBezTo>
                  <a:cubicBezTo>
                    <a:pt x="975" y="1015"/>
                    <a:pt x="974" y="1015"/>
                    <a:pt x="973" y="1016"/>
                  </a:cubicBezTo>
                  <a:moveTo>
                    <a:pt x="1003" y="1016"/>
                  </a:moveTo>
                  <a:cubicBezTo>
                    <a:pt x="1003" y="1015"/>
                    <a:pt x="1003" y="1014"/>
                    <a:pt x="1003" y="1014"/>
                  </a:cubicBezTo>
                  <a:cubicBezTo>
                    <a:pt x="1007" y="1014"/>
                    <a:pt x="1011" y="1014"/>
                    <a:pt x="1014" y="1015"/>
                  </a:cubicBezTo>
                  <a:cubicBezTo>
                    <a:pt x="1011" y="1015"/>
                    <a:pt x="1007" y="1016"/>
                    <a:pt x="1003" y="1016"/>
                  </a:cubicBezTo>
                  <a:moveTo>
                    <a:pt x="1059" y="1016"/>
                  </a:moveTo>
                  <a:cubicBezTo>
                    <a:pt x="1059" y="1015"/>
                    <a:pt x="1059" y="1015"/>
                    <a:pt x="1059" y="1014"/>
                  </a:cubicBezTo>
                  <a:cubicBezTo>
                    <a:pt x="1061" y="1014"/>
                    <a:pt x="1063" y="1014"/>
                    <a:pt x="1065" y="1015"/>
                  </a:cubicBezTo>
                  <a:cubicBezTo>
                    <a:pt x="1065" y="1015"/>
                    <a:pt x="1065" y="1016"/>
                    <a:pt x="1065" y="1016"/>
                  </a:cubicBezTo>
                  <a:cubicBezTo>
                    <a:pt x="1063" y="1016"/>
                    <a:pt x="1061" y="1016"/>
                    <a:pt x="1059" y="1016"/>
                  </a:cubicBezTo>
                  <a:moveTo>
                    <a:pt x="1072" y="1014"/>
                  </a:moveTo>
                  <a:cubicBezTo>
                    <a:pt x="1060" y="1010"/>
                    <a:pt x="1048" y="1006"/>
                    <a:pt x="1037" y="1002"/>
                  </a:cubicBezTo>
                  <a:cubicBezTo>
                    <a:pt x="1031" y="997"/>
                    <a:pt x="1025" y="995"/>
                    <a:pt x="1021" y="995"/>
                  </a:cubicBezTo>
                  <a:cubicBezTo>
                    <a:pt x="1021" y="993"/>
                    <a:pt x="1021" y="992"/>
                    <a:pt x="1021" y="991"/>
                  </a:cubicBezTo>
                  <a:cubicBezTo>
                    <a:pt x="1032" y="996"/>
                    <a:pt x="1040" y="1001"/>
                    <a:pt x="1054" y="1005"/>
                  </a:cubicBezTo>
                  <a:cubicBezTo>
                    <a:pt x="1054" y="1006"/>
                    <a:pt x="1054" y="1006"/>
                    <a:pt x="1054" y="1007"/>
                  </a:cubicBezTo>
                  <a:cubicBezTo>
                    <a:pt x="1063" y="1009"/>
                    <a:pt x="1073" y="1011"/>
                    <a:pt x="1082" y="1013"/>
                  </a:cubicBezTo>
                  <a:cubicBezTo>
                    <a:pt x="1082" y="1013"/>
                    <a:pt x="1082" y="1014"/>
                    <a:pt x="1082" y="1014"/>
                  </a:cubicBezTo>
                  <a:cubicBezTo>
                    <a:pt x="1078" y="1014"/>
                    <a:pt x="1075" y="1014"/>
                    <a:pt x="1072" y="1014"/>
                  </a:cubicBezTo>
                  <a:moveTo>
                    <a:pt x="1047" y="1013"/>
                  </a:moveTo>
                  <a:cubicBezTo>
                    <a:pt x="1045" y="1012"/>
                    <a:pt x="1043" y="1012"/>
                    <a:pt x="1042" y="1012"/>
                  </a:cubicBezTo>
                  <a:cubicBezTo>
                    <a:pt x="1042" y="1011"/>
                    <a:pt x="1042" y="1010"/>
                    <a:pt x="1042" y="1010"/>
                  </a:cubicBezTo>
                  <a:cubicBezTo>
                    <a:pt x="1035" y="1007"/>
                    <a:pt x="1026" y="1001"/>
                    <a:pt x="1023" y="1001"/>
                  </a:cubicBezTo>
                  <a:cubicBezTo>
                    <a:pt x="1024" y="1005"/>
                    <a:pt x="1026" y="1005"/>
                    <a:pt x="1029" y="1005"/>
                  </a:cubicBezTo>
                  <a:cubicBezTo>
                    <a:pt x="1029" y="1007"/>
                    <a:pt x="1029" y="1008"/>
                    <a:pt x="1029" y="1010"/>
                  </a:cubicBezTo>
                  <a:cubicBezTo>
                    <a:pt x="1026" y="1009"/>
                    <a:pt x="1023" y="1009"/>
                    <a:pt x="1021" y="1009"/>
                  </a:cubicBezTo>
                  <a:cubicBezTo>
                    <a:pt x="1020" y="1007"/>
                    <a:pt x="1020" y="1005"/>
                    <a:pt x="1020" y="1003"/>
                  </a:cubicBezTo>
                  <a:cubicBezTo>
                    <a:pt x="1016" y="1001"/>
                    <a:pt x="1012" y="999"/>
                    <a:pt x="1008" y="997"/>
                  </a:cubicBezTo>
                  <a:cubicBezTo>
                    <a:pt x="1008" y="995"/>
                    <a:pt x="1009" y="993"/>
                    <a:pt x="1010" y="992"/>
                  </a:cubicBezTo>
                  <a:cubicBezTo>
                    <a:pt x="1009" y="991"/>
                    <a:pt x="1006" y="992"/>
                    <a:pt x="998" y="988"/>
                  </a:cubicBezTo>
                  <a:cubicBezTo>
                    <a:pt x="997" y="987"/>
                    <a:pt x="997" y="986"/>
                    <a:pt x="997" y="986"/>
                  </a:cubicBezTo>
                  <a:cubicBezTo>
                    <a:pt x="998" y="986"/>
                    <a:pt x="998" y="986"/>
                    <a:pt x="999" y="986"/>
                  </a:cubicBezTo>
                  <a:cubicBezTo>
                    <a:pt x="999" y="986"/>
                    <a:pt x="999" y="987"/>
                    <a:pt x="999" y="988"/>
                  </a:cubicBezTo>
                  <a:cubicBezTo>
                    <a:pt x="1002" y="988"/>
                    <a:pt x="1004" y="990"/>
                    <a:pt x="1006" y="990"/>
                  </a:cubicBezTo>
                  <a:cubicBezTo>
                    <a:pt x="1006" y="986"/>
                    <a:pt x="1002" y="986"/>
                    <a:pt x="1000" y="985"/>
                  </a:cubicBezTo>
                  <a:cubicBezTo>
                    <a:pt x="996" y="982"/>
                    <a:pt x="992" y="978"/>
                    <a:pt x="989" y="977"/>
                  </a:cubicBezTo>
                  <a:cubicBezTo>
                    <a:pt x="989" y="973"/>
                    <a:pt x="984" y="973"/>
                    <a:pt x="982" y="973"/>
                  </a:cubicBezTo>
                  <a:cubicBezTo>
                    <a:pt x="984" y="976"/>
                    <a:pt x="984" y="981"/>
                    <a:pt x="990" y="985"/>
                  </a:cubicBezTo>
                  <a:cubicBezTo>
                    <a:pt x="989" y="987"/>
                    <a:pt x="989" y="988"/>
                    <a:pt x="989" y="990"/>
                  </a:cubicBezTo>
                  <a:cubicBezTo>
                    <a:pt x="986" y="983"/>
                    <a:pt x="984" y="982"/>
                    <a:pt x="981" y="974"/>
                  </a:cubicBezTo>
                  <a:cubicBezTo>
                    <a:pt x="980" y="974"/>
                    <a:pt x="979" y="974"/>
                    <a:pt x="978" y="975"/>
                  </a:cubicBezTo>
                  <a:cubicBezTo>
                    <a:pt x="978" y="976"/>
                    <a:pt x="979" y="976"/>
                    <a:pt x="980" y="977"/>
                  </a:cubicBezTo>
                  <a:cubicBezTo>
                    <a:pt x="979" y="977"/>
                    <a:pt x="978" y="978"/>
                    <a:pt x="978" y="978"/>
                  </a:cubicBezTo>
                  <a:cubicBezTo>
                    <a:pt x="978" y="975"/>
                    <a:pt x="976" y="975"/>
                    <a:pt x="974" y="973"/>
                  </a:cubicBezTo>
                  <a:cubicBezTo>
                    <a:pt x="973" y="974"/>
                    <a:pt x="973" y="975"/>
                    <a:pt x="973" y="976"/>
                  </a:cubicBezTo>
                  <a:cubicBezTo>
                    <a:pt x="968" y="968"/>
                    <a:pt x="964" y="960"/>
                    <a:pt x="963" y="956"/>
                  </a:cubicBezTo>
                  <a:cubicBezTo>
                    <a:pt x="962" y="956"/>
                    <a:pt x="962" y="956"/>
                    <a:pt x="961" y="956"/>
                  </a:cubicBezTo>
                  <a:cubicBezTo>
                    <a:pt x="960" y="953"/>
                    <a:pt x="959" y="951"/>
                    <a:pt x="959" y="949"/>
                  </a:cubicBezTo>
                  <a:cubicBezTo>
                    <a:pt x="964" y="952"/>
                    <a:pt x="969" y="962"/>
                    <a:pt x="973" y="970"/>
                  </a:cubicBezTo>
                  <a:cubicBezTo>
                    <a:pt x="974" y="969"/>
                    <a:pt x="974" y="969"/>
                    <a:pt x="976" y="968"/>
                  </a:cubicBezTo>
                  <a:cubicBezTo>
                    <a:pt x="976" y="965"/>
                    <a:pt x="976" y="965"/>
                    <a:pt x="974" y="963"/>
                  </a:cubicBezTo>
                  <a:cubicBezTo>
                    <a:pt x="974" y="965"/>
                    <a:pt x="974" y="966"/>
                    <a:pt x="974" y="967"/>
                  </a:cubicBezTo>
                  <a:cubicBezTo>
                    <a:pt x="973" y="967"/>
                    <a:pt x="973" y="967"/>
                    <a:pt x="973" y="967"/>
                  </a:cubicBezTo>
                  <a:cubicBezTo>
                    <a:pt x="970" y="960"/>
                    <a:pt x="966" y="952"/>
                    <a:pt x="967" y="948"/>
                  </a:cubicBezTo>
                  <a:cubicBezTo>
                    <a:pt x="969" y="952"/>
                    <a:pt x="971" y="956"/>
                    <a:pt x="973" y="960"/>
                  </a:cubicBezTo>
                  <a:cubicBezTo>
                    <a:pt x="973" y="957"/>
                    <a:pt x="974" y="955"/>
                    <a:pt x="975" y="954"/>
                  </a:cubicBezTo>
                  <a:cubicBezTo>
                    <a:pt x="976" y="957"/>
                    <a:pt x="978" y="961"/>
                    <a:pt x="980" y="966"/>
                  </a:cubicBezTo>
                  <a:cubicBezTo>
                    <a:pt x="981" y="966"/>
                    <a:pt x="981" y="966"/>
                    <a:pt x="982" y="966"/>
                  </a:cubicBezTo>
                  <a:cubicBezTo>
                    <a:pt x="982" y="967"/>
                    <a:pt x="982" y="967"/>
                    <a:pt x="982" y="968"/>
                  </a:cubicBezTo>
                  <a:cubicBezTo>
                    <a:pt x="983" y="968"/>
                    <a:pt x="997" y="977"/>
                    <a:pt x="999" y="981"/>
                  </a:cubicBezTo>
                  <a:cubicBezTo>
                    <a:pt x="1001" y="981"/>
                    <a:pt x="1013" y="990"/>
                    <a:pt x="1016" y="992"/>
                  </a:cubicBezTo>
                  <a:cubicBezTo>
                    <a:pt x="1016" y="993"/>
                    <a:pt x="1016" y="993"/>
                    <a:pt x="1016" y="994"/>
                  </a:cubicBezTo>
                  <a:cubicBezTo>
                    <a:pt x="1020" y="995"/>
                    <a:pt x="1025" y="997"/>
                    <a:pt x="1029" y="999"/>
                  </a:cubicBezTo>
                  <a:cubicBezTo>
                    <a:pt x="1029" y="999"/>
                    <a:pt x="1029" y="1000"/>
                    <a:pt x="1029" y="1001"/>
                  </a:cubicBezTo>
                  <a:cubicBezTo>
                    <a:pt x="1030" y="1001"/>
                    <a:pt x="1031" y="1001"/>
                    <a:pt x="1032" y="1001"/>
                  </a:cubicBezTo>
                  <a:cubicBezTo>
                    <a:pt x="1037" y="1004"/>
                    <a:pt x="1043" y="1007"/>
                    <a:pt x="1049" y="1010"/>
                  </a:cubicBezTo>
                  <a:cubicBezTo>
                    <a:pt x="1049" y="1011"/>
                    <a:pt x="1049" y="1011"/>
                    <a:pt x="1049" y="1012"/>
                  </a:cubicBezTo>
                  <a:cubicBezTo>
                    <a:pt x="1048" y="1012"/>
                    <a:pt x="1048" y="1012"/>
                    <a:pt x="1047" y="1013"/>
                  </a:cubicBezTo>
                  <a:moveTo>
                    <a:pt x="961" y="1010"/>
                  </a:moveTo>
                  <a:cubicBezTo>
                    <a:pt x="959" y="1006"/>
                    <a:pt x="951" y="1002"/>
                    <a:pt x="951" y="1002"/>
                  </a:cubicBezTo>
                  <a:cubicBezTo>
                    <a:pt x="954" y="1003"/>
                    <a:pt x="957" y="1004"/>
                    <a:pt x="960" y="1006"/>
                  </a:cubicBezTo>
                  <a:cubicBezTo>
                    <a:pt x="960" y="1007"/>
                    <a:pt x="961" y="1008"/>
                    <a:pt x="961" y="1010"/>
                  </a:cubicBezTo>
                  <a:moveTo>
                    <a:pt x="934" y="1008"/>
                  </a:moveTo>
                  <a:cubicBezTo>
                    <a:pt x="932" y="1007"/>
                    <a:pt x="929" y="1005"/>
                    <a:pt x="927" y="1003"/>
                  </a:cubicBezTo>
                  <a:cubicBezTo>
                    <a:pt x="927" y="1001"/>
                    <a:pt x="927" y="1000"/>
                    <a:pt x="927" y="999"/>
                  </a:cubicBezTo>
                  <a:cubicBezTo>
                    <a:pt x="925" y="999"/>
                    <a:pt x="924" y="999"/>
                    <a:pt x="923" y="999"/>
                  </a:cubicBezTo>
                  <a:cubicBezTo>
                    <a:pt x="920" y="995"/>
                    <a:pt x="917" y="992"/>
                    <a:pt x="914" y="989"/>
                  </a:cubicBezTo>
                  <a:cubicBezTo>
                    <a:pt x="914" y="994"/>
                    <a:pt x="916" y="991"/>
                    <a:pt x="919" y="999"/>
                  </a:cubicBezTo>
                  <a:cubicBezTo>
                    <a:pt x="912" y="997"/>
                    <a:pt x="910" y="990"/>
                    <a:pt x="910" y="988"/>
                  </a:cubicBezTo>
                  <a:cubicBezTo>
                    <a:pt x="911" y="988"/>
                    <a:pt x="912" y="988"/>
                    <a:pt x="912" y="988"/>
                  </a:cubicBezTo>
                  <a:cubicBezTo>
                    <a:pt x="912" y="986"/>
                    <a:pt x="911" y="984"/>
                    <a:pt x="910" y="982"/>
                  </a:cubicBezTo>
                  <a:cubicBezTo>
                    <a:pt x="912" y="982"/>
                    <a:pt x="913" y="982"/>
                    <a:pt x="914" y="983"/>
                  </a:cubicBezTo>
                  <a:cubicBezTo>
                    <a:pt x="912" y="976"/>
                    <a:pt x="910" y="976"/>
                    <a:pt x="911" y="972"/>
                  </a:cubicBezTo>
                  <a:cubicBezTo>
                    <a:pt x="918" y="982"/>
                    <a:pt x="918" y="982"/>
                    <a:pt x="919" y="986"/>
                  </a:cubicBezTo>
                  <a:cubicBezTo>
                    <a:pt x="917" y="985"/>
                    <a:pt x="916" y="985"/>
                    <a:pt x="915" y="984"/>
                  </a:cubicBezTo>
                  <a:cubicBezTo>
                    <a:pt x="915" y="985"/>
                    <a:pt x="935" y="997"/>
                    <a:pt x="932" y="1003"/>
                  </a:cubicBezTo>
                  <a:cubicBezTo>
                    <a:pt x="931" y="1001"/>
                    <a:pt x="931" y="1001"/>
                    <a:pt x="930" y="1002"/>
                  </a:cubicBezTo>
                  <a:cubicBezTo>
                    <a:pt x="931" y="1004"/>
                    <a:pt x="933" y="1006"/>
                    <a:pt x="934" y="1008"/>
                  </a:cubicBezTo>
                  <a:moveTo>
                    <a:pt x="991" y="1001"/>
                  </a:moveTo>
                  <a:cubicBezTo>
                    <a:pt x="987" y="994"/>
                    <a:pt x="980" y="993"/>
                    <a:pt x="978" y="992"/>
                  </a:cubicBezTo>
                  <a:cubicBezTo>
                    <a:pt x="978" y="990"/>
                    <a:pt x="970" y="983"/>
                    <a:pt x="968" y="982"/>
                  </a:cubicBezTo>
                  <a:cubicBezTo>
                    <a:pt x="970" y="982"/>
                    <a:pt x="972" y="983"/>
                    <a:pt x="974" y="984"/>
                  </a:cubicBezTo>
                  <a:cubicBezTo>
                    <a:pt x="974" y="984"/>
                    <a:pt x="974" y="985"/>
                    <a:pt x="974" y="985"/>
                  </a:cubicBezTo>
                  <a:cubicBezTo>
                    <a:pt x="978" y="988"/>
                    <a:pt x="982" y="991"/>
                    <a:pt x="986" y="994"/>
                  </a:cubicBezTo>
                  <a:cubicBezTo>
                    <a:pt x="986" y="993"/>
                    <a:pt x="985" y="992"/>
                    <a:pt x="985" y="990"/>
                  </a:cubicBezTo>
                  <a:cubicBezTo>
                    <a:pt x="984" y="990"/>
                    <a:pt x="984" y="990"/>
                    <a:pt x="983" y="990"/>
                  </a:cubicBezTo>
                  <a:cubicBezTo>
                    <a:pt x="981" y="985"/>
                    <a:pt x="981" y="985"/>
                    <a:pt x="982" y="982"/>
                  </a:cubicBezTo>
                  <a:cubicBezTo>
                    <a:pt x="984" y="985"/>
                    <a:pt x="988" y="989"/>
                    <a:pt x="991" y="998"/>
                  </a:cubicBezTo>
                  <a:cubicBezTo>
                    <a:pt x="992" y="999"/>
                    <a:pt x="993" y="999"/>
                    <a:pt x="995" y="1000"/>
                  </a:cubicBezTo>
                  <a:cubicBezTo>
                    <a:pt x="993" y="1000"/>
                    <a:pt x="992" y="1001"/>
                    <a:pt x="991" y="1001"/>
                  </a:cubicBezTo>
                  <a:moveTo>
                    <a:pt x="1006" y="1001"/>
                  </a:moveTo>
                  <a:cubicBezTo>
                    <a:pt x="1006" y="999"/>
                    <a:pt x="1006" y="999"/>
                    <a:pt x="999" y="997"/>
                  </a:cubicBezTo>
                  <a:cubicBezTo>
                    <a:pt x="998" y="995"/>
                    <a:pt x="998" y="994"/>
                    <a:pt x="997" y="993"/>
                  </a:cubicBezTo>
                  <a:cubicBezTo>
                    <a:pt x="999" y="993"/>
                    <a:pt x="1003" y="996"/>
                    <a:pt x="1007" y="998"/>
                  </a:cubicBezTo>
                  <a:cubicBezTo>
                    <a:pt x="1006" y="999"/>
                    <a:pt x="1006" y="1000"/>
                    <a:pt x="1006" y="1001"/>
                  </a:cubicBezTo>
                  <a:moveTo>
                    <a:pt x="1020" y="1001"/>
                  </a:moveTo>
                  <a:cubicBezTo>
                    <a:pt x="1018" y="999"/>
                    <a:pt x="1015" y="998"/>
                    <a:pt x="1013" y="996"/>
                  </a:cubicBezTo>
                  <a:cubicBezTo>
                    <a:pt x="1014" y="996"/>
                    <a:pt x="1018" y="995"/>
                    <a:pt x="1022" y="1000"/>
                  </a:cubicBezTo>
                  <a:cubicBezTo>
                    <a:pt x="1021" y="1000"/>
                    <a:pt x="1021" y="1001"/>
                    <a:pt x="1020" y="1001"/>
                  </a:cubicBezTo>
                  <a:moveTo>
                    <a:pt x="1126" y="1001"/>
                  </a:moveTo>
                  <a:cubicBezTo>
                    <a:pt x="1131" y="1000"/>
                    <a:pt x="1136" y="999"/>
                    <a:pt x="1141" y="998"/>
                  </a:cubicBezTo>
                  <a:cubicBezTo>
                    <a:pt x="1136" y="999"/>
                    <a:pt x="1131" y="1000"/>
                    <a:pt x="1126" y="1001"/>
                  </a:cubicBezTo>
                  <a:moveTo>
                    <a:pt x="947" y="1000"/>
                  </a:moveTo>
                  <a:cubicBezTo>
                    <a:pt x="946" y="999"/>
                    <a:pt x="945" y="998"/>
                    <a:pt x="944" y="997"/>
                  </a:cubicBezTo>
                  <a:cubicBezTo>
                    <a:pt x="945" y="997"/>
                    <a:pt x="946" y="997"/>
                    <a:pt x="947" y="997"/>
                  </a:cubicBezTo>
                  <a:cubicBezTo>
                    <a:pt x="947" y="998"/>
                    <a:pt x="947" y="998"/>
                    <a:pt x="947" y="1000"/>
                  </a:cubicBezTo>
                  <a:moveTo>
                    <a:pt x="934" y="998"/>
                  </a:moveTo>
                  <a:cubicBezTo>
                    <a:pt x="932" y="995"/>
                    <a:pt x="931" y="993"/>
                    <a:pt x="929" y="991"/>
                  </a:cubicBezTo>
                  <a:cubicBezTo>
                    <a:pt x="930" y="990"/>
                    <a:pt x="930" y="989"/>
                    <a:pt x="931" y="988"/>
                  </a:cubicBezTo>
                  <a:cubicBezTo>
                    <a:pt x="932" y="991"/>
                    <a:pt x="934" y="994"/>
                    <a:pt x="935" y="997"/>
                  </a:cubicBezTo>
                  <a:cubicBezTo>
                    <a:pt x="934" y="997"/>
                    <a:pt x="934" y="997"/>
                    <a:pt x="934" y="998"/>
                  </a:cubicBezTo>
                  <a:moveTo>
                    <a:pt x="1114" y="998"/>
                  </a:moveTo>
                  <a:cubicBezTo>
                    <a:pt x="1119" y="996"/>
                    <a:pt x="1119" y="996"/>
                    <a:pt x="1124" y="996"/>
                  </a:cubicBezTo>
                  <a:cubicBezTo>
                    <a:pt x="1121" y="996"/>
                    <a:pt x="1117" y="997"/>
                    <a:pt x="1114" y="998"/>
                  </a:cubicBezTo>
                  <a:moveTo>
                    <a:pt x="1146" y="997"/>
                  </a:moveTo>
                  <a:cubicBezTo>
                    <a:pt x="1146" y="996"/>
                    <a:pt x="1147" y="995"/>
                    <a:pt x="1147" y="995"/>
                  </a:cubicBezTo>
                  <a:cubicBezTo>
                    <a:pt x="1148" y="995"/>
                    <a:pt x="1149" y="995"/>
                    <a:pt x="1150" y="996"/>
                  </a:cubicBezTo>
                  <a:cubicBezTo>
                    <a:pt x="1149" y="996"/>
                    <a:pt x="1147" y="996"/>
                    <a:pt x="1146" y="997"/>
                  </a:cubicBezTo>
                  <a:moveTo>
                    <a:pt x="957" y="995"/>
                  </a:moveTo>
                  <a:cubicBezTo>
                    <a:pt x="955" y="992"/>
                    <a:pt x="954" y="990"/>
                    <a:pt x="952" y="987"/>
                  </a:cubicBezTo>
                  <a:cubicBezTo>
                    <a:pt x="952" y="989"/>
                    <a:pt x="951" y="991"/>
                    <a:pt x="951" y="992"/>
                  </a:cubicBezTo>
                  <a:cubicBezTo>
                    <a:pt x="951" y="992"/>
                    <a:pt x="950" y="992"/>
                    <a:pt x="949" y="992"/>
                  </a:cubicBezTo>
                  <a:cubicBezTo>
                    <a:pt x="948" y="989"/>
                    <a:pt x="948" y="987"/>
                    <a:pt x="948" y="985"/>
                  </a:cubicBezTo>
                  <a:cubicBezTo>
                    <a:pt x="940" y="982"/>
                    <a:pt x="938" y="960"/>
                    <a:pt x="938" y="956"/>
                  </a:cubicBezTo>
                  <a:cubicBezTo>
                    <a:pt x="934" y="956"/>
                    <a:pt x="934" y="949"/>
                    <a:pt x="931" y="948"/>
                  </a:cubicBezTo>
                  <a:cubicBezTo>
                    <a:pt x="931" y="947"/>
                    <a:pt x="931" y="946"/>
                    <a:pt x="931" y="946"/>
                  </a:cubicBezTo>
                  <a:cubicBezTo>
                    <a:pt x="934" y="947"/>
                    <a:pt x="934" y="947"/>
                    <a:pt x="936" y="951"/>
                  </a:cubicBezTo>
                  <a:cubicBezTo>
                    <a:pt x="937" y="951"/>
                    <a:pt x="937" y="951"/>
                    <a:pt x="938" y="951"/>
                  </a:cubicBezTo>
                  <a:cubicBezTo>
                    <a:pt x="936" y="947"/>
                    <a:pt x="936" y="947"/>
                    <a:pt x="933" y="938"/>
                  </a:cubicBezTo>
                  <a:cubicBezTo>
                    <a:pt x="932" y="938"/>
                    <a:pt x="932" y="938"/>
                    <a:pt x="931" y="938"/>
                  </a:cubicBezTo>
                  <a:cubicBezTo>
                    <a:pt x="931" y="935"/>
                    <a:pt x="930" y="932"/>
                    <a:pt x="928" y="931"/>
                  </a:cubicBezTo>
                  <a:cubicBezTo>
                    <a:pt x="923" y="923"/>
                    <a:pt x="910" y="900"/>
                    <a:pt x="910" y="893"/>
                  </a:cubicBezTo>
                  <a:cubicBezTo>
                    <a:pt x="914" y="895"/>
                    <a:pt x="915" y="900"/>
                    <a:pt x="918" y="908"/>
                  </a:cubicBezTo>
                  <a:cubicBezTo>
                    <a:pt x="926" y="922"/>
                    <a:pt x="926" y="922"/>
                    <a:pt x="928" y="926"/>
                  </a:cubicBezTo>
                  <a:cubicBezTo>
                    <a:pt x="928" y="926"/>
                    <a:pt x="929" y="926"/>
                    <a:pt x="930" y="927"/>
                  </a:cubicBezTo>
                  <a:cubicBezTo>
                    <a:pt x="927" y="919"/>
                    <a:pt x="923" y="911"/>
                    <a:pt x="922" y="906"/>
                  </a:cubicBezTo>
                  <a:cubicBezTo>
                    <a:pt x="923" y="906"/>
                    <a:pt x="930" y="919"/>
                    <a:pt x="931" y="925"/>
                  </a:cubicBezTo>
                  <a:cubicBezTo>
                    <a:pt x="932" y="925"/>
                    <a:pt x="933" y="925"/>
                    <a:pt x="934" y="925"/>
                  </a:cubicBezTo>
                  <a:cubicBezTo>
                    <a:pt x="936" y="937"/>
                    <a:pt x="935" y="936"/>
                    <a:pt x="937" y="944"/>
                  </a:cubicBezTo>
                  <a:cubicBezTo>
                    <a:pt x="939" y="944"/>
                    <a:pt x="941" y="944"/>
                    <a:pt x="942" y="944"/>
                  </a:cubicBezTo>
                  <a:cubicBezTo>
                    <a:pt x="941" y="938"/>
                    <a:pt x="939" y="935"/>
                    <a:pt x="939" y="930"/>
                  </a:cubicBezTo>
                  <a:cubicBezTo>
                    <a:pt x="943" y="930"/>
                    <a:pt x="945" y="942"/>
                    <a:pt x="946" y="946"/>
                  </a:cubicBezTo>
                  <a:cubicBezTo>
                    <a:pt x="945" y="946"/>
                    <a:pt x="945" y="946"/>
                    <a:pt x="944" y="946"/>
                  </a:cubicBezTo>
                  <a:cubicBezTo>
                    <a:pt x="944" y="952"/>
                    <a:pt x="945" y="955"/>
                    <a:pt x="952" y="964"/>
                  </a:cubicBezTo>
                  <a:cubicBezTo>
                    <a:pt x="951" y="964"/>
                    <a:pt x="950" y="964"/>
                    <a:pt x="949" y="964"/>
                  </a:cubicBezTo>
                  <a:cubicBezTo>
                    <a:pt x="948" y="961"/>
                    <a:pt x="946" y="960"/>
                    <a:pt x="944" y="960"/>
                  </a:cubicBezTo>
                  <a:cubicBezTo>
                    <a:pt x="943" y="956"/>
                    <a:pt x="942" y="954"/>
                    <a:pt x="940" y="951"/>
                  </a:cubicBezTo>
                  <a:cubicBezTo>
                    <a:pt x="940" y="955"/>
                    <a:pt x="943" y="957"/>
                    <a:pt x="943" y="964"/>
                  </a:cubicBezTo>
                  <a:cubicBezTo>
                    <a:pt x="942" y="963"/>
                    <a:pt x="942" y="961"/>
                    <a:pt x="942" y="960"/>
                  </a:cubicBezTo>
                  <a:cubicBezTo>
                    <a:pt x="941" y="960"/>
                    <a:pt x="940" y="960"/>
                    <a:pt x="939" y="960"/>
                  </a:cubicBezTo>
                  <a:cubicBezTo>
                    <a:pt x="943" y="969"/>
                    <a:pt x="944" y="975"/>
                    <a:pt x="948" y="985"/>
                  </a:cubicBezTo>
                  <a:cubicBezTo>
                    <a:pt x="949" y="985"/>
                    <a:pt x="950" y="985"/>
                    <a:pt x="951" y="986"/>
                  </a:cubicBezTo>
                  <a:cubicBezTo>
                    <a:pt x="951" y="983"/>
                    <a:pt x="950" y="979"/>
                    <a:pt x="948" y="977"/>
                  </a:cubicBezTo>
                  <a:cubicBezTo>
                    <a:pt x="947" y="975"/>
                    <a:pt x="947" y="973"/>
                    <a:pt x="947" y="972"/>
                  </a:cubicBezTo>
                  <a:cubicBezTo>
                    <a:pt x="948" y="972"/>
                    <a:pt x="948" y="972"/>
                    <a:pt x="959" y="995"/>
                  </a:cubicBezTo>
                  <a:cubicBezTo>
                    <a:pt x="958" y="995"/>
                    <a:pt x="957" y="995"/>
                    <a:pt x="957" y="995"/>
                  </a:cubicBezTo>
                  <a:moveTo>
                    <a:pt x="1131" y="992"/>
                  </a:moveTo>
                  <a:cubicBezTo>
                    <a:pt x="1131" y="992"/>
                    <a:pt x="1131" y="991"/>
                    <a:pt x="1131" y="990"/>
                  </a:cubicBezTo>
                  <a:cubicBezTo>
                    <a:pt x="1131" y="990"/>
                    <a:pt x="1133" y="989"/>
                    <a:pt x="1134" y="989"/>
                  </a:cubicBezTo>
                  <a:cubicBezTo>
                    <a:pt x="1135" y="990"/>
                    <a:pt x="1136" y="990"/>
                    <a:pt x="1136" y="991"/>
                  </a:cubicBezTo>
                  <a:cubicBezTo>
                    <a:pt x="1134" y="992"/>
                    <a:pt x="1132" y="992"/>
                    <a:pt x="1131" y="992"/>
                  </a:cubicBezTo>
                  <a:moveTo>
                    <a:pt x="1019" y="991"/>
                  </a:moveTo>
                  <a:cubicBezTo>
                    <a:pt x="1017" y="991"/>
                    <a:pt x="1016" y="990"/>
                    <a:pt x="1015" y="990"/>
                  </a:cubicBezTo>
                  <a:cubicBezTo>
                    <a:pt x="1012" y="984"/>
                    <a:pt x="1010" y="985"/>
                    <a:pt x="1007" y="983"/>
                  </a:cubicBezTo>
                  <a:cubicBezTo>
                    <a:pt x="1007" y="982"/>
                    <a:pt x="1007" y="981"/>
                    <a:pt x="1007" y="981"/>
                  </a:cubicBezTo>
                  <a:cubicBezTo>
                    <a:pt x="1011" y="981"/>
                    <a:pt x="1012" y="985"/>
                    <a:pt x="1019" y="988"/>
                  </a:cubicBezTo>
                  <a:cubicBezTo>
                    <a:pt x="1019" y="989"/>
                    <a:pt x="1019" y="990"/>
                    <a:pt x="1019" y="991"/>
                  </a:cubicBezTo>
                  <a:moveTo>
                    <a:pt x="943" y="988"/>
                  </a:moveTo>
                  <a:cubicBezTo>
                    <a:pt x="942" y="983"/>
                    <a:pt x="939" y="980"/>
                    <a:pt x="936" y="977"/>
                  </a:cubicBezTo>
                  <a:cubicBezTo>
                    <a:pt x="934" y="968"/>
                    <a:pt x="929" y="959"/>
                    <a:pt x="927" y="954"/>
                  </a:cubicBezTo>
                  <a:cubicBezTo>
                    <a:pt x="928" y="954"/>
                    <a:pt x="929" y="954"/>
                    <a:pt x="930" y="954"/>
                  </a:cubicBezTo>
                  <a:cubicBezTo>
                    <a:pt x="932" y="959"/>
                    <a:pt x="934" y="965"/>
                    <a:pt x="936" y="970"/>
                  </a:cubicBezTo>
                  <a:cubicBezTo>
                    <a:pt x="938" y="970"/>
                    <a:pt x="944" y="980"/>
                    <a:pt x="943" y="988"/>
                  </a:cubicBezTo>
                  <a:moveTo>
                    <a:pt x="932" y="986"/>
                  </a:moveTo>
                  <a:cubicBezTo>
                    <a:pt x="931" y="985"/>
                    <a:pt x="931" y="983"/>
                    <a:pt x="931" y="982"/>
                  </a:cubicBezTo>
                  <a:cubicBezTo>
                    <a:pt x="931" y="982"/>
                    <a:pt x="932" y="982"/>
                    <a:pt x="934" y="982"/>
                  </a:cubicBezTo>
                  <a:cubicBezTo>
                    <a:pt x="934" y="983"/>
                    <a:pt x="935" y="985"/>
                    <a:pt x="936" y="986"/>
                  </a:cubicBezTo>
                  <a:cubicBezTo>
                    <a:pt x="934" y="986"/>
                    <a:pt x="933" y="986"/>
                    <a:pt x="932" y="986"/>
                  </a:cubicBezTo>
                  <a:moveTo>
                    <a:pt x="974" y="982"/>
                  </a:moveTo>
                  <a:cubicBezTo>
                    <a:pt x="972" y="979"/>
                    <a:pt x="972" y="979"/>
                    <a:pt x="967" y="977"/>
                  </a:cubicBezTo>
                  <a:cubicBezTo>
                    <a:pt x="967" y="978"/>
                    <a:pt x="967" y="979"/>
                    <a:pt x="968" y="980"/>
                  </a:cubicBezTo>
                  <a:cubicBezTo>
                    <a:pt x="962" y="978"/>
                    <a:pt x="964" y="974"/>
                    <a:pt x="964" y="973"/>
                  </a:cubicBezTo>
                  <a:cubicBezTo>
                    <a:pt x="963" y="973"/>
                    <a:pt x="962" y="972"/>
                    <a:pt x="962" y="972"/>
                  </a:cubicBezTo>
                  <a:cubicBezTo>
                    <a:pt x="961" y="971"/>
                    <a:pt x="961" y="970"/>
                    <a:pt x="961" y="970"/>
                  </a:cubicBezTo>
                  <a:cubicBezTo>
                    <a:pt x="962" y="970"/>
                    <a:pt x="964" y="970"/>
                    <a:pt x="965" y="971"/>
                  </a:cubicBezTo>
                  <a:cubicBezTo>
                    <a:pt x="965" y="973"/>
                    <a:pt x="965" y="975"/>
                    <a:pt x="966" y="977"/>
                  </a:cubicBezTo>
                  <a:cubicBezTo>
                    <a:pt x="966" y="976"/>
                    <a:pt x="967" y="976"/>
                    <a:pt x="967" y="975"/>
                  </a:cubicBezTo>
                  <a:cubicBezTo>
                    <a:pt x="967" y="976"/>
                    <a:pt x="976" y="979"/>
                    <a:pt x="974" y="982"/>
                  </a:cubicBezTo>
                  <a:moveTo>
                    <a:pt x="1002" y="979"/>
                  </a:moveTo>
                  <a:cubicBezTo>
                    <a:pt x="999" y="976"/>
                    <a:pt x="993" y="971"/>
                    <a:pt x="992" y="971"/>
                  </a:cubicBezTo>
                  <a:cubicBezTo>
                    <a:pt x="992" y="967"/>
                    <a:pt x="983" y="963"/>
                    <a:pt x="981" y="962"/>
                  </a:cubicBezTo>
                  <a:cubicBezTo>
                    <a:pt x="981" y="961"/>
                    <a:pt x="981" y="960"/>
                    <a:pt x="981" y="960"/>
                  </a:cubicBezTo>
                  <a:cubicBezTo>
                    <a:pt x="984" y="962"/>
                    <a:pt x="996" y="967"/>
                    <a:pt x="999" y="975"/>
                  </a:cubicBezTo>
                  <a:cubicBezTo>
                    <a:pt x="1002" y="975"/>
                    <a:pt x="1003" y="976"/>
                    <a:pt x="1004" y="978"/>
                  </a:cubicBezTo>
                  <a:cubicBezTo>
                    <a:pt x="1003" y="979"/>
                    <a:pt x="1003" y="979"/>
                    <a:pt x="1002" y="979"/>
                  </a:cubicBezTo>
                  <a:moveTo>
                    <a:pt x="1138" y="971"/>
                  </a:moveTo>
                  <a:cubicBezTo>
                    <a:pt x="1138" y="970"/>
                    <a:pt x="1144" y="963"/>
                    <a:pt x="1149" y="965"/>
                  </a:cubicBezTo>
                  <a:cubicBezTo>
                    <a:pt x="1144" y="968"/>
                    <a:pt x="1142" y="970"/>
                    <a:pt x="1138" y="971"/>
                  </a:cubicBezTo>
                  <a:moveTo>
                    <a:pt x="958" y="966"/>
                  </a:moveTo>
                  <a:cubicBezTo>
                    <a:pt x="955" y="963"/>
                    <a:pt x="953" y="960"/>
                    <a:pt x="951" y="958"/>
                  </a:cubicBezTo>
                  <a:cubicBezTo>
                    <a:pt x="950" y="958"/>
                    <a:pt x="950" y="958"/>
                    <a:pt x="949" y="958"/>
                  </a:cubicBezTo>
                  <a:cubicBezTo>
                    <a:pt x="948" y="953"/>
                    <a:pt x="946" y="952"/>
                    <a:pt x="946" y="949"/>
                  </a:cubicBezTo>
                  <a:cubicBezTo>
                    <a:pt x="948" y="949"/>
                    <a:pt x="956" y="959"/>
                    <a:pt x="958" y="966"/>
                  </a:cubicBezTo>
                  <a:moveTo>
                    <a:pt x="1104" y="966"/>
                  </a:moveTo>
                  <a:cubicBezTo>
                    <a:pt x="1104" y="964"/>
                    <a:pt x="1101" y="962"/>
                    <a:pt x="1101" y="961"/>
                  </a:cubicBezTo>
                  <a:cubicBezTo>
                    <a:pt x="1102" y="961"/>
                    <a:pt x="1109" y="960"/>
                    <a:pt x="1114" y="965"/>
                  </a:cubicBezTo>
                  <a:cubicBezTo>
                    <a:pt x="1111" y="966"/>
                    <a:pt x="1107" y="966"/>
                    <a:pt x="1104" y="966"/>
                  </a:cubicBezTo>
                  <a:moveTo>
                    <a:pt x="1102" y="958"/>
                  </a:moveTo>
                  <a:cubicBezTo>
                    <a:pt x="1107" y="947"/>
                    <a:pt x="1120" y="949"/>
                    <a:pt x="1134" y="949"/>
                  </a:cubicBezTo>
                  <a:cubicBezTo>
                    <a:pt x="1134" y="950"/>
                    <a:pt x="1134" y="951"/>
                    <a:pt x="1134" y="951"/>
                  </a:cubicBezTo>
                  <a:cubicBezTo>
                    <a:pt x="1119" y="951"/>
                    <a:pt x="1112" y="955"/>
                    <a:pt x="1102" y="958"/>
                  </a:cubicBezTo>
                  <a:moveTo>
                    <a:pt x="1081" y="949"/>
                  </a:moveTo>
                  <a:cubicBezTo>
                    <a:pt x="1081" y="948"/>
                    <a:pt x="1081" y="948"/>
                    <a:pt x="1081" y="947"/>
                  </a:cubicBezTo>
                  <a:cubicBezTo>
                    <a:pt x="1078" y="945"/>
                    <a:pt x="1075" y="944"/>
                    <a:pt x="1073" y="943"/>
                  </a:cubicBezTo>
                  <a:cubicBezTo>
                    <a:pt x="1073" y="942"/>
                    <a:pt x="1074" y="941"/>
                    <a:pt x="1074" y="941"/>
                  </a:cubicBezTo>
                  <a:cubicBezTo>
                    <a:pt x="1077" y="942"/>
                    <a:pt x="1080" y="943"/>
                    <a:pt x="1083" y="945"/>
                  </a:cubicBezTo>
                  <a:cubicBezTo>
                    <a:pt x="1083" y="945"/>
                    <a:pt x="1083" y="946"/>
                    <a:pt x="1084" y="947"/>
                  </a:cubicBezTo>
                  <a:cubicBezTo>
                    <a:pt x="1082" y="948"/>
                    <a:pt x="1081" y="948"/>
                    <a:pt x="1081" y="949"/>
                  </a:cubicBezTo>
                  <a:moveTo>
                    <a:pt x="1102" y="948"/>
                  </a:moveTo>
                  <a:cubicBezTo>
                    <a:pt x="1103" y="947"/>
                    <a:pt x="1104" y="946"/>
                    <a:pt x="1105" y="945"/>
                  </a:cubicBezTo>
                  <a:cubicBezTo>
                    <a:pt x="1105" y="945"/>
                    <a:pt x="1106" y="946"/>
                    <a:pt x="1106" y="947"/>
                  </a:cubicBezTo>
                  <a:cubicBezTo>
                    <a:pt x="1104" y="947"/>
                    <a:pt x="1103" y="948"/>
                    <a:pt x="1102" y="948"/>
                  </a:cubicBezTo>
                  <a:moveTo>
                    <a:pt x="924" y="946"/>
                  </a:moveTo>
                  <a:cubicBezTo>
                    <a:pt x="915" y="934"/>
                    <a:pt x="911" y="923"/>
                    <a:pt x="910" y="914"/>
                  </a:cubicBezTo>
                  <a:cubicBezTo>
                    <a:pt x="912" y="919"/>
                    <a:pt x="920" y="929"/>
                    <a:pt x="923" y="940"/>
                  </a:cubicBezTo>
                  <a:cubicBezTo>
                    <a:pt x="923" y="940"/>
                    <a:pt x="924" y="940"/>
                    <a:pt x="925" y="941"/>
                  </a:cubicBezTo>
                  <a:cubicBezTo>
                    <a:pt x="925" y="942"/>
                    <a:pt x="926" y="944"/>
                    <a:pt x="926" y="946"/>
                  </a:cubicBezTo>
                  <a:cubicBezTo>
                    <a:pt x="925" y="946"/>
                    <a:pt x="924" y="946"/>
                    <a:pt x="924" y="946"/>
                  </a:cubicBezTo>
                  <a:moveTo>
                    <a:pt x="951" y="945"/>
                  </a:moveTo>
                  <a:cubicBezTo>
                    <a:pt x="949" y="942"/>
                    <a:pt x="949" y="942"/>
                    <a:pt x="948" y="938"/>
                  </a:cubicBezTo>
                  <a:cubicBezTo>
                    <a:pt x="951" y="939"/>
                    <a:pt x="952" y="941"/>
                    <a:pt x="951" y="945"/>
                  </a:cubicBezTo>
                  <a:moveTo>
                    <a:pt x="1071" y="943"/>
                  </a:moveTo>
                  <a:cubicBezTo>
                    <a:pt x="1071" y="941"/>
                    <a:pt x="1071" y="941"/>
                    <a:pt x="1068" y="939"/>
                  </a:cubicBezTo>
                  <a:cubicBezTo>
                    <a:pt x="1069" y="939"/>
                    <a:pt x="1070" y="939"/>
                    <a:pt x="1070" y="939"/>
                  </a:cubicBezTo>
                  <a:cubicBezTo>
                    <a:pt x="1070" y="940"/>
                    <a:pt x="1071" y="941"/>
                    <a:pt x="1071" y="943"/>
                  </a:cubicBezTo>
                  <a:moveTo>
                    <a:pt x="928" y="941"/>
                  </a:moveTo>
                  <a:cubicBezTo>
                    <a:pt x="925" y="934"/>
                    <a:pt x="917" y="926"/>
                    <a:pt x="918" y="921"/>
                  </a:cubicBezTo>
                  <a:cubicBezTo>
                    <a:pt x="921" y="922"/>
                    <a:pt x="928" y="932"/>
                    <a:pt x="930" y="941"/>
                  </a:cubicBezTo>
                  <a:cubicBezTo>
                    <a:pt x="929" y="941"/>
                    <a:pt x="929" y="941"/>
                    <a:pt x="928" y="941"/>
                  </a:cubicBezTo>
                  <a:moveTo>
                    <a:pt x="1084" y="938"/>
                  </a:moveTo>
                  <a:cubicBezTo>
                    <a:pt x="1083" y="937"/>
                    <a:pt x="1083" y="937"/>
                    <a:pt x="1080" y="936"/>
                  </a:cubicBezTo>
                  <a:cubicBezTo>
                    <a:pt x="1080" y="935"/>
                    <a:pt x="1080" y="934"/>
                    <a:pt x="1081" y="933"/>
                  </a:cubicBezTo>
                  <a:cubicBezTo>
                    <a:pt x="1084" y="933"/>
                    <a:pt x="1087" y="933"/>
                    <a:pt x="1091" y="934"/>
                  </a:cubicBezTo>
                  <a:cubicBezTo>
                    <a:pt x="1091" y="933"/>
                    <a:pt x="1091" y="932"/>
                    <a:pt x="1091" y="932"/>
                  </a:cubicBezTo>
                  <a:cubicBezTo>
                    <a:pt x="1094" y="932"/>
                    <a:pt x="1096" y="933"/>
                    <a:pt x="1099" y="933"/>
                  </a:cubicBezTo>
                  <a:cubicBezTo>
                    <a:pt x="1095" y="934"/>
                    <a:pt x="1092" y="935"/>
                    <a:pt x="1088" y="936"/>
                  </a:cubicBezTo>
                  <a:cubicBezTo>
                    <a:pt x="1088" y="937"/>
                    <a:pt x="1088" y="938"/>
                    <a:pt x="1088" y="938"/>
                  </a:cubicBezTo>
                  <a:cubicBezTo>
                    <a:pt x="1086" y="938"/>
                    <a:pt x="1085" y="938"/>
                    <a:pt x="1084" y="938"/>
                  </a:cubicBezTo>
                  <a:moveTo>
                    <a:pt x="1070" y="936"/>
                  </a:moveTo>
                  <a:cubicBezTo>
                    <a:pt x="1070" y="934"/>
                    <a:pt x="1070" y="934"/>
                    <a:pt x="1067" y="932"/>
                  </a:cubicBezTo>
                  <a:cubicBezTo>
                    <a:pt x="1069" y="932"/>
                    <a:pt x="1069" y="932"/>
                    <a:pt x="1072" y="935"/>
                  </a:cubicBezTo>
                  <a:cubicBezTo>
                    <a:pt x="1071" y="935"/>
                    <a:pt x="1070" y="936"/>
                    <a:pt x="1070" y="936"/>
                  </a:cubicBezTo>
                  <a:moveTo>
                    <a:pt x="1055" y="933"/>
                  </a:moveTo>
                  <a:cubicBezTo>
                    <a:pt x="1055" y="932"/>
                    <a:pt x="1055" y="931"/>
                    <a:pt x="1055" y="931"/>
                  </a:cubicBezTo>
                  <a:cubicBezTo>
                    <a:pt x="1057" y="931"/>
                    <a:pt x="1059" y="931"/>
                    <a:pt x="1061" y="931"/>
                  </a:cubicBezTo>
                  <a:cubicBezTo>
                    <a:pt x="1059" y="931"/>
                    <a:pt x="1057" y="932"/>
                    <a:pt x="1055" y="933"/>
                  </a:cubicBezTo>
                  <a:moveTo>
                    <a:pt x="1091" y="924"/>
                  </a:moveTo>
                  <a:cubicBezTo>
                    <a:pt x="1091" y="919"/>
                    <a:pt x="1096" y="920"/>
                    <a:pt x="1100" y="919"/>
                  </a:cubicBezTo>
                  <a:cubicBezTo>
                    <a:pt x="1100" y="917"/>
                    <a:pt x="1110" y="911"/>
                    <a:pt x="1115" y="913"/>
                  </a:cubicBezTo>
                  <a:cubicBezTo>
                    <a:pt x="1107" y="917"/>
                    <a:pt x="1099" y="920"/>
                    <a:pt x="1091" y="924"/>
                  </a:cubicBezTo>
                  <a:moveTo>
                    <a:pt x="1048" y="919"/>
                  </a:moveTo>
                  <a:cubicBezTo>
                    <a:pt x="1047" y="917"/>
                    <a:pt x="1045" y="917"/>
                    <a:pt x="1044" y="915"/>
                  </a:cubicBezTo>
                  <a:cubicBezTo>
                    <a:pt x="1043" y="915"/>
                    <a:pt x="1042" y="915"/>
                    <a:pt x="1042" y="915"/>
                  </a:cubicBezTo>
                  <a:cubicBezTo>
                    <a:pt x="1042" y="910"/>
                    <a:pt x="1035" y="908"/>
                    <a:pt x="1034" y="908"/>
                  </a:cubicBezTo>
                  <a:cubicBezTo>
                    <a:pt x="1039" y="908"/>
                    <a:pt x="1045" y="909"/>
                    <a:pt x="1050" y="919"/>
                  </a:cubicBezTo>
                  <a:cubicBezTo>
                    <a:pt x="1049" y="919"/>
                    <a:pt x="1048" y="919"/>
                    <a:pt x="1048" y="919"/>
                  </a:cubicBezTo>
                  <a:moveTo>
                    <a:pt x="915" y="918"/>
                  </a:moveTo>
                  <a:cubicBezTo>
                    <a:pt x="909" y="906"/>
                    <a:pt x="909" y="906"/>
                    <a:pt x="910" y="904"/>
                  </a:cubicBezTo>
                  <a:cubicBezTo>
                    <a:pt x="912" y="907"/>
                    <a:pt x="912" y="907"/>
                    <a:pt x="917" y="918"/>
                  </a:cubicBezTo>
                  <a:cubicBezTo>
                    <a:pt x="916" y="918"/>
                    <a:pt x="915" y="918"/>
                    <a:pt x="915" y="918"/>
                  </a:cubicBezTo>
                  <a:moveTo>
                    <a:pt x="1075" y="905"/>
                  </a:moveTo>
                  <a:cubicBezTo>
                    <a:pt x="1074" y="904"/>
                    <a:pt x="1073" y="903"/>
                    <a:pt x="1072" y="903"/>
                  </a:cubicBezTo>
                  <a:cubicBezTo>
                    <a:pt x="1073" y="902"/>
                    <a:pt x="1075" y="902"/>
                    <a:pt x="1078" y="902"/>
                  </a:cubicBezTo>
                  <a:cubicBezTo>
                    <a:pt x="1078" y="903"/>
                    <a:pt x="1078" y="903"/>
                    <a:pt x="1079" y="904"/>
                  </a:cubicBezTo>
                  <a:cubicBezTo>
                    <a:pt x="1078" y="904"/>
                    <a:pt x="1077" y="904"/>
                    <a:pt x="1075" y="905"/>
                  </a:cubicBezTo>
                  <a:moveTo>
                    <a:pt x="961" y="902"/>
                  </a:moveTo>
                  <a:cubicBezTo>
                    <a:pt x="959" y="900"/>
                    <a:pt x="959" y="897"/>
                    <a:pt x="959" y="896"/>
                  </a:cubicBezTo>
                  <a:cubicBezTo>
                    <a:pt x="961" y="896"/>
                    <a:pt x="962" y="897"/>
                    <a:pt x="965" y="897"/>
                  </a:cubicBezTo>
                  <a:cubicBezTo>
                    <a:pt x="965" y="901"/>
                    <a:pt x="962" y="901"/>
                    <a:pt x="961" y="902"/>
                  </a:cubicBezTo>
                  <a:moveTo>
                    <a:pt x="1087" y="902"/>
                  </a:moveTo>
                  <a:cubicBezTo>
                    <a:pt x="1087" y="900"/>
                    <a:pt x="1088" y="897"/>
                    <a:pt x="1089" y="895"/>
                  </a:cubicBezTo>
                  <a:cubicBezTo>
                    <a:pt x="1090" y="895"/>
                    <a:pt x="1091" y="895"/>
                    <a:pt x="1092" y="895"/>
                  </a:cubicBezTo>
                  <a:cubicBezTo>
                    <a:pt x="1092" y="896"/>
                    <a:pt x="1092" y="897"/>
                    <a:pt x="1092" y="897"/>
                  </a:cubicBezTo>
                  <a:cubicBezTo>
                    <a:pt x="1094" y="899"/>
                    <a:pt x="1094" y="899"/>
                    <a:pt x="1094" y="901"/>
                  </a:cubicBezTo>
                  <a:cubicBezTo>
                    <a:pt x="1091" y="901"/>
                    <a:pt x="1089" y="901"/>
                    <a:pt x="1087" y="902"/>
                  </a:cubicBezTo>
                  <a:moveTo>
                    <a:pt x="907" y="900"/>
                  </a:moveTo>
                  <a:cubicBezTo>
                    <a:pt x="906" y="898"/>
                    <a:pt x="905" y="895"/>
                    <a:pt x="904" y="893"/>
                  </a:cubicBezTo>
                  <a:cubicBezTo>
                    <a:pt x="904" y="892"/>
                    <a:pt x="905" y="891"/>
                    <a:pt x="905" y="891"/>
                  </a:cubicBezTo>
                  <a:cubicBezTo>
                    <a:pt x="906" y="894"/>
                    <a:pt x="907" y="897"/>
                    <a:pt x="908" y="900"/>
                  </a:cubicBezTo>
                  <a:cubicBezTo>
                    <a:pt x="908" y="900"/>
                    <a:pt x="907" y="900"/>
                    <a:pt x="907" y="900"/>
                  </a:cubicBezTo>
                  <a:moveTo>
                    <a:pt x="1097" y="900"/>
                  </a:moveTo>
                  <a:cubicBezTo>
                    <a:pt x="1096" y="899"/>
                    <a:pt x="1096" y="898"/>
                    <a:pt x="1096" y="897"/>
                  </a:cubicBezTo>
                  <a:cubicBezTo>
                    <a:pt x="1097" y="898"/>
                    <a:pt x="1098" y="898"/>
                    <a:pt x="1099" y="899"/>
                  </a:cubicBezTo>
                  <a:cubicBezTo>
                    <a:pt x="1098" y="899"/>
                    <a:pt x="1098" y="900"/>
                    <a:pt x="1097" y="900"/>
                  </a:cubicBezTo>
                  <a:moveTo>
                    <a:pt x="1044" y="897"/>
                  </a:moveTo>
                  <a:cubicBezTo>
                    <a:pt x="1044" y="896"/>
                    <a:pt x="1044" y="894"/>
                    <a:pt x="1044" y="893"/>
                  </a:cubicBezTo>
                  <a:cubicBezTo>
                    <a:pt x="1047" y="893"/>
                    <a:pt x="1050" y="893"/>
                    <a:pt x="1053" y="893"/>
                  </a:cubicBezTo>
                  <a:cubicBezTo>
                    <a:pt x="1053" y="894"/>
                    <a:pt x="1053" y="895"/>
                    <a:pt x="1053" y="896"/>
                  </a:cubicBezTo>
                  <a:cubicBezTo>
                    <a:pt x="1050" y="897"/>
                    <a:pt x="1047" y="897"/>
                    <a:pt x="1044" y="897"/>
                  </a:cubicBezTo>
                  <a:moveTo>
                    <a:pt x="881" y="895"/>
                  </a:moveTo>
                  <a:cubicBezTo>
                    <a:pt x="881" y="892"/>
                    <a:pt x="881" y="888"/>
                    <a:pt x="881" y="885"/>
                  </a:cubicBezTo>
                  <a:cubicBezTo>
                    <a:pt x="883" y="878"/>
                    <a:pt x="883" y="878"/>
                    <a:pt x="883" y="869"/>
                  </a:cubicBezTo>
                  <a:cubicBezTo>
                    <a:pt x="872" y="864"/>
                    <a:pt x="872" y="864"/>
                    <a:pt x="869" y="861"/>
                  </a:cubicBezTo>
                  <a:cubicBezTo>
                    <a:pt x="871" y="861"/>
                    <a:pt x="873" y="862"/>
                    <a:pt x="876" y="862"/>
                  </a:cubicBezTo>
                  <a:cubicBezTo>
                    <a:pt x="880" y="856"/>
                    <a:pt x="879" y="858"/>
                    <a:pt x="877" y="852"/>
                  </a:cubicBezTo>
                  <a:cubicBezTo>
                    <a:pt x="882" y="851"/>
                    <a:pt x="887" y="850"/>
                    <a:pt x="893" y="850"/>
                  </a:cubicBezTo>
                  <a:cubicBezTo>
                    <a:pt x="893" y="862"/>
                    <a:pt x="885" y="877"/>
                    <a:pt x="883" y="893"/>
                  </a:cubicBezTo>
                  <a:cubicBezTo>
                    <a:pt x="882" y="894"/>
                    <a:pt x="882" y="894"/>
                    <a:pt x="881" y="895"/>
                  </a:cubicBezTo>
                  <a:moveTo>
                    <a:pt x="953" y="891"/>
                  </a:moveTo>
                  <a:cubicBezTo>
                    <a:pt x="951" y="884"/>
                    <a:pt x="945" y="883"/>
                    <a:pt x="947" y="878"/>
                  </a:cubicBezTo>
                  <a:cubicBezTo>
                    <a:pt x="950" y="882"/>
                    <a:pt x="953" y="887"/>
                    <a:pt x="956" y="891"/>
                  </a:cubicBezTo>
                  <a:cubicBezTo>
                    <a:pt x="954" y="891"/>
                    <a:pt x="954" y="891"/>
                    <a:pt x="953" y="891"/>
                  </a:cubicBezTo>
                  <a:moveTo>
                    <a:pt x="1099" y="891"/>
                  </a:moveTo>
                  <a:cubicBezTo>
                    <a:pt x="1099" y="890"/>
                    <a:pt x="1099" y="890"/>
                    <a:pt x="1099" y="889"/>
                  </a:cubicBezTo>
                  <a:cubicBezTo>
                    <a:pt x="1103" y="889"/>
                    <a:pt x="1106" y="889"/>
                    <a:pt x="1110" y="889"/>
                  </a:cubicBezTo>
                  <a:cubicBezTo>
                    <a:pt x="1106" y="890"/>
                    <a:pt x="1103" y="890"/>
                    <a:pt x="1099" y="891"/>
                  </a:cubicBezTo>
                  <a:moveTo>
                    <a:pt x="1046" y="889"/>
                  </a:moveTo>
                  <a:cubicBezTo>
                    <a:pt x="1045" y="888"/>
                    <a:pt x="1045" y="886"/>
                    <a:pt x="1045" y="885"/>
                  </a:cubicBezTo>
                  <a:cubicBezTo>
                    <a:pt x="1047" y="885"/>
                    <a:pt x="1048" y="886"/>
                    <a:pt x="1049" y="886"/>
                  </a:cubicBezTo>
                  <a:cubicBezTo>
                    <a:pt x="1049" y="887"/>
                    <a:pt x="1050" y="888"/>
                    <a:pt x="1050" y="889"/>
                  </a:cubicBezTo>
                  <a:cubicBezTo>
                    <a:pt x="1048" y="889"/>
                    <a:pt x="1047" y="889"/>
                    <a:pt x="1046" y="889"/>
                  </a:cubicBezTo>
                  <a:moveTo>
                    <a:pt x="1072" y="885"/>
                  </a:moveTo>
                  <a:cubicBezTo>
                    <a:pt x="1070" y="884"/>
                    <a:pt x="1067" y="883"/>
                    <a:pt x="1065" y="882"/>
                  </a:cubicBezTo>
                  <a:cubicBezTo>
                    <a:pt x="1065" y="878"/>
                    <a:pt x="1060" y="878"/>
                    <a:pt x="1059" y="878"/>
                  </a:cubicBezTo>
                  <a:cubicBezTo>
                    <a:pt x="1059" y="875"/>
                    <a:pt x="1051" y="872"/>
                    <a:pt x="1050" y="872"/>
                  </a:cubicBezTo>
                  <a:cubicBezTo>
                    <a:pt x="1050" y="871"/>
                    <a:pt x="1050" y="870"/>
                    <a:pt x="1050" y="869"/>
                  </a:cubicBezTo>
                  <a:cubicBezTo>
                    <a:pt x="1049" y="869"/>
                    <a:pt x="1048" y="869"/>
                    <a:pt x="1048" y="869"/>
                  </a:cubicBezTo>
                  <a:cubicBezTo>
                    <a:pt x="1048" y="869"/>
                    <a:pt x="1048" y="868"/>
                    <a:pt x="1048" y="867"/>
                  </a:cubicBezTo>
                  <a:cubicBezTo>
                    <a:pt x="1047" y="867"/>
                    <a:pt x="1046" y="867"/>
                    <a:pt x="1046" y="867"/>
                  </a:cubicBezTo>
                  <a:cubicBezTo>
                    <a:pt x="1045" y="865"/>
                    <a:pt x="1045" y="865"/>
                    <a:pt x="1043" y="864"/>
                  </a:cubicBezTo>
                  <a:cubicBezTo>
                    <a:pt x="1042" y="865"/>
                    <a:pt x="1042" y="865"/>
                    <a:pt x="1042" y="866"/>
                  </a:cubicBezTo>
                  <a:cubicBezTo>
                    <a:pt x="1042" y="866"/>
                    <a:pt x="1055" y="876"/>
                    <a:pt x="1059" y="881"/>
                  </a:cubicBezTo>
                  <a:cubicBezTo>
                    <a:pt x="1058" y="881"/>
                    <a:pt x="1057" y="881"/>
                    <a:pt x="1057" y="881"/>
                  </a:cubicBezTo>
                  <a:cubicBezTo>
                    <a:pt x="1049" y="876"/>
                    <a:pt x="1038" y="867"/>
                    <a:pt x="1037" y="863"/>
                  </a:cubicBezTo>
                  <a:cubicBezTo>
                    <a:pt x="1036" y="863"/>
                    <a:pt x="1034" y="863"/>
                    <a:pt x="1033" y="863"/>
                  </a:cubicBezTo>
                  <a:cubicBezTo>
                    <a:pt x="1033" y="862"/>
                    <a:pt x="1033" y="862"/>
                    <a:pt x="1033" y="862"/>
                  </a:cubicBezTo>
                  <a:cubicBezTo>
                    <a:pt x="1036" y="861"/>
                    <a:pt x="1039" y="860"/>
                    <a:pt x="1042" y="860"/>
                  </a:cubicBezTo>
                  <a:cubicBezTo>
                    <a:pt x="1041" y="859"/>
                    <a:pt x="1041" y="857"/>
                    <a:pt x="1041" y="856"/>
                  </a:cubicBezTo>
                  <a:cubicBezTo>
                    <a:pt x="1041" y="856"/>
                    <a:pt x="1042" y="855"/>
                    <a:pt x="1042" y="854"/>
                  </a:cubicBezTo>
                  <a:cubicBezTo>
                    <a:pt x="1048" y="859"/>
                    <a:pt x="1058" y="866"/>
                    <a:pt x="1067" y="875"/>
                  </a:cubicBezTo>
                  <a:cubicBezTo>
                    <a:pt x="1068" y="875"/>
                    <a:pt x="1070" y="875"/>
                    <a:pt x="1071" y="876"/>
                  </a:cubicBezTo>
                  <a:cubicBezTo>
                    <a:pt x="1071" y="876"/>
                    <a:pt x="1071" y="877"/>
                    <a:pt x="1071" y="878"/>
                  </a:cubicBezTo>
                  <a:cubicBezTo>
                    <a:pt x="1073" y="878"/>
                    <a:pt x="1076" y="879"/>
                    <a:pt x="1078" y="880"/>
                  </a:cubicBezTo>
                  <a:cubicBezTo>
                    <a:pt x="1078" y="881"/>
                    <a:pt x="1079" y="881"/>
                    <a:pt x="1079" y="882"/>
                  </a:cubicBezTo>
                  <a:cubicBezTo>
                    <a:pt x="1078" y="882"/>
                    <a:pt x="1076" y="882"/>
                    <a:pt x="1074" y="882"/>
                  </a:cubicBezTo>
                  <a:cubicBezTo>
                    <a:pt x="1074" y="876"/>
                    <a:pt x="1061" y="874"/>
                    <a:pt x="1060" y="874"/>
                  </a:cubicBezTo>
                  <a:cubicBezTo>
                    <a:pt x="1062" y="876"/>
                    <a:pt x="1064" y="878"/>
                    <a:pt x="1066" y="880"/>
                  </a:cubicBezTo>
                  <a:cubicBezTo>
                    <a:pt x="1067" y="880"/>
                    <a:pt x="1072" y="878"/>
                    <a:pt x="1072" y="885"/>
                  </a:cubicBezTo>
                  <a:moveTo>
                    <a:pt x="937" y="882"/>
                  </a:moveTo>
                  <a:cubicBezTo>
                    <a:pt x="937" y="881"/>
                    <a:pt x="938" y="879"/>
                    <a:pt x="939" y="878"/>
                  </a:cubicBezTo>
                  <a:cubicBezTo>
                    <a:pt x="940" y="878"/>
                    <a:pt x="940" y="879"/>
                    <a:pt x="940" y="879"/>
                  </a:cubicBezTo>
                  <a:cubicBezTo>
                    <a:pt x="939" y="880"/>
                    <a:pt x="938" y="881"/>
                    <a:pt x="937" y="882"/>
                  </a:cubicBezTo>
                  <a:moveTo>
                    <a:pt x="1046" y="882"/>
                  </a:moveTo>
                  <a:cubicBezTo>
                    <a:pt x="1035" y="877"/>
                    <a:pt x="1029" y="880"/>
                    <a:pt x="1023" y="874"/>
                  </a:cubicBezTo>
                  <a:cubicBezTo>
                    <a:pt x="1022" y="874"/>
                    <a:pt x="1021" y="874"/>
                    <a:pt x="1020" y="874"/>
                  </a:cubicBezTo>
                  <a:cubicBezTo>
                    <a:pt x="1018" y="866"/>
                    <a:pt x="1014" y="864"/>
                    <a:pt x="1012" y="862"/>
                  </a:cubicBezTo>
                  <a:cubicBezTo>
                    <a:pt x="1016" y="862"/>
                    <a:pt x="1022" y="872"/>
                    <a:pt x="1030" y="876"/>
                  </a:cubicBezTo>
                  <a:cubicBezTo>
                    <a:pt x="1029" y="874"/>
                    <a:pt x="1028" y="872"/>
                    <a:pt x="1027" y="870"/>
                  </a:cubicBezTo>
                  <a:cubicBezTo>
                    <a:pt x="1030" y="869"/>
                    <a:pt x="1031" y="875"/>
                    <a:pt x="1035" y="876"/>
                  </a:cubicBezTo>
                  <a:cubicBezTo>
                    <a:pt x="1034" y="867"/>
                    <a:pt x="1021" y="860"/>
                    <a:pt x="1018" y="859"/>
                  </a:cubicBezTo>
                  <a:cubicBezTo>
                    <a:pt x="1018" y="858"/>
                    <a:pt x="1018" y="857"/>
                    <a:pt x="1018" y="856"/>
                  </a:cubicBezTo>
                  <a:cubicBezTo>
                    <a:pt x="1022" y="858"/>
                    <a:pt x="1028" y="865"/>
                    <a:pt x="1033" y="867"/>
                  </a:cubicBezTo>
                  <a:cubicBezTo>
                    <a:pt x="1033" y="868"/>
                    <a:pt x="1033" y="868"/>
                    <a:pt x="1033" y="869"/>
                  </a:cubicBezTo>
                  <a:cubicBezTo>
                    <a:pt x="1047" y="879"/>
                    <a:pt x="1047" y="879"/>
                    <a:pt x="1049" y="882"/>
                  </a:cubicBezTo>
                  <a:cubicBezTo>
                    <a:pt x="1048" y="882"/>
                    <a:pt x="1047" y="882"/>
                    <a:pt x="1046" y="882"/>
                  </a:cubicBezTo>
                  <a:moveTo>
                    <a:pt x="934" y="875"/>
                  </a:moveTo>
                  <a:cubicBezTo>
                    <a:pt x="933" y="873"/>
                    <a:pt x="933" y="872"/>
                    <a:pt x="932" y="872"/>
                  </a:cubicBezTo>
                  <a:cubicBezTo>
                    <a:pt x="934" y="872"/>
                    <a:pt x="936" y="872"/>
                    <a:pt x="938" y="872"/>
                  </a:cubicBezTo>
                  <a:cubicBezTo>
                    <a:pt x="937" y="872"/>
                    <a:pt x="937" y="873"/>
                    <a:pt x="937" y="874"/>
                  </a:cubicBezTo>
                  <a:cubicBezTo>
                    <a:pt x="936" y="874"/>
                    <a:pt x="934" y="874"/>
                    <a:pt x="934" y="875"/>
                  </a:cubicBezTo>
                  <a:moveTo>
                    <a:pt x="1057" y="874"/>
                  </a:moveTo>
                  <a:cubicBezTo>
                    <a:pt x="1056" y="872"/>
                    <a:pt x="1055" y="871"/>
                    <a:pt x="1054" y="869"/>
                  </a:cubicBezTo>
                  <a:cubicBezTo>
                    <a:pt x="1058" y="871"/>
                    <a:pt x="1058" y="871"/>
                    <a:pt x="1059" y="873"/>
                  </a:cubicBezTo>
                  <a:cubicBezTo>
                    <a:pt x="1058" y="873"/>
                    <a:pt x="1058" y="873"/>
                    <a:pt x="1057" y="874"/>
                  </a:cubicBezTo>
                  <a:moveTo>
                    <a:pt x="1082" y="872"/>
                  </a:moveTo>
                  <a:cubicBezTo>
                    <a:pt x="1076" y="869"/>
                    <a:pt x="1071" y="865"/>
                    <a:pt x="1066" y="863"/>
                  </a:cubicBezTo>
                  <a:cubicBezTo>
                    <a:pt x="1066" y="862"/>
                    <a:pt x="1066" y="860"/>
                    <a:pt x="1067" y="859"/>
                  </a:cubicBezTo>
                  <a:cubicBezTo>
                    <a:pt x="1061" y="856"/>
                    <a:pt x="1058" y="856"/>
                    <a:pt x="1056" y="853"/>
                  </a:cubicBezTo>
                  <a:cubicBezTo>
                    <a:pt x="1057" y="850"/>
                    <a:pt x="1066" y="852"/>
                    <a:pt x="1073" y="855"/>
                  </a:cubicBezTo>
                  <a:cubicBezTo>
                    <a:pt x="1073" y="856"/>
                    <a:pt x="1073" y="859"/>
                    <a:pt x="1074" y="861"/>
                  </a:cubicBezTo>
                  <a:cubicBezTo>
                    <a:pt x="1073" y="861"/>
                    <a:pt x="1072" y="861"/>
                    <a:pt x="1070" y="861"/>
                  </a:cubicBezTo>
                  <a:cubicBezTo>
                    <a:pt x="1075" y="864"/>
                    <a:pt x="1079" y="866"/>
                    <a:pt x="1084" y="869"/>
                  </a:cubicBezTo>
                  <a:cubicBezTo>
                    <a:pt x="1084" y="870"/>
                    <a:pt x="1084" y="871"/>
                    <a:pt x="1084" y="872"/>
                  </a:cubicBezTo>
                  <a:cubicBezTo>
                    <a:pt x="1083" y="872"/>
                    <a:pt x="1082" y="872"/>
                    <a:pt x="1082" y="872"/>
                  </a:cubicBezTo>
                  <a:moveTo>
                    <a:pt x="925" y="866"/>
                  </a:moveTo>
                  <a:cubicBezTo>
                    <a:pt x="926" y="865"/>
                    <a:pt x="926" y="865"/>
                    <a:pt x="927" y="865"/>
                  </a:cubicBezTo>
                  <a:cubicBezTo>
                    <a:pt x="927" y="862"/>
                    <a:pt x="927" y="860"/>
                    <a:pt x="927" y="859"/>
                  </a:cubicBezTo>
                  <a:cubicBezTo>
                    <a:pt x="928" y="859"/>
                    <a:pt x="929" y="859"/>
                    <a:pt x="930" y="859"/>
                  </a:cubicBezTo>
                  <a:cubicBezTo>
                    <a:pt x="931" y="861"/>
                    <a:pt x="931" y="863"/>
                    <a:pt x="931" y="865"/>
                  </a:cubicBezTo>
                  <a:cubicBezTo>
                    <a:pt x="929" y="865"/>
                    <a:pt x="927" y="865"/>
                    <a:pt x="925" y="866"/>
                  </a:cubicBezTo>
                  <a:moveTo>
                    <a:pt x="1080" y="854"/>
                  </a:moveTo>
                  <a:cubicBezTo>
                    <a:pt x="1080" y="853"/>
                    <a:pt x="1080" y="851"/>
                    <a:pt x="1080" y="850"/>
                  </a:cubicBezTo>
                  <a:cubicBezTo>
                    <a:pt x="1078" y="850"/>
                    <a:pt x="1078" y="850"/>
                    <a:pt x="1078" y="852"/>
                  </a:cubicBezTo>
                  <a:cubicBezTo>
                    <a:pt x="1075" y="851"/>
                    <a:pt x="1071" y="850"/>
                    <a:pt x="1067" y="848"/>
                  </a:cubicBezTo>
                  <a:cubicBezTo>
                    <a:pt x="1067" y="849"/>
                    <a:pt x="1067" y="850"/>
                    <a:pt x="1067" y="850"/>
                  </a:cubicBezTo>
                  <a:cubicBezTo>
                    <a:pt x="1057" y="846"/>
                    <a:pt x="1031" y="823"/>
                    <a:pt x="1033" y="817"/>
                  </a:cubicBezTo>
                  <a:cubicBezTo>
                    <a:pt x="1035" y="819"/>
                    <a:pt x="1035" y="820"/>
                    <a:pt x="1041" y="821"/>
                  </a:cubicBezTo>
                  <a:cubicBezTo>
                    <a:pt x="1046" y="826"/>
                    <a:pt x="1050" y="830"/>
                    <a:pt x="1056" y="834"/>
                  </a:cubicBezTo>
                  <a:cubicBezTo>
                    <a:pt x="1055" y="833"/>
                    <a:pt x="1054" y="832"/>
                    <a:pt x="1053" y="831"/>
                  </a:cubicBezTo>
                  <a:cubicBezTo>
                    <a:pt x="1054" y="831"/>
                    <a:pt x="1054" y="831"/>
                    <a:pt x="1055" y="831"/>
                  </a:cubicBezTo>
                  <a:cubicBezTo>
                    <a:pt x="1056" y="833"/>
                    <a:pt x="1058" y="834"/>
                    <a:pt x="1061" y="834"/>
                  </a:cubicBezTo>
                  <a:cubicBezTo>
                    <a:pt x="1061" y="834"/>
                    <a:pt x="1061" y="833"/>
                    <a:pt x="1061" y="833"/>
                  </a:cubicBezTo>
                  <a:cubicBezTo>
                    <a:pt x="1051" y="826"/>
                    <a:pt x="1040" y="818"/>
                    <a:pt x="1037" y="811"/>
                  </a:cubicBezTo>
                  <a:cubicBezTo>
                    <a:pt x="1040" y="811"/>
                    <a:pt x="1044" y="815"/>
                    <a:pt x="1050" y="820"/>
                  </a:cubicBezTo>
                  <a:cubicBezTo>
                    <a:pt x="1050" y="820"/>
                    <a:pt x="1050" y="821"/>
                    <a:pt x="1050" y="821"/>
                  </a:cubicBezTo>
                  <a:cubicBezTo>
                    <a:pt x="1054" y="824"/>
                    <a:pt x="1075" y="834"/>
                    <a:pt x="1078" y="843"/>
                  </a:cubicBezTo>
                  <a:cubicBezTo>
                    <a:pt x="1076" y="843"/>
                    <a:pt x="1075" y="843"/>
                    <a:pt x="1074" y="843"/>
                  </a:cubicBezTo>
                  <a:cubicBezTo>
                    <a:pt x="1074" y="843"/>
                    <a:pt x="1074" y="842"/>
                    <a:pt x="1074" y="841"/>
                  </a:cubicBezTo>
                  <a:cubicBezTo>
                    <a:pt x="1073" y="841"/>
                    <a:pt x="1072" y="841"/>
                    <a:pt x="1071" y="841"/>
                  </a:cubicBezTo>
                  <a:cubicBezTo>
                    <a:pt x="1071" y="836"/>
                    <a:pt x="1064" y="837"/>
                    <a:pt x="1063" y="837"/>
                  </a:cubicBezTo>
                  <a:cubicBezTo>
                    <a:pt x="1070" y="842"/>
                    <a:pt x="1076" y="843"/>
                    <a:pt x="1083" y="854"/>
                  </a:cubicBezTo>
                  <a:cubicBezTo>
                    <a:pt x="1081" y="854"/>
                    <a:pt x="1081" y="854"/>
                    <a:pt x="1080" y="854"/>
                  </a:cubicBezTo>
                  <a:moveTo>
                    <a:pt x="1021" y="850"/>
                  </a:moveTo>
                  <a:cubicBezTo>
                    <a:pt x="1020" y="848"/>
                    <a:pt x="1018" y="846"/>
                    <a:pt x="1017" y="844"/>
                  </a:cubicBezTo>
                  <a:cubicBezTo>
                    <a:pt x="1018" y="844"/>
                    <a:pt x="1019" y="843"/>
                    <a:pt x="1020" y="843"/>
                  </a:cubicBezTo>
                  <a:cubicBezTo>
                    <a:pt x="1024" y="847"/>
                    <a:pt x="1024" y="847"/>
                    <a:pt x="1024" y="850"/>
                  </a:cubicBezTo>
                  <a:cubicBezTo>
                    <a:pt x="1023" y="850"/>
                    <a:pt x="1022" y="850"/>
                    <a:pt x="1021" y="850"/>
                  </a:cubicBezTo>
                  <a:moveTo>
                    <a:pt x="1085" y="848"/>
                  </a:moveTo>
                  <a:cubicBezTo>
                    <a:pt x="1084" y="847"/>
                    <a:pt x="1084" y="846"/>
                    <a:pt x="1084" y="846"/>
                  </a:cubicBezTo>
                  <a:cubicBezTo>
                    <a:pt x="1082" y="846"/>
                    <a:pt x="1081" y="846"/>
                    <a:pt x="1080" y="846"/>
                  </a:cubicBezTo>
                  <a:cubicBezTo>
                    <a:pt x="1080" y="845"/>
                    <a:pt x="1080" y="844"/>
                    <a:pt x="1080" y="843"/>
                  </a:cubicBezTo>
                  <a:cubicBezTo>
                    <a:pt x="1082" y="844"/>
                    <a:pt x="1084" y="845"/>
                    <a:pt x="1086" y="846"/>
                  </a:cubicBezTo>
                  <a:cubicBezTo>
                    <a:pt x="1086" y="846"/>
                    <a:pt x="1085" y="847"/>
                    <a:pt x="1085" y="848"/>
                  </a:cubicBezTo>
                  <a:moveTo>
                    <a:pt x="900" y="846"/>
                  </a:moveTo>
                  <a:cubicBezTo>
                    <a:pt x="901" y="840"/>
                    <a:pt x="901" y="843"/>
                    <a:pt x="905" y="841"/>
                  </a:cubicBezTo>
                  <a:cubicBezTo>
                    <a:pt x="903" y="843"/>
                    <a:pt x="901" y="844"/>
                    <a:pt x="900" y="846"/>
                  </a:cubicBezTo>
                  <a:moveTo>
                    <a:pt x="1040" y="846"/>
                  </a:moveTo>
                  <a:cubicBezTo>
                    <a:pt x="1037" y="837"/>
                    <a:pt x="1027" y="834"/>
                    <a:pt x="1025" y="831"/>
                  </a:cubicBezTo>
                  <a:cubicBezTo>
                    <a:pt x="1029" y="833"/>
                    <a:pt x="1033" y="836"/>
                    <a:pt x="1041" y="843"/>
                  </a:cubicBezTo>
                  <a:cubicBezTo>
                    <a:pt x="1040" y="844"/>
                    <a:pt x="1040" y="845"/>
                    <a:pt x="1040" y="846"/>
                  </a:cubicBezTo>
                  <a:moveTo>
                    <a:pt x="906" y="841"/>
                  </a:moveTo>
                  <a:cubicBezTo>
                    <a:pt x="906" y="840"/>
                    <a:pt x="905" y="840"/>
                    <a:pt x="905" y="839"/>
                  </a:cubicBezTo>
                  <a:cubicBezTo>
                    <a:pt x="906" y="837"/>
                    <a:pt x="908" y="834"/>
                    <a:pt x="909" y="833"/>
                  </a:cubicBezTo>
                  <a:cubicBezTo>
                    <a:pt x="909" y="837"/>
                    <a:pt x="909" y="840"/>
                    <a:pt x="906" y="841"/>
                  </a:cubicBezTo>
                  <a:moveTo>
                    <a:pt x="1013" y="841"/>
                  </a:moveTo>
                  <a:cubicBezTo>
                    <a:pt x="1012" y="840"/>
                    <a:pt x="1012" y="839"/>
                    <a:pt x="1012" y="838"/>
                  </a:cubicBezTo>
                  <a:cubicBezTo>
                    <a:pt x="1012" y="838"/>
                    <a:pt x="1013" y="838"/>
                    <a:pt x="1014" y="838"/>
                  </a:cubicBezTo>
                  <a:cubicBezTo>
                    <a:pt x="1015" y="837"/>
                    <a:pt x="1016" y="836"/>
                    <a:pt x="1017" y="835"/>
                  </a:cubicBezTo>
                  <a:cubicBezTo>
                    <a:pt x="1018" y="836"/>
                    <a:pt x="1020" y="837"/>
                    <a:pt x="1023" y="837"/>
                  </a:cubicBezTo>
                  <a:cubicBezTo>
                    <a:pt x="1023" y="838"/>
                    <a:pt x="1023" y="839"/>
                    <a:pt x="1023" y="840"/>
                  </a:cubicBezTo>
                  <a:cubicBezTo>
                    <a:pt x="1019" y="840"/>
                    <a:pt x="1016" y="840"/>
                    <a:pt x="1013" y="841"/>
                  </a:cubicBezTo>
                  <a:moveTo>
                    <a:pt x="1017" y="833"/>
                  </a:moveTo>
                  <a:cubicBezTo>
                    <a:pt x="1015" y="829"/>
                    <a:pt x="1015" y="829"/>
                    <a:pt x="1012" y="827"/>
                  </a:cubicBezTo>
                  <a:cubicBezTo>
                    <a:pt x="1013" y="827"/>
                    <a:pt x="1014" y="827"/>
                    <a:pt x="1015" y="827"/>
                  </a:cubicBezTo>
                  <a:cubicBezTo>
                    <a:pt x="1017" y="828"/>
                    <a:pt x="1018" y="831"/>
                    <a:pt x="1019" y="833"/>
                  </a:cubicBezTo>
                  <a:cubicBezTo>
                    <a:pt x="1018" y="833"/>
                    <a:pt x="1017" y="833"/>
                    <a:pt x="1017" y="833"/>
                  </a:cubicBezTo>
                  <a:moveTo>
                    <a:pt x="1003" y="818"/>
                  </a:moveTo>
                  <a:cubicBezTo>
                    <a:pt x="1003" y="805"/>
                    <a:pt x="1020" y="812"/>
                    <a:pt x="1017" y="818"/>
                  </a:cubicBezTo>
                  <a:cubicBezTo>
                    <a:pt x="1016" y="818"/>
                    <a:pt x="1015" y="818"/>
                    <a:pt x="1014" y="818"/>
                  </a:cubicBezTo>
                  <a:cubicBezTo>
                    <a:pt x="1012" y="816"/>
                    <a:pt x="1011" y="815"/>
                    <a:pt x="1010" y="813"/>
                  </a:cubicBezTo>
                  <a:cubicBezTo>
                    <a:pt x="1009" y="813"/>
                    <a:pt x="1009" y="813"/>
                    <a:pt x="1008" y="813"/>
                  </a:cubicBezTo>
                  <a:cubicBezTo>
                    <a:pt x="1008" y="815"/>
                    <a:pt x="1009" y="816"/>
                    <a:pt x="1009" y="818"/>
                  </a:cubicBezTo>
                  <a:cubicBezTo>
                    <a:pt x="1007" y="818"/>
                    <a:pt x="1005" y="818"/>
                    <a:pt x="1003" y="818"/>
                  </a:cubicBezTo>
                  <a:moveTo>
                    <a:pt x="1071" y="811"/>
                  </a:moveTo>
                  <a:cubicBezTo>
                    <a:pt x="1069" y="809"/>
                    <a:pt x="1069" y="809"/>
                    <a:pt x="1058" y="805"/>
                  </a:cubicBezTo>
                  <a:cubicBezTo>
                    <a:pt x="1062" y="805"/>
                    <a:pt x="1063" y="805"/>
                    <a:pt x="1073" y="809"/>
                  </a:cubicBezTo>
                  <a:cubicBezTo>
                    <a:pt x="1072" y="810"/>
                    <a:pt x="1072" y="810"/>
                    <a:pt x="1071" y="811"/>
                  </a:cubicBezTo>
                  <a:moveTo>
                    <a:pt x="998" y="805"/>
                  </a:moveTo>
                  <a:cubicBezTo>
                    <a:pt x="998" y="802"/>
                    <a:pt x="997" y="799"/>
                    <a:pt x="997" y="796"/>
                  </a:cubicBezTo>
                  <a:cubicBezTo>
                    <a:pt x="996" y="796"/>
                    <a:pt x="995" y="795"/>
                    <a:pt x="994" y="795"/>
                  </a:cubicBezTo>
                  <a:cubicBezTo>
                    <a:pt x="994" y="790"/>
                    <a:pt x="994" y="786"/>
                    <a:pt x="994" y="782"/>
                  </a:cubicBezTo>
                  <a:cubicBezTo>
                    <a:pt x="995" y="783"/>
                    <a:pt x="995" y="784"/>
                    <a:pt x="996" y="785"/>
                  </a:cubicBezTo>
                  <a:cubicBezTo>
                    <a:pt x="998" y="785"/>
                    <a:pt x="1000" y="785"/>
                    <a:pt x="1002" y="785"/>
                  </a:cubicBezTo>
                  <a:cubicBezTo>
                    <a:pt x="1002" y="792"/>
                    <a:pt x="1002" y="798"/>
                    <a:pt x="1002" y="805"/>
                  </a:cubicBezTo>
                  <a:cubicBezTo>
                    <a:pt x="1001" y="805"/>
                    <a:pt x="999" y="805"/>
                    <a:pt x="998" y="805"/>
                  </a:cubicBezTo>
                  <a:moveTo>
                    <a:pt x="1074" y="805"/>
                  </a:moveTo>
                  <a:cubicBezTo>
                    <a:pt x="1073" y="801"/>
                    <a:pt x="1056" y="794"/>
                    <a:pt x="1054" y="794"/>
                  </a:cubicBezTo>
                  <a:cubicBezTo>
                    <a:pt x="1054" y="793"/>
                    <a:pt x="1055" y="792"/>
                    <a:pt x="1055" y="792"/>
                  </a:cubicBezTo>
                  <a:cubicBezTo>
                    <a:pt x="1056" y="792"/>
                    <a:pt x="1075" y="798"/>
                    <a:pt x="1078" y="804"/>
                  </a:cubicBezTo>
                  <a:cubicBezTo>
                    <a:pt x="1076" y="804"/>
                    <a:pt x="1075" y="804"/>
                    <a:pt x="1074" y="805"/>
                  </a:cubicBezTo>
                  <a:moveTo>
                    <a:pt x="1020" y="798"/>
                  </a:moveTo>
                  <a:cubicBezTo>
                    <a:pt x="1020" y="797"/>
                    <a:pt x="1020" y="796"/>
                    <a:pt x="1019" y="796"/>
                  </a:cubicBezTo>
                  <a:cubicBezTo>
                    <a:pt x="1014" y="796"/>
                    <a:pt x="1014" y="787"/>
                    <a:pt x="1014" y="785"/>
                  </a:cubicBezTo>
                  <a:cubicBezTo>
                    <a:pt x="1007" y="781"/>
                    <a:pt x="1007" y="778"/>
                    <a:pt x="1012" y="774"/>
                  </a:cubicBezTo>
                  <a:cubicBezTo>
                    <a:pt x="1014" y="775"/>
                    <a:pt x="1015" y="776"/>
                    <a:pt x="1016" y="777"/>
                  </a:cubicBezTo>
                  <a:cubicBezTo>
                    <a:pt x="1016" y="777"/>
                    <a:pt x="1016" y="777"/>
                    <a:pt x="1016" y="778"/>
                  </a:cubicBezTo>
                  <a:cubicBezTo>
                    <a:pt x="1020" y="779"/>
                    <a:pt x="1023" y="780"/>
                    <a:pt x="1026" y="782"/>
                  </a:cubicBezTo>
                  <a:cubicBezTo>
                    <a:pt x="1023" y="784"/>
                    <a:pt x="1025" y="788"/>
                    <a:pt x="1031" y="790"/>
                  </a:cubicBezTo>
                  <a:cubicBezTo>
                    <a:pt x="1031" y="790"/>
                    <a:pt x="1031" y="792"/>
                    <a:pt x="1031" y="793"/>
                  </a:cubicBezTo>
                  <a:cubicBezTo>
                    <a:pt x="1031" y="793"/>
                    <a:pt x="1030" y="793"/>
                    <a:pt x="1029" y="794"/>
                  </a:cubicBezTo>
                  <a:cubicBezTo>
                    <a:pt x="1028" y="792"/>
                    <a:pt x="1028" y="791"/>
                    <a:pt x="1027" y="790"/>
                  </a:cubicBezTo>
                  <a:cubicBezTo>
                    <a:pt x="1026" y="790"/>
                    <a:pt x="1026" y="790"/>
                    <a:pt x="1025" y="790"/>
                  </a:cubicBezTo>
                  <a:cubicBezTo>
                    <a:pt x="1024" y="787"/>
                    <a:pt x="1023" y="785"/>
                    <a:pt x="1023" y="783"/>
                  </a:cubicBezTo>
                  <a:cubicBezTo>
                    <a:pt x="1019" y="783"/>
                    <a:pt x="1021" y="785"/>
                    <a:pt x="1019" y="785"/>
                  </a:cubicBezTo>
                  <a:cubicBezTo>
                    <a:pt x="1018" y="783"/>
                    <a:pt x="1017" y="781"/>
                    <a:pt x="1016" y="779"/>
                  </a:cubicBezTo>
                  <a:cubicBezTo>
                    <a:pt x="1014" y="779"/>
                    <a:pt x="1013" y="779"/>
                    <a:pt x="1012" y="779"/>
                  </a:cubicBezTo>
                  <a:cubicBezTo>
                    <a:pt x="1014" y="783"/>
                    <a:pt x="1017" y="790"/>
                    <a:pt x="1024" y="797"/>
                  </a:cubicBezTo>
                  <a:cubicBezTo>
                    <a:pt x="1023" y="797"/>
                    <a:pt x="1022" y="798"/>
                    <a:pt x="1020" y="798"/>
                  </a:cubicBezTo>
                  <a:moveTo>
                    <a:pt x="1029" y="798"/>
                  </a:moveTo>
                  <a:cubicBezTo>
                    <a:pt x="1027" y="796"/>
                    <a:pt x="1027" y="796"/>
                    <a:pt x="1026" y="796"/>
                  </a:cubicBezTo>
                  <a:cubicBezTo>
                    <a:pt x="1026" y="795"/>
                    <a:pt x="1026" y="794"/>
                    <a:pt x="1026" y="794"/>
                  </a:cubicBezTo>
                  <a:cubicBezTo>
                    <a:pt x="1026" y="794"/>
                    <a:pt x="1027" y="794"/>
                    <a:pt x="1028" y="794"/>
                  </a:cubicBezTo>
                  <a:cubicBezTo>
                    <a:pt x="1028" y="795"/>
                    <a:pt x="1028" y="796"/>
                    <a:pt x="1029" y="798"/>
                  </a:cubicBezTo>
                  <a:moveTo>
                    <a:pt x="1103" y="796"/>
                  </a:moveTo>
                  <a:cubicBezTo>
                    <a:pt x="1100" y="795"/>
                    <a:pt x="1100" y="794"/>
                    <a:pt x="1097" y="794"/>
                  </a:cubicBezTo>
                  <a:cubicBezTo>
                    <a:pt x="1097" y="793"/>
                    <a:pt x="1097" y="792"/>
                    <a:pt x="1097" y="792"/>
                  </a:cubicBezTo>
                  <a:cubicBezTo>
                    <a:pt x="1100" y="792"/>
                    <a:pt x="1100" y="792"/>
                    <a:pt x="1103" y="794"/>
                  </a:cubicBezTo>
                  <a:cubicBezTo>
                    <a:pt x="1103" y="795"/>
                    <a:pt x="1103" y="795"/>
                    <a:pt x="1103" y="796"/>
                  </a:cubicBezTo>
                  <a:moveTo>
                    <a:pt x="1036" y="794"/>
                  </a:moveTo>
                  <a:cubicBezTo>
                    <a:pt x="1035" y="792"/>
                    <a:pt x="1034" y="790"/>
                    <a:pt x="1033" y="789"/>
                  </a:cubicBezTo>
                  <a:cubicBezTo>
                    <a:pt x="1035" y="790"/>
                    <a:pt x="1038" y="792"/>
                    <a:pt x="1036" y="794"/>
                  </a:cubicBezTo>
                  <a:moveTo>
                    <a:pt x="1072" y="794"/>
                  </a:moveTo>
                  <a:cubicBezTo>
                    <a:pt x="1067" y="790"/>
                    <a:pt x="1062" y="785"/>
                    <a:pt x="1057" y="781"/>
                  </a:cubicBezTo>
                  <a:cubicBezTo>
                    <a:pt x="1059" y="781"/>
                    <a:pt x="1060" y="781"/>
                    <a:pt x="1062" y="781"/>
                  </a:cubicBezTo>
                  <a:cubicBezTo>
                    <a:pt x="1069" y="788"/>
                    <a:pt x="1071" y="791"/>
                    <a:pt x="1073" y="792"/>
                  </a:cubicBezTo>
                  <a:cubicBezTo>
                    <a:pt x="1073" y="792"/>
                    <a:pt x="1073" y="793"/>
                    <a:pt x="1072" y="794"/>
                  </a:cubicBezTo>
                  <a:moveTo>
                    <a:pt x="823" y="790"/>
                  </a:moveTo>
                  <a:cubicBezTo>
                    <a:pt x="816" y="789"/>
                    <a:pt x="812" y="784"/>
                    <a:pt x="809" y="783"/>
                  </a:cubicBezTo>
                  <a:cubicBezTo>
                    <a:pt x="809" y="779"/>
                    <a:pt x="808" y="776"/>
                    <a:pt x="807" y="772"/>
                  </a:cubicBezTo>
                  <a:cubicBezTo>
                    <a:pt x="806" y="772"/>
                    <a:pt x="806" y="772"/>
                    <a:pt x="805" y="772"/>
                  </a:cubicBezTo>
                  <a:cubicBezTo>
                    <a:pt x="805" y="770"/>
                    <a:pt x="806" y="768"/>
                    <a:pt x="806" y="766"/>
                  </a:cubicBezTo>
                  <a:cubicBezTo>
                    <a:pt x="811" y="766"/>
                    <a:pt x="815" y="767"/>
                    <a:pt x="820" y="767"/>
                  </a:cubicBezTo>
                  <a:cubicBezTo>
                    <a:pt x="832" y="763"/>
                    <a:pt x="840" y="731"/>
                    <a:pt x="843" y="721"/>
                  </a:cubicBezTo>
                  <a:cubicBezTo>
                    <a:pt x="843" y="720"/>
                    <a:pt x="844" y="720"/>
                    <a:pt x="845" y="720"/>
                  </a:cubicBezTo>
                  <a:cubicBezTo>
                    <a:pt x="847" y="702"/>
                    <a:pt x="847" y="702"/>
                    <a:pt x="847" y="693"/>
                  </a:cubicBezTo>
                  <a:cubicBezTo>
                    <a:pt x="849" y="693"/>
                    <a:pt x="852" y="694"/>
                    <a:pt x="855" y="694"/>
                  </a:cubicBezTo>
                  <a:cubicBezTo>
                    <a:pt x="855" y="693"/>
                    <a:pt x="855" y="693"/>
                    <a:pt x="855" y="692"/>
                  </a:cubicBezTo>
                  <a:cubicBezTo>
                    <a:pt x="856" y="692"/>
                    <a:pt x="857" y="692"/>
                    <a:pt x="857" y="693"/>
                  </a:cubicBezTo>
                  <a:cubicBezTo>
                    <a:pt x="857" y="722"/>
                    <a:pt x="857" y="748"/>
                    <a:pt x="840" y="777"/>
                  </a:cubicBezTo>
                  <a:cubicBezTo>
                    <a:pt x="834" y="781"/>
                    <a:pt x="834" y="781"/>
                    <a:pt x="823" y="790"/>
                  </a:cubicBezTo>
                  <a:moveTo>
                    <a:pt x="1088" y="787"/>
                  </a:moveTo>
                  <a:cubicBezTo>
                    <a:pt x="1085" y="785"/>
                    <a:pt x="1081" y="783"/>
                    <a:pt x="1078" y="781"/>
                  </a:cubicBezTo>
                  <a:cubicBezTo>
                    <a:pt x="1078" y="780"/>
                    <a:pt x="1079" y="779"/>
                    <a:pt x="1079" y="779"/>
                  </a:cubicBezTo>
                  <a:cubicBezTo>
                    <a:pt x="1082" y="780"/>
                    <a:pt x="1084" y="783"/>
                    <a:pt x="1087" y="785"/>
                  </a:cubicBezTo>
                  <a:cubicBezTo>
                    <a:pt x="1089" y="785"/>
                    <a:pt x="1090" y="786"/>
                    <a:pt x="1092" y="787"/>
                  </a:cubicBezTo>
                  <a:cubicBezTo>
                    <a:pt x="1091" y="787"/>
                    <a:pt x="1089" y="787"/>
                    <a:pt x="1088" y="787"/>
                  </a:cubicBezTo>
                  <a:moveTo>
                    <a:pt x="1087" y="781"/>
                  </a:moveTo>
                  <a:cubicBezTo>
                    <a:pt x="1081" y="776"/>
                    <a:pt x="1075" y="771"/>
                    <a:pt x="1070" y="767"/>
                  </a:cubicBezTo>
                  <a:cubicBezTo>
                    <a:pt x="1068" y="767"/>
                    <a:pt x="1067" y="767"/>
                    <a:pt x="1067" y="768"/>
                  </a:cubicBezTo>
                  <a:cubicBezTo>
                    <a:pt x="1064" y="765"/>
                    <a:pt x="1065" y="764"/>
                    <a:pt x="1066" y="764"/>
                  </a:cubicBezTo>
                  <a:cubicBezTo>
                    <a:pt x="1067" y="764"/>
                    <a:pt x="1069" y="764"/>
                    <a:pt x="1071" y="764"/>
                  </a:cubicBezTo>
                  <a:cubicBezTo>
                    <a:pt x="1071" y="764"/>
                    <a:pt x="1071" y="764"/>
                    <a:pt x="1071" y="765"/>
                  </a:cubicBezTo>
                  <a:cubicBezTo>
                    <a:pt x="1077" y="766"/>
                    <a:pt x="1075" y="766"/>
                    <a:pt x="1080" y="774"/>
                  </a:cubicBezTo>
                  <a:cubicBezTo>
                    <a:pt x="1083" y="776"/>
                    <a:pt x="1086" y="778"/>
                    <a:pt x="1089" y="780"/>
                  </a:cubicBezTo>
                  <a:cubicBezTo>
                    <a:pt x="1088" y="780"/>
                    <a:pt x="1087" y="780"/>
                    <a:pt x="1087" y="781"/>
                  </a:cubicBezTo>
                  <a:moveTo>
                    <a:pt x="1075" y="779"/>
                  </a:moveTo>
                  <a:cubicBezTo>
                    <a:pt x="1071" y="776"/>
                    <a:pt x="1070" y="772"/>
                    <a:pt x="1069" y="771"/>
                  </a:cubicBezTo>
                  <a:cubicBezTo>
                    <a:pt x="1073" y="773"/>
                    <a:pt x="1074" y="773"/>
                    <a:pt x="1075" y="779"/>
                  </a:cubicBezTo>
                  <a:moveTo>
                    <a:pt x="1089" y="779"/>
                  </a:moveTo>
                  <a:cubicBezTo>
                    <a:pt x="1088" y="777"/>
                    <a:pt x="1086" y="775"/>
                    <a:pt x="1085" y="774"/>
                  </a:cubicBezTo>
                  <a:cubicBezTo>
                    <a:pt x="1087" y="774"/>
                    <a:pt x="1089" y="775"/>
                    <a:pt x="1092" y="776"/>
                  </a:cubicBezTo>
                  <a:cubicBezTo>
                    <a:pt x="1091" y="777"/>
                    <a:pt x="1091" y="777"/>
                    <a:pt x="1091" y="778"/>
                  </a:cubicBezTo>
                  <a:cubicBezTo>
                    <a:pt x="1090" y="778"/>
                    <a:pt x="1089" y="778"/>
                    <a:pt x="1089" y="779"/>
                  </a:cubicBezTo>
                  <a:moveTo>
                    <a:pt x="1097" y="770"/>
                  </a:moveTo>
                  <a:cubicBezTo>
                    <a:pt x="1086" y="764"/>
                    <a:pt x="1086" y="764"/>
                    <a:pt x="1087" y="763"/>
                  </a:cubicBezTo>
                  <a:cubicBezTo>
                    <a:pt x="1089" y="763"/>
                    <a:pt x="1090" y="763"/>
                    <a:pt x="1092" y="764"/>
                  </a:cubicBezTo>
                  <a:cubicBezTo>
                    <a:pt x="1092" y="764"/>
                    <a:pt x="1092" y="764"/>
                    <a:pt x="1092" y="765"/>
                  </a:cubicBezTo>
                  <a:cubicBezTo>
                    <a:pt x="1097" y="766"/>
                    <a:pt x="1097" y="766"/>
                    <a:pt x="1103" y="769"/>
                  </a:cubicBezTo>
                  <a:cubicBezTo>
                    <a:pt x="1103" y="769"/>
                    <a:pt x="1103" y="770"/>
                    <a:pt x="1103" y="770"/>
                  </a:cubicBezTo>
                  <a:cubicBezTo>
                    <a:pt x="1101" y="770"/>
                    <a:pt x="1099" y="770"/>
                    <a:pt x="1097" y="770"/>
                  </a:cubicBezTo>
                  <a:moveTo>
                    <a:pt x="1051" y="761"/>
                  </a:moveTo>
                  <a:cubicBezTo>
                    <a:pt x="1043" y="758"/>
                    <a:pt x="1037" y="756"/>
                    <a:pt x="1033" y="755"/>
                  </a:cubicBezTo>
                  <a:cubicBezTo>
                    <a:pt x="1033" y="754"/>
                    <a:pt x="1033" y="753"/>
                    <a:pt x="1033" y="752"/>
                  </a:cubicBezTo>
                  <a:cubicBezTo>
                    <a:pt x="1037" y="750"/>
                    <a:pt x="1039" y="750"/>
                    <a:pt x="1047" y="755"/>
                  </a:cubicBezTo>
                  <a:cubicBezTo>
                    <a:pt x="1052" y="755"/>
                    <a:pt x="1059" y="749"/>
                    <a:pt x="1062" y="761"/>
                  </a:cubicBezTo>
                  <a:cubicBezTo>
                    <a:pt x="1060" y="761"/>
                    <a:pt x="1059" y="761"/>
                    <a:pt x="1057" y="761"/>
                  </a:cubicBezTo>
                  <a:cubicBezTo>
                    <a:pt x="1057" y="761"/>
                    <a:pt x="1057" y="760"/>
                    <a:pt x="1057" y="759"/>
                  </a:cubicBezTo>
                  <a:cubicBezTo>
                    <a:pt x="1055" y="760"/>
                    <a:pt x="1053" y="761"/>
                    <a:pt x="1051" y="761"/>
                  </a:cubicBezTo>
                  <a:moveTo>
                    <a:pt x="1048" y="751"/>
                  </a:moveTo>
                  <a:cubicBezTo>
                    <a:pt x="1037" y="739"/>
                    <a:pt x="1037" y="739"/>
                    <a:pt x="1033" y="738"/>
                  </a:cubicBezTo>
                  <a:cubicBezTo>
                    <a:pt x="1033" y="736"/>
                    <a:pt x="1033" y="735"/>
                    <a:pt x="1033" y="733"/>
                  </a:cubicBezTo>
                  <a:cubicBezTo>
                    <a:pt x="1034" y="733"/>
                    <a:pt x="1035" y="733"/>
                    <a:pt x="1036" y="733"/>
                  </a:cubicBezTo>
                  <a:cubicBezTo>
                    <a:pt x="1038" y="737"/>
                    <a:pt x="1049" y="742"/>
                    <a:pt x="1054" y="751"/>
                  </a:cubicBezTo>
                  <a:cubicBezTo>
                    <a:pt x="1052" y="751"/>
                    <a:pt x="1050" y="751"/>
                    <a:pt x="1048" y="751"/>
                  </a:cubicBezTo>
                  <a:moveTo>
                    <a:pt x="1059" y="749"/>
                  </a:moveTo>
                  <a:cubicBezTo>
                    <a:pt x="1057" y="747"/>
                    <a:pt x="1057" y="747"/>
                    <a:pt x="1054" y="746"/>
                  </a:cubicBezTo>
                  <a:cubicBezTo>
                    <a:pt x="1054" y="745"/>
                    <a:pt x="1053" y="745"/>
                    <a:pt x="1053" y="744"/>
                  </a:cubicBezTo>
                  <a:cubicBezTo>
                    <a:pt x="1043" y="737"/>
                    <a:pt x="1034" y="727"/>
                    <a:pt x="1025" y="727"/>
                  </a:cubicBezTo>
                  <a:cubicBezTo>
                    <a:pt x="1024" y="725"/>
                    <a:pt x="1023" y="723"/>
                    <a:pt x="1023" y="720"/>
                  </a:cubicBezTo>
                  <a:cubicBezTo>
                    <a:pt x="1022" y="720"/>
                    <a:pt x="1022" y="720"/>
                    <a:pt x="1021" y="720"/>
                  </a:cubicBezTo>
                  <a:cubicBezTo>
                    <a:pt x="1020" y="717"/>
                    <a:pt x="1019" y="713"/>
                    <a:pt x="1018" y="709"/>
                  </a:cubicBezTo>
                  <a:cubicBezTo>
                    <a:pt x="1019" y="709"/>
                    <a:pt x="1020" y="710"/>
                    <a:pt x="1022" y="710"/>
                  </a:cubicBezTo>
                  <a:cubicBezTo>
                    <a:pt x="1023" y="713"/>
                    <a:pt x="1023" y="715"/>
                    <a:pt x="1025" y="718"/>
                  </a:cubicBezTo>
                  <a:cubicBezTo>
                    <a:pt x="1026" y="718"/>
                    <a:pt x="1026" y="718"/>
                    <a:pt x="1028" y="718"/>
                  </a:cubicBezTo>
                  <a:cubicBezTo>
                    <a:pt x="1028" y="720"/>
                    <a:pt x="1028" y="721"/>
                    <a:pt x="1029" y="722"/>
                  </a:cubicBezTo>
                  <a:cubicBezTo>
                    <a:pt x="1035" y="725"/>
                    <a:pt x="1055" y="739"/>
                    <a:pt x="1061" y="748"/>
                  </a:cubicBezTo>
                  <a:cubicBezTo>
                    <a:pt x="1060" y="748"/>
                    <a:pt x="1059" y="748"/>
                    <a:pt x="1059" y="749"/>
                  </a:cubicBezTo>
                  <a:moveTo>
                    <a:pt x="1088" y="738"/>
                  </a:moveTo>
                  <a:cubicBezTo>
                    <a:pt x="1085" y="733"/>
                    <a:pt x="1081" y="732"/>
                    <a:pt x="1078" y="731"/>
                  </a:cubicBezTo>
                  <a:cubicBezTo>
                    <a:pt x="1078" y="730"/>
                    <a:pt x="1078" y="730"/>
                    <a:pt x="1078" y="729"/>
                  </a:cubicBezTo>
                  <a:cubicBezTo>
                    <a:pt x="1079" y="729"/>
                    <a:pt x="1088" y="730"/>
                    <a:pt x="1088" y="738"/>
                  </a:cubicBezTo>
                  <a:moveTo>
                    <a:pt x="926" y="733"/>
                  </a:moveTo>
                  <a:cubicBezTo>
                    <a:pt x="925" y="720"/>
                    <a:pt x="925" y="720"/>
                    <a:pt x="926" y="709"/>
                  </a:cubicBezTo>
                  <a:cubicBezTo>
                    <a:pt x="925" y="710"/>
                    <a:pt x="924" y="711"/>
                    <a:pt x="923" y="711"/>
                  </a:cubicBezTo>
                  <a:cubicBezTo>
                    <a:pt x="922" y="694"/>
                    <a:pt x="923" y="663"/>
                    <a:pt x="921" y="647"/>
                  </a:cubicBezTo>
                  <a:cubicBezTo>
                    <a:pt x="918" y="638"/>
                    <a:pt x="918" y="630"/>
                    <a:pt x="915" y="632"/>
                  </a:cubicBezTo>
                  <a:cubicBezTo>
                    <a:pt x="912" y="622"/>
                    <a:pt x="906" y="608"/>
                    <a:pt x="907" y="602"/>
                  </a:cubicBezTo>
                  <a:cubicBezTo>
                    <a:pt x="908" y="602"/>
                    <a:pt x="909" y="602"/>
                    <a:pt x="910" y="603"/>
                  </a:cubicBezTo>
                  <a:cubicBezTo>
                    <a:pt x="910" y="607"/>
                    <a:pt x="911" y="609"/>
                    <a:pt x="915" y="616"/>
                  </a:cubicBezTo>
                  <a:cubicBezTo>
                    <a:pt x="915" y="616"/>
                    <a:pt x="916" y="616"/>
                    <a:pt x="917" y="617"/>
                  </a:cubicBezTo>
                  <a:cubicBezTo>
                    <a:pt x="923" y="636"/>
                    <a:pt x="923" y="636"/>
                    <a:pt x="929" y="647"/>
                  </a:cubicBezTo>
                  <a:cubicBezTo>
                    <a:pt x="932" y="648"/>
                    <a:pt x="935" y="647"/>
                    <a:pt x="942" y="647"/>
                  </a:cubicBezTo>
                  <a:cubicBezTo>
                    <a:pt x="943" y="650"/>
                    <a:pt x="945" y="649"/>
                    <a:pt x="945" y="658"/>
                  </a:cubicBezTo>
                  <a:cubicBezTo>
                    <a:pt x="944" y="658"/>
                    <a:pt x="943" y="658"/>
                    <a:pt x="942" y="658"/>
                  </a:cubicBezTo>
                  <a:cubicBezTo>
                    <a:pt x="940" y="656"/>
                    <a:pt x="940" y="654"/>
                    <a:pt x="939" y="653"/>
                  </a:cubicBezTo>
                  <a:cubicBezTo>
                    <a:pt x="937" y="654"/>
                    <a:pt x="937" y="655"/>
                    <a:pt x="936" y="656"/>
                  </a:cubicBezTo>
                  <a:cubicBezTo>
                    <a:pt x="937" y="659"/>
                    <a:pt x="938" y="661"/>
                    <a:pt x="940" y="664"/>
                  </a:cubicBezTo>
                  <a:cubicBezTo>
                    <a:pt x="943" y="664"/>
                    <a:pt x="946" y="664"/>
                    <a:pt x="949" y="664"/>
                  </a:cubicBezTo>
                  <a:cubicBezTo>
                    <a:pt x="948" y="670"/>
                    <a:pt x="948" y="675"/>
                    <a:pt x="947" y="680"/>
                  </a:cubicBezTo>
                  <a:cubicBezTo>
                    <a:pt x="946" y="679"/>
                    <a:pt x="945" y="679"/>
                    <a:pt x="945" y="679"/>
                  </a:cubicBezTo>
                  <a:cubicBezTo>
                    <a:pt x="945" y="673"/>
                    <a:pt x="943" y="672"/>
                    <a:pt x="942" y="669"/>
                  </a:cubicBezTo>
                  <a:cubicBezTo>
                    <a:pt x="941" y="669"/>
                    <a:pt x="940" y="669"/>
                    <a:pt x="940" y="670"/>
                  </a:cubicBezTo>
                  <a:cubicBezTo>
                    <a:pt x="940" y="673"/>
                    <a:pt x="939" y="678"/>
                    <a:pt x="939" y="682"/>
                  </a:cubicBezTo>
                  <a:cubicBezTo>
                    <a:pt x="937" y="680"/>
                    <a:pt x="937" y="678"/>
                    <a:pt x="936" y="676"/>
                  </a:cubicBezTo>
                  <a:cubicBezTo>
                    <a:pt x="935" y="692"/>
                    <a:pt x="935" y="707"/>
                    <a:pt x="934" y="723"/>
                  </a:cubicBezTo>
                  <a:cubicBezTo>
                    <a:pt x="933" y="723"/>
                    <a:pt x="932" y="723"/>
                    <a:pt x="931" y="723"/>
                  </a:cubicBezTo>
                  <a:cubicBezTo>
                    <a:pt x="931" y="720"/>
                    <a:pt x="931" y="718"/>
                    <a:pt x="931" y="716"/>
                  </a:cubicBezTo>
                  <a:cubicBezTo>
                    <a:pt x="929" y="721"/>
                    <a:pt x="927" y="723"/>
                    <a:pt x="927" y="733"/>
                  </a:cubicBezTo>
                  <a:cubicBezTo>
                    <a:pt x="927" y="733"/>
                    <a:pt x="926" y="733"/>
                    <a:pt x="926" y="733"/>
                  </a:cubicBezTo>
                  <a:moveTo>
                    <a:pt x="1065" y="723"/>
                  </a:moveTo>
                  <a:cubicBezTo>
                    <a:pt x="1064" y="722"/>
                    <a:pt x="1063" y="721"/>
                    <a:pt x="1062" y="720"/>
                  </a:cubicBezTo>
                  <a:cubicBezTo>
                    <a:pt x="1063" y="720"/>
                    <a:pt x="1063" y="720"/>
                    <a:pt x="1064" y="720"/>
                  </a:cubicBezTo>
                  <a:cubicBezTo>
                    <a:pt x="1064" y="721"/>
                    <a:pt x="1064" y="722"/>
                    <a:pt x="1065" y="723"/>
                  </a:cubicBezTo>
                  <a:moveTo>
                    <a:pt x="1074" y="718"/>
                  </a:moveTo>
                  <a:cubicBezTo>
                    <a:pt x="1074" y="715"/>
                    <a:pt x="1067" y="712"/>
                    <a:pt x="1067" y="712"/>
                  </a:cubicBezTo>
                  <a:cubicBezTo>
                    <a:pt x="1068" y="712"/>
                    <a:pt x="1069" y="712"/>
                    <a:pt x="1070" y="712"/>
                  </a:cubicBezTo>
                  <a:cubicBezTo>
                    <a:pt x="1070" y="714"/>
                    <a:pt x="1070" y="714"/>
                    <a:pt x="1075" y="716"/>
                  </a:cubicBezTo>
                  <a:cubicBezTo>
                    <a:pt x="1074" y="717"/>
                    <a:pt x="1074" y="717"/>
                    <a:pt x="1074" y="718"/>
                  </a:cubicBezTo>
                  <a:moveTo>
                    <a:pt x="1061" y="714"/>
                  </a:moveTo>
                  <a:cubicBezTo>
                    <a:pt x="1061" y="713"/>
                    <a:pt x="1061" y="712"/>
                    <a:pt x="1061" y="712"/>
                  </a:cubicBezTo>
                  <a:cubicBezTo>
                    <a:pt x="1060" y="712"/>
                    <a:pt x="1059" y="712"/>
                    <a:pt x="1059" y="712"/>
                  </a:cubicBezTo>
                  <a:cubicBezTo>
                    <a:pt x="1059" y="711"/>
                    <a:pt x="1059" y="710"/>
                    <a:pt x="1059" y="710"/>
                  </a:cubicBezTo>
                  <a:cubicBezTo>
                    <a:pt x="1060" y="710"/>
                    <a:pt x="1061" y="710"/>
                    <a:pt x="1062" y="711"/>
                  </a:cubicBezTo>
                  <a:cubicBezTo>
                    <a:pt x="1061" y="711"/>
                    <a:pt x="1061" y="713"/>
                    <a:pt x="1061" y="714"/>
                  </a:cubicBezTo>
                  <a:moveTo>
                    <a:pt x="926" y="708"/>
                  </a:moveTo>
                  <a:cubicBezTo>
                    <a:pt x="926" y="696"/>
                    <a:pt x="927" y="685"/>
                    <a:pt x="928" y="675"/>
                  </a:cubicBezTo>
                  <a:cubicBezTo>
                    <a:pt x="929" y="674"/>
                    <a:pt x="929" y="674"/>
                    <a:pt x="930" y="674"/>
                  </a:cubicBezTo>
                  <a:cubicBezTo>
                    <a:pt x="930" y="679"/>
                    <a:pt x="931" y="700"/>
                    <a:pt x="926" y="708"/>
                  </a:cubicBezTo>
                  <a:moveTo>
                    <a:pt x="1047" y="708"/>
                  </a:moveTo>
                  <a:cubicBezTo>
                    <a:pt x="1045" y="705"/>
                    <a:pt x="1045" y="705"/>
                    <a:pt x="1045" y="703"/>
                  </a:cubicBezTo>
                  <a:cubicBezTo>
                    <a:pt x="1048" y="705"/>
                    <a:pt x="1048" y="705"/>
                    <a:pt x="1049" y="708"/>
                  </a:cubicBezTo>
                  <a:cubicBezTo>
                    <a:pt x="1048" y="708"/>
                    <a:pt x="1047" y="708"/>
                    <a:pt x="1047" y="708"/>
                  </a:cubicBezTo>
                  <a:moveTo>
                    <a:pt x="1053" y="705"/>
                  </a:moveTo>
                  <a:cubicBezTo>
                    <a:pt x="1052" y="704"/>
                    <a:pt x="1052" y="704"/>
                    <a:pt x="1050" y="703"/>
                  </a:cubicBezTo>
                  <a:cubicBezTo>
                    <a:pt x="1050" y="702"/>
                    <a:pt x="1050" y="701"/>
                    <a:pt x="1051" y="701"/>
                  </a:cubicBezTo>
                  <a:cubicBezTo>
                    <a:pt x="1052" y="701"/>
                    <a:pt x="1053" y="702"/>
                    <a:pt x="1054" y="703"/>
                  </a:cubicBezTo>
                  <a:cubicBezTo>
                    <a:pt x="1054" y="704"/>
                    <a:pt x="1053" y="704"/>
                    <a:pt x="1053" y="705"/>
                  </a:cubicBezTo>
                  <a:moveTo>
                    <a:pt x="1085" y="705"/>
                  </a:moveTo>
                  <a:cubicBezTo>
                    <a:pt x="1084" y="699"/>
                    <a:pt x="1084" y="692"/>
                    <a:pt x="1083" y="686"/>
                  </a:cubicBezTo>
                  <a:cubicBezTo>
                    <a:pt x="1084" y="685"/>
                    <a:pt x="1084" y="685"/>
                    <a:pt x="1085" y="685"/>
                  </a:cubicBezTo>
                  <a:cubicBezTo>
                    <a:pt x="1085" y="689"/>
                    <a:pt x="1088" y="699"/>
                    <a:pt x="1085" y="705"/>
                  </a:cubicBezTo>
                  <a:moveTo>
                    <a:pt x="1012" y="703"/>
                  </a:moveTo>
                  <a:cubicBezTo>
                    <a:pt x="1012" y="702"/>
                    <a:pt x="1012" y="701"/>
                    <a:pt x="1012" y="699"/>
                  </a:cubicBezTo>
                  <a:cubicBezTo>
                    <a:pt x="1013" y="699"/>
                    <a:pt x="1014" y="699"/>
                    <a:pt x="1016" y="699"/>
                  </a:cubicBezTo>
                  <a:cubicBezTo>
                    <a:pt x="1016" y="700"/>
                    <a:pt x="1016" y="701"/>
                    <a:pt x="1016" y="703"/>
                  </a:cubicBezTo>
                  <a:cubicBezTo>
                    <a:pt x="1015" y="703"/>
                    <a:pt x="1014" y="703"/>
                    <a:pt x="1012" y="703"/>
                  </a:cubicBezTo>
                  <a:moveTo>
                    <a:pt x="1048" y="701"/>
                  </a:moveTo>
                  <a:cubicBezTo>
                    <a:pt x="1047" y="699"/>
                    <a:pt x="1045" y="699"/>
                    <a:pt x="1040" y="693"/>
                  </a:cubicBezTo>
                  <a:cubicBezTo>
                    <a:pt x="1041" y="693"/>
                    <a:pt x="1042" y="693"/>
                    <a:pt x="1043" y="693"/>
                  </a:cubicBezTo>
                  <a:cubicBezTo>
                    <a:pt x="1045" y="695"/>
                    <a:pt x="1046" y="698"/>
                    <a:pt x="1048" y="701"/>
                  </a:cubicBezTo>
                  <a:moveTo>
                    <a:pt x="1076" y="700"/>
                  </a:moveTo>
                  <a:cubicBezTo>
                    <a:pt x="1075" y="689"/>
                    <a:pt x="1075" y="677"/>
                    <a:pt x="1074" y="666"/>
                  </a:cubicBezTo>
                  <a:cubicBezTo>
                    <a:pt x="1080" y="666"/>
                    <a:pt x="1076" y="690"/>
                    <a:pt x="1078" y="700"/>
                  </a:cubicBezTo>
                  <a:cubicBezTo>
                    <a:pt x="1078" y="700"/>
                    <a:pt x="1077" y="700"/>
                    <a:pt x="1076" y="700"/>
                  </a:cubicBezTo>
                  <a:moveTo>
                    <a:pt x="1051" y="699"/>
                  </a:moveTo>
                  <a:cubicBezTo>
                    <a:pt x="1050" y="697"/>
                    <a:pt x="1048" y="695"/>
                    <a:pt x="1047" y="693"/>
                  </a:cubicBezTo>
                  <a:cubicBezTo>
                    <a:pt x="1048" y="693"/>
                    <a:pt x="1048" y="692"/>
                    <a:pt x="1049" y="692"/>
                  </a:cubicBezTo>
                  <a:cubicBezTo>
                    <a:pt x="1050" y="695"/>
                    <a:pt x="1051" y="697"/>
                    <a:pt x="1053" y="699"/>
                  </a:cubicBezTo>
                  <a:cubicBezTo>
                    <a:pt x="1052" y="699"/>
                    <a:pt x="1051" y="699"/>
                    <a:pt x="1051" y="699"/>
                  </a:cubicBezTo>
                  <a:moveTo>
                    <a:pt x="1008" y="692"/>
                  </a:moveTo>
                  <a:cubicBezTo>
                    <a:pt x="1008" y="691"/>
                    <a:pt x="1009" y="689"/>
                    <a:pt x="1009" y="688"/>
                  </a:cubicBezTo>
                  <a:cubicBezTo>
                    <a:pt x="1010" y="688"/>
                    <a:pt x="1011" y="689"/>
                    <a:pt x="1012" y="689"/>
                  </a:cubicBezTo>
                  <a:cubicBezTo>
                    <a:pt x="1012" y="690"/>
                    <a:pt x="1011" y="691"/>
                    <a:pt x="1011" y="692"/>
                  </a:cubicBezTo>
                  <a:cubicBezTo>
                    <a:pt x="1010" y="692"/>
                    <a:pt x="1009" y="692"/>
                    <a:pt x="1008" y="692"/>
                  </a:cubicBezTo>
                  <a:moveTo>
                    <a:pt x="1044" y="690"/>
                  </a:moveTo>
                  <a:cubicBezTo>
                    <a:pt x="1042" y="688"/>
                    <a:pt x="1039" y="686"/>
                    <a:pt x="1037" y="684"/>
                  </a:cubicBezTo>
                  <a:cubicBezTo>
                    <a:pt x="1039" y="684"/>
                    <a:pt x="1040" y="684"/>
                    <a:pt x="1042" y="685"/>
                  </a:cubicBezTo>
                  <a:cubicBezTo>
                    <a:pt x="1042" y="686"/>
                    <a:pt x="1043" y="688"/>
                    <a:pt x="1044" y="690"/>
                  </a:cubicBezTo>
                  <a:moveTo>
                    <a:pt x="1057" y="688"/>
                  </a:moveTo>
                  <a:cubicBezTo>
                    <a:pt x="1060" y="676"/>
                    <a:pt x="1063" y="664"/>
                    <a:pt x="1066" y="652"/>
                  </a:cubicBezTo>
                  <a:cubicBezTo>
                    <a:pt x="1067" y="663"/>
                    <a:pt x="1064" y="673"/>
                    <a:pt x="1061" y="684"/>
                  </a:cubicBezTo>
                  <a:cubicBezTo>
                    <a:pt x="1059" y="686"/>
                    <a:pt x="1059" y="688"/>
                    <a:pt x="1057" y="688"/>
                  </a:cubicBezTo>
                  <a:moveTo>
                    <a:pt x="1084" y="684"/>
                  </a:moveTo>
                  <a:cubicBezTo>
                    <a:pt x="1083" y="675"/>
                    <a:pt x="1080" y="666"/>
                    <a:pt x="1082" y="662"/>
                  </a:cubicBezTo>
                  <a:cubicBezTo>
                    <a:pt x="1083" y="669"/>
                    <a:pt x="1083" y="676"/>
                    <a:pt x="1084" y="684"/>
                  </a:cubicBezTo>
                  <a:moveTo>
                    <a:pt x="1051" y="679"/>
                  </a:moveTo>
                  <a:cubicBezTo>
                    <a:pt x="1052" y="676"/>
                    <a:pt x="1053" y="672"/>
                    <a:pt x="1053" y="669"/>
                  </a:cubicBezTo>
                  <a:cubicBezTo>
                    <a:pt x="1053" y="672"/>
                    <a:pt x="1053" y="676"/>
                    <a:pt x="1052" y="679"/>
                  </a:cubicBezTo>
                  <a:cubicBezTo>
                    <a:pt x="1052" y="679"/>
                    <a:pt x="1051" y="679"/>
                    <a:pt x="1051" y="679"/>
                  </a:cubicBezTo>
                  <a:moveTo>
                    <a:pt x="1090" y="677"/>
                  </a:moveTo>
                  <a:cubicBezTo>
                    <a:pt x="1088" y="669"/>
                    <a:pt x="1087" y="663"/>
                    <a:pt x="1086" y="658"/>
                  </a:cubicBezTo>
                  <a:cubicBezTo>
                    <a:pt x="1083" y="646"/>
                    <a:pt x="1071" y="624"/>
                    <a:pt x="1071" y="617"/>
                  </a:cubicBezTo>
                  <a:cubicBezTo>
                    <a:pt x="1080" y="617"/>
                    <a:pt x="1090" y="666"/>
                    <a:pt x="1090" y="677"/>
                  </a:cubicBezTo>
                  <a:moveTo>
                    <a:pt x="1099" y="677"/>
                  </a:moveTo>
                  <a:cubicBezTo>
                    <a:pt x="1098" y="669"/>
                    <a:pt x="1098" y="660"/>
                    <a:pt x="1097" y="651"/>
                  </a:cubicBezTo>
                  <a:cubicBezTo>
                    <a:pt x="1098" y="660"/>
                    <a:pt x="1100" y="669"/>
                    <a:pt x="1101" y="677"/>
                  </a:cubicBezTo>
                  <a:cubicBezTo>
                    <a:pt x="1100" y="677"/>
                    <a:pt x="1099" y="677"/>
                    <a:pt x="1099" y="677"/>
                  </a:cubicBezTo>
                  <a:moveTo>
                    <a:pt x="1038" y="675"/>
                  </a:moveTo>
                  <a:cubicBezTo>
                    <a:pt x="1039" y="665"/>
                    <a:pt x="1040" y="655"/>
                    <a:pt x="1042" y="645"/>
                  </a:cubicBezTo>
                  <a:cubicBezTo>
                    <a:pt x="1042" y="645"/>
                    <a:pt x="1043" y="645"/>
                    <a:pt x="1044" y="645"/>
                  </a:cubicBezTo>
                  <a:cubicBezTo>
                    <a:pt x="1044" y="654"/>
                    <a:pt x="1042" y="666"/>
                    <a:pt x="1040" y="675"/>
                  </a:cubicBezTo>
                  <a:cubicBezTo>
                    <a:pt x="1039" y="675"/>
                    <a:pt x="1039" y="675"/>
                    <a:pt x="1038" y="675"/>
                  </a:cubicBezTo>
                  <a:moveTo>
                    <a:pt x="1028" y="673"/>
                  </a:moveTo>
                  <a:cubicBezTo>
                    <a:pt x="1027" y="659"/>
                    <a:pt x="1027" y="645"/>
                    <a:pt x="1027" y="632"/>
                  </a:cubicBezTo>
                  <a:cubicBezTo>
                    <a:pt x="1025" y="615"/>
                    <a:pt x="1025" y="615"/>
                    <a:pt x="1026" y="610"/>
                  </a:cubicBezTo>
                  <a:cubicBezTo>
                    <a:pt x="1032" y="621"/>
                    <a:pt x="1023" y="644"/>
                    <a:pt x="1032" y="663"/>
                  </a:cubicBezTo>
                  <a:cubicBezTo>
                    <a:pt x="1032" y="647"/>
                    <a:pt x="1031" y="631"/>
                    <a:pt x="1031" y="616"/>
                  </a:cubicBezTo>
                  <a:cubicBezTo>
                    <a:pt x="1029" y="609"/>
                    <a:pt x="1027" y="602"/>
                    <a:pt x="1026" y="595"/>
                  </a:cubicBezTo>
                  <a:cubicBezTo>
                    <a:pt x="1028" y="595"/>
                    <a:pt x="1028" y="599"/>
                    <a:pt x="1030" y="602"/>
                  </a:cubicBezTo>
                  <a:cubicBezTo>
                    <a:pt x="1030" y="602"/>
                    <a:pt x="1031" y="602"/>
                    <a:pt x="1032" y="602"/>
                  </a:cubicBezTo>
                  <a:cubicBezTo>
                    <a:pt x="1032" y="608"/>
                    <a:pt x="1033" y="618"/>
                    <a:pt x="1036" y="629"/>
                  </a:cubicBezTo>
                  <a:cubicBezTo>
                    <a:pt x="1036" y="642"/>
                    <a:pt x="1036" y="657"/>
                    <a:pt x="1036" y="671"/>
                  </a:cubicBezTo>
                  <a:cubicBezTo>
                    <a:pt x="1035" y="671"/>
                    <a:pt x="1034" y="672"/>
                    <a:pt x="1034" y="672"/>
                  </a:cubicBezTo>
                  <a:cubicBezTo>
                    <a:pt x="1033" y="669"/>
                    <a:pt x="1032" y="666"/>
                    <a:pt x="1032" y="664"/>
                  </a:cubicBezTo>
                  <a:cubicBezTo>
                    <a:pt x="1031" y="664"/>
                    <a:pt x="1031" y="664"/>
                    <a:pt x="1031" y="664"/>
                  </a:cubicBezTo>
                  <a:cubicBezTo>
                    <a:pt x="1031" y="666"/>
                    <a:pt x="1031" y="668"/>
                    <a:pt x="1031" y="671"/>
                  </a:cubicBezTo>
                  <a:cubicBezTo>
                    <a:pt x="1030" y="671"/>
                    <a:pt x="1029" y="671"/>
                    <a:pt x="1029" y="671"/>
                  </a:cubicBezTo>
                  <a:cubicBezTo>
                    <a:pt x="1029" y="673"/>
                    <a:pt x="1029" y="673"/>
                    <a:pt x="1028" y="673"/>
                  </a:cubicBezTo>
                  <a:moveTo>
                    <a:pt x="1073" y="664"/>
                  </a:moveTo>
                  <a:cubicBezTo>
                    <a:pt x="1073" y="658"/>
                    <a:pt x="1072" y="651"/>
                    <a:pt x="1071" y="645"/>
                  </a:cubicBezTo>
                  <a:cubicBezTo>
                    <a:pt x="1073" y="647"/>
                    <a:pt x="1074" y="657"/>
                    <a:pt x="1075" y="664"/>
                  </a:cubicBezTo>
                  <a:cubicBezTo>
                    <a:pt x="1075" y="664"/>
                    <a:pt x="1074" y="664"/>
                    <a:pt x="1073" y="664"/>
                  </a:cubicBezTo>
                  <a:moveTo>
                    <a:pt x="1080" y="659"/>
                  </a:moveTo>
                  <a:cubicBezTo>
                    <a:pt x="1078" y="652"/>
                    <a:pt x="1075" y="649"/>
                    <a:pt x="1072" y="635"/>
                  </a:cubicBezTo>
                  <a:cubicBezTo>
                    <a:pt x="1073" y="635"/>
                    <a:pt x="1073" y="635"/>
                    <a:pt x="1074" y="635"/>
                  </a:cubicBezTo>
                  <a:cubicBezTo>
                    <a:pt x="1076" y="643"/>
                    <a:pt x="1079" y="646"/>
                    <a:pt x="1080" y="659"/>
                  </a:cubicBezTo>
                  <a:moveTo>
                    <a:pt x="1066" y="651"/>
                  </a:moveTo>
                  <a:cubicBezTo>
                    <a:pt x="1065" y="637"/>
                    <a:pt x="1065" y="622"/>
                    <a:pt x="1065" y="608"/>
                  </a:cubicBezTo>
                  <a:cubicBezTo>
                    <a:pt x="1062" y="597"/>
                    <a:pt x="1062" y="597"/>
                    <a:pt x="1062" y="592"/>
                  </a:cubicBezTo>
                  <a:cubicBezTo>
                    <a:pt x="1069" y="606"/>
                    <a:pt x="1070" y="624"/>
                    <a:pt x="1070" y="643"/>
                  </a:cubicBezTo>
                  <a:cubicBezTo>
                    <a:pt x="1067" y="650"/>
                    <a:pt x="1067" y="650"/>
                    <a:pt x="1066" y="651"/>
                  </a:cubicBezTo>
                  <a:moveTo>
                    <a:pt x="1004" y="634"/>
                  </a:moveTo>
                  <a:cubicBezTo>
                    <a:pt x="1002" y="626"/>
                    <a:pt x="999" y="619"/>
                    <a:pt x="997" y="611"/>
                  </a:cubicBezTo>
                  <a:cubicBezTo>
                    <a:pt x="993" y="605"/>
                    <a:pt x="990" y="599"/>
                    <a:pt x="987" y="594"/>
                  </a:cubicBezTo>
                  <a:cubicBezTo>
                    <a:pt x="987" y="594"/>
                    <a:pt x="989" y="594"/>
                    <a:pt x="990" y="594"/>
                  </a:cubicBezTo>
                  <a:cubicBezTo>
                    <a:pt x="992" y="596"/>
                    <a:pt x="992" y="600"/>
                    <a:pt x="999" y="603"/>
                  </a:cubicBezTo>
                  <a:cubicBezTo>
                    <a:pt x="1001" y="609"/>
                    <a:pt x="1006" y="623"/>
                    <a:pt x="1008" y="634"/>
                  </a:cubicBezTo>
                  <a:cubicBezTo>
                    <a:pt x="1006" y="634"/>
                    <a:pt x="1005" y="634"/>
                    <a:pt x="1004" y="634"/>
                  </a:cubicBezTo>
                  <a:moveTo>
                    <a:pt x="1019" y="630"/>
                  </a:moveTo>
                  <a:cubicBezTo>
                    <a:pt x="1013" y="612"/>
                    <a:pt x="1012" y="611"/>
                    <a:pt x="1006" y="587"/>
                  </a:cubicBezTo>
                  <a:cubicBezTo>
                    <a:pt x="1006" y="587"/>
                    <a:pt x="1007" y="587"/>
                    <a:pt x="1008" y="587"/>
                  </a:cubicBezTo>
                  <a:cubicBezTo>
                    <a:pt x="1008" y="588"/>
                    <a:pt x="1009" y="591"/>
                    <a:pt x="1010" y="593"/>
                  </a:cubicBezTo>
                  <a:cubicBezTo>
                    <a:pt x="1010" y="591"/>
                    <a:pt x="1011" y="590"/>
                    <a:pt x="1012" y="589"/>
                  </a:cubicBezTo>
                  <a:cubicBezTo>
                    <a:pt x="1016" y="600"/>
                    <a:pt x="1020" y="616"/>
                    <a:pt x="1019" y="630"/>
                  </a:cubicBezTo>
                  <a:moveTo>
                    <a:pt x="991" y="622"/>
                  </a:moveTo>
                  <a:cubicBezTo>
                    <a:pt x="991" y="619"/>
                    <a:pt x="991" y="617"/>
                    <a:pt x="991" y="615"/>
                  </a:cubicBezTo>
                  <a:cubicBezTo>
                    <a:pt x="992" y="615"/>
                    <a:pt x="992" y="615"/>
                    <a:pt x="994" y="615"/>
                  </a:cubicBezTo>
                  <a:cubicBezTo>
                    <a:pt x="993" y="617"/>
                    <a:pt x="993" y="619"/>
                    <a:pt x="993" y="621"/>
                  </a:cubicBezTo>
                  <a:cubicBezTo>
                    <a:pt x="992" y="621"/>
                    <a:pt x="991" y="622"/>
                    <a:pt x="991" y="622"/>
                  </a:cubicBezTo>
                  <a:moveTo>
                    <a:pt x="974" y="619"/>
                  </a:moveTo>
                  <a:cubicBezTo>
                    <a:pt x="974" y="617"/>
                    <a:pt x="974" y="615"/>
                    <a:pt x="975" y="613"/>
                  </a:cubicBezTo>
                  <a:cubicBezTo>
                    <a:pt x="975" y="613"/>
                    <a:pt x="976" y="613"/>
                    <a:pt x="977" y="613"/>
                  </a:cubicBezTo>
                  <a:cubicBezTo>
                    <a:pt x="977" y="615"/>
                    <a:pt x="977" y="617"/>
                    <a:pt x="977" y="619"/>
                  </a:cubicBezTo>
                  <a:cubicBezTo>
                    <a:pt x="976" y="619"/>
                    <a:pt x="975" y="619"/>
                    <a:pt x="974" y="619"/>
                  </a:cubicBezTo>
                  <a:moveTo>
                    <a:pt x="963" y="617"/>
                  </a:moveTo>
                  <a:cubicBezTo>
                    <a:pt x="962" y="614"/>
                    <a:pt x="962" y="614"/>
                    <a:pt x="964" y="612"/>
                  </a:cubicBezTo>
                  <a:cubicBezTo>
                    <a:pt x="965" y="612"/>
                    <a:pt x="965" y="612"/>
                    <a:pt x="967" y="612"/>
                  </a:cubicBezTo>
                  <a:cubicBezTo>
                    <a:pt x="966" y="613"/>
                    <a:pt x="966" y="615"/>
                    <a:pt x="966" y="617"/>
                  </a:cubicBezTo>
                  <a:cubicBezTo>
                    <a:pt x="965" y="617"/>
                    <a:pt x="964" y="617"/>
                    <a:pt x="963" y="617"/>
                  </a:cubicBezTo>
                  <a:moveTo>
                    <a:pt x="1017" y="616"/>
                  </a:moveTo>
                  <a:cubicBezTo>
                    <a:pt x="1014" y="609"/>
                    <a:pt x="1012" y="602"/>
                    <a:pt x="1010" y="595"/>
                  </a:cubicBezTo>
                  <a:cubicBezTo>
                    <a:pt x="1010" y="594"/>
                    <a:pt x="1011" y="594"/>
                    <a:pt x="1012" y="594"/>
                  </a:cubicBezTo>
                  <a:cubicBezTo>
                    <a:pt x="1012" y="600"/>
                    <a:pt x="1018" y="606"/>
                    <a:pt x="1017" y="616"/>
                  </a:cubicBezTo>
                  <a:moveTo>
                    <a:pt x="964" y="606"/>
                  </a:moveTo>
                  <a:cubicBezTo>
                    <a:pt x="964" y="604"/>
                    <a:pt x="964" y="603"/>
                    <a:pt x="964" y="601"/>
                  </a:cubicBezTo>
                  <a:cubicBezTo>
                    <a:pt x="965" y="601"/>
                    <a:pt x="965" y="601"/>
                    <a:pt x="967" y="601"/>
                  </a:cubicBezTo>
                  <a:cubicBezTo>
                    <a:pt x="966" y="603"/>
                    <a:pt x="965" y="604"/>
                    <a:pt x="964" y="606"/>
                  </a:cubicBezTo>
                  <a:moveTo>
                    <a:pt x="1078" y="605"/>
                  </a:moveTo>
                  <a:cubicBezTo>
                    <a:pt x="1076" y="600"/>
                    <a:pt x="1075" y="598"/>
                    <a:pt x="1076" y="595"/>
                  </a:cubicBezTo>
                  <a:cubicBezTo>
                    <a:pt x="1077" y="597"/>
                    <a:pt x="1078" y="602"/>
                    <a:pt x="1078" y="605"/>
                  </a:cubicBezTo>
                  <a:moveTo>
                    <a:pt x="959" y="604"/>
                  </a:moveTo>
                  <a:cubicBezTo>
                    <a:pt x="955" y="593"/>
                    <a:pt x="955" y="593"/>
                    <a:pt x="954" y="586"/>
                  </a:cubicBezTo>
                  <a:cubicBezTo>
                    <a:pt x="954" y="586"/>
                    <a:pt x="955" y="586"/>
                    <a:pt x="956" y="586"/>
                  </a:cubicBezTo>
                  <a:cubicBezTo>
                    <a:pt x="958" y="590"/>
                    <a:pt x="958" y="595"/>
                    <a:pt x="959" y="604"/>
                  </a:cubicBezTo>
                  <a:moveTo>
                    <a:pt x="1089" y="595"/>
                  </a:moveTo>
                  <a:cubicBezTo>
                    <a:pt x="1087" y="590"/>
                    <a:pt x="1087" y="590"/>
                    <a:pt x="1088" y="588"/>
                  </a:cubicBezTo>
                  <a:cubicBezTo>
                    <a:pt x="1089" y="591"/>
                    <a:pt x="1089" y="591"/>
                    <a:pt x="1089" y="595"/>
                  </a:cubicBezTo>
                  <a:moveTo>
                    <a:pt x="1084" y="590"/>
                  </a:moveTo>
                  <a:cubicBezTo>
                    <a:pt x="1083" y="587"/>
                    <a:pt x="1081" y="586"/>
                    <a:pt x="1080" y="585"/>
                  </a:cubicBezTo>
                  <a:cubicBezTo>
                    <a:pt x="1078" y="580"/>
                    <a:pt x="1076" y="576"/>
                    <a:pt x="1075" y="572"/>
                  </a:cubicBezTo>
                  <a:cubicBezTo>
                    <a:pt x="1074" y="572"/>
                    <a:pt x="1074" y="572"/>
                    <a:pt x="1073" y="572"/>
                  </a:cubicBezTo>
                  <a:cubicBezTo>
                    <a:pt x="1072" y="569"/>
                    <a:pt x="1071" y="567"/>
                    <a:pt x="1070" y="565"/>
                  </a:cubicBezTo>
                  <a:cubicBezTo>
                    <a:pt x="1069" y="565"/>
                    <a:pt x="1068" y="565"/>
                    <a:pt x="1067" y="565"/>
                  </a:cubicBezTo>
                  <a:cubicBezTo>
                    <a:pt x="1067" y="556"/>
                    <a:pt x="1054" y="546"/>
                    <a:pt x="1053" y="543"/>
                  </a:cubicBezTo>
                  <a:cubicBezTo>
                    <a:pt x="1052" y="543"/>
                    <a:pt x="1051" y="543"/>
                    <a:pt x="1050" y="543"/>
                  </a:cubicBezTo>
                  <a:cubicBezTo>
                    <a:pt x="1050" y="542"/>
                    <a:pt x="1050" y="541"/>
                    <a:pt x="1050" y="540"/>
                  </a:cubicBezTo>
                  <a:cubicBezTo>
                    <a:pt x="1053" y="541"/>
                    <a:pt x="1056" y="544"/>
                    <a:pt x="1059" y="550"/>
                  </a:cubicBezTo>
                  <a:cubicBezTo>
                    <a:pt x="1059" y="550"/>
                    <a:pt x="1060" y="550"/>
                    <a:pt x="1062" y="550"/>
                  </a:cubicBezTo>
                  <a:cubicBezTo>
                    <a:pt x="1064" y="559"/>
                    <a:pt x="1081" y="572"/>
                    <a:pt x="1084" y="590"/>
                  </a:cubicBezTo>
                  <a:moveTo>
                    <a:pt x="942" y="587"/>
                  </a:moveTo>
                  <a:cubicBezTo>
                    <a:pt x="939" y="584"/>
                    <a:pt x="940" y="581"/>
                    <a:pt x="940" y="579"/>
                  </a:cubicBezTo>
                  <a:cubicBezTo>
                    <a:pt x="940" y="579"/>
                    <a:pt x="941" y="579"/>
                    <a:pt x="942" y="580"/>
                  </a:cubicBezTo>
                  <a:cubicBezTo>
                    <a:pt x="942" y="582"/>
                    <a:pt x="942" y="585"/>
                    <a:pt x="942" y="587"/>
                  </a:cubicBezTo>
                  <a:moveTo>
                    <a:pt x="898" y="584"/>
                  </a:moveTo>
                  <a:cubicBezTo>
                    <a:pt x="897" y="583"/>
                    <a:pt x="896" y="581"/>
                    <a:pt x="896" y="580"/>
                  </a:cubicBezTo>
                  <a:cubicBezTo>
                    <a:pt x="895" y="580"/>
                    <a:pt x="895" y="580"/>
                    <a:pt x="894" y="580"/>
                  </a:cubicBezTo>
                  <a:cubicBezTo>
                    <a:pt x="893" y="575"/>
                    <a:pt x="887" y="567"/>
                    <a:pt x="885" y="566"/>
                  </a:cubicBezTo>
                  <a:cubicBezTo>
                    <a:pt x="885" y="565"/>
                    <a:pt x="885" y="564"/>
                    <a:pt x="885" y="563"/>
                  </a:cubicBezTo>
                  <a:cubicBezTo>
                    <a:pt x="886" y="563"/>
                    <a:pt x="887" y="563"/>
                    <a:pt x="888" y="563"/>
                  </a:cubicBezTo>
                  <a:cubicBezTo>
                    <a:pt x="889" y="569"/>
                    <a:pt x="895" y="575"/>
                    <a:pt x="900" y="584"/>
                  </a:cubicBezTo>
                  <a:cubicBezTo>
                    <a:pt x="899" y="584"/>
                    <a:pt x="898" y="584"/>
                    <a:pt x="898" y="584"/>
                  </a:cubicBezTo>
                  <a:moveTo>
                    <a:pt x="1085" y="582"/>
                  </a:moveTo>
                  <a:cubicBezTo>
                    <a:pt x="1084" y="580"/>
                    <a:pt x="1083" y="578"/>
                    <a:pt x="1082" y="576"/>
                  </a:cubicBezTo>
                  <a:cubicBezTo>
                    <a:pt x="1081" y="576"/>
                    <a:pt x="1081" y="576"/>
                    <a:pt x="1081" y="576"/>
                  </a:cubicBezTo>
                  <a:cubicBezTo>
                    <a:pt x="1079" y="568"/>
                    <a:pt x="1076" y="567"/>
                    <a:pt x="1075" y="563"/>
                  </a:cubicBezTo>
                  <a:cubicBezTo>
                    <a:pt x="1080" y="565"/>
                    <a:pt x="1084" y="573"/>
                    <a:pt x="1087" y="582"/>
                  </a:cubicBezTo>
                  <a:cubicBezTo>
                    <a:pt x="1086" y="582"/>
                    <a:pt x="1085" y="582"/>
                    <a:pt x="1085" y="582"/>
                  </a:cubicBezTo>
                  <a:moveTo>
                    <a:pt x="951" y="581"/>
                  </a:moveTo>
                  <a:cubicBezTo>
                    <a:pt x="951" y="580"/>
                    <a:pt x="950" y="579"/>
                    <a:pt x="950" y="578"/>
                  </a:cubicBezTo>
                  <a:cubicBezTo>
                    <a:pt x="950" y="577"/>
                    <a:pt x="951" y="575"/>
                    <a:pt x="951" y="575"/>
                  </a:cubicBezTo>
                  <a:cubicBezTo>
                    <a:pt x="951" y="577"/>
                    <a:pt x="951" y="579"/>
                    <a:pt x="951" y="581"/>
                  </a:cubicBezTo>
                  <a:moveTo>
                    <a:pt x="1053" y="579"/>
                  </a:moveTo>
                  <a:cubicBezTo>
                    <a:pt x="1053" y="578"/>
                    <a:pt x="1052" y="577"/>
                    <a:pt x="1052" y="576"/>
                  </a:cubicBezTo>
                  <a:cubicBezTo>
                    <a:pt x="1051" y="576"/>
                    <a:pt x="1050" y="576"/>
                    <a:pt x="1050" y="576"/>
                  </a:cubicBezTo>
                  <a:cubicBezTo>
                    <a:pt x="1049" y="574"/>
                    <a:pt x="1049" y="572"/>
                    <a:pt x="1048" y="569"/>
                  </a:cubicBezTo>
                  <a:cubicBezTo>
                    <a:pt x="1048" y="569"/>
                    <a:pt x="1047" y="569"/>
                    <a:pt x="1047" y="569"/>
                  </a:cubicBezTo>
                  <a:cubicBezTo>
                    <a:pt x="1045" y="565"/>
                    <a:pt x="1042" y="561"/>
                    <a:pt x="1040" y="557"/>
                  </a:cubicBezTo>
                  <a:cubicBezTo>
                    <a:pt x="1042" y="557"/>
                    <a:pt x="1048" y="565"/>
                    <a:pt x="1050" y="571"/>
                  </a:cubicBezTo>
                  <a:cubicBezTo>
                    <a:pt x="1050" y="571"/>
                    <a:pt x="1051" y="572"/>
                    <a:pt x="1052" y="572"/>
                  </a:cubicBezTo>
                  <a:cubicBezTo>
                    <a:pt x="1052" y="574"/>
                    <a:pt x="1053" y="576"/>
                    <a:pt x="1053" y="579"/>
                  </a:cubicBezTo>
                  <a:moveTo>
                    <a:pt x="957" y="577"/>
                  </a:moveTo>
                  <a:cubicBezTo>
                    <a:pt x="956" y="575"/>
                    <a:pt x="956" y="573"/>
                    <a:pt x="956" y="572"/>
                  </a:cubicBezTo>
                  <a:cubicBezTo>
                    <a:pt x="957" y="572"/>
                    <a:pt x="958" y="572"/>
                    <a:pt x="959" y="572"/>
                  </a:cubicBezTo>
                  <a:cubicBezTo>
                    <a:pt x="959" y="573"/>
                    <a:pt x="959" y="575"/>
                    <a:pt x="960" y="577"/>
                  </a:cubicBezTo>
                  <a:cubicBezTo>
                    <a:pt x="959" y="577"/>
                    <a:pt x="958" y="577"/>
                    <a:pt x="957" y="577"/>
                  </a:cubicBezTo>
                  <a:moveTo>
                    <a:pt x="932" y="576"/>
                  </a:moveTo>
                  <a:cubicBezTo>
                    <a:pt x="932" y="574"/>
                    <a:pt x="931" y="573"/>
                    <a:pt x="931" y="572"/>
                  </a:cubicBezTo>
                  <a:cubicBezTo>
                    <a:pt x="933" y="572"/>
                    <a:pt x="934" y="572"/>
                    <a:pt x="936" y="572"/>
                  </a:cubicBezTo>
                  <a:cubicBezTo>
                    <a:pt x="935" y="573"/>
                    <a:pt x="935" y="574"/>
                    <a:pt x="934" y="576"/>
                  </a:cubicBezTo>
                  <a:cubicBezTo>
                    <a:pt x="934" y="576"/>
                    <a:pt x="933" y="576"/>
                    <a:pt x="932" y="576"/>
                  </a:cubicBezTo>
                  <a:moveTo>
                    <a:pt x="928" y="563"/>
                  </a:moveTo>
                  <a:cubicBezTo>
                    <a:pt x="926" y="562"/>
                    <a:pt x="925" y="560"/>
                    <a:pt x="924" y="559"/>
                  </a:cubicBezTo>
                  <a:cubicBezTo>
                    <a:pt x="925" y="559"/>
                    <a:pt x="927" y="559"/>
                    <a:pt x="929" y="559"/>
                  </a:cubicBezTo>
                  <a:cubicBezTo>
                    <a:pt x="929" y="560"/>
                    <a:pt x="929" y="562"/>
                    <a:pt x="930" y="563"/>
                  </a:cubicBezTo>
                  <a:cubicBezTo>
                    <a:pt x="929" y="563"/>
                    <a:pt x="929" y="563"/>
                    <a:pt x="928" y="563"/>
                  </a:cubicBezTo>
                  <a:moveTo>
                    <a:pt x="934" y="554"/>
                  </a:moveTo>
                  <a:cubicBezTo>
                    <a:pt x="929" y="550"/>
                    <a:pt x="929" y="550"/>
                    <a:pt x="927" y="550"/>
                  </a:cubicBezTo>
                  <a:cubicBezTo>
                    <a:pt x="927" y="549"/>
                    <a:pt x="927" y="548"/>
                    <a:pt x="927" y="548"/>
                  </a:cubicBezTo>
                  <a:cubicBezTo>
                    <a:pt x="929" y="548"/>
                    <a:pt x="931" y="548"/>
                    <a:pt x="934" y="548"/>
                  </a:cubicBezTo>
                  <a:cubicBezTo>
                    <a:pt x="936" y="552"/>
                    <a:pt x="936" y="552"/>
                    <a:pt x="936" y="553"/>
                  </a:cubicBezTo>
                  <a:cubicBezTo>
                    <a:pt x="935" y="553"/>
                    <a:pt x="934" y="554"/>
                    <a:pt x="934" y="554"/>
                  </a:cubicBezTo>
                  <a:moveTo>
                    <a:pt x="907" y="548"/>
                  </a:moveTo>
                  <a:cubicBezTo>
                    <a:pt x="904" y="540"/>
                    <a:pt x="898" y="542"/>
                    <a:pt x="896" y="541"/>
                  </a:cubicBezTo>
                  <a:cubicBezTo>
                    <a:pt x="896" y="540"/>
                    <a:pt x="896" y="540"/>
                    <a:pt x="896" y="539"/>
                  </a:cubicBezTo>
                  <a:cubicBezTo>
                    <a:pt x="895" y="539"/>
                    <a:pt x="894" y="539"/>
                    <a:pt x="893" y="539"/>
                  </a:cubicBezTo>
                  <a:cubicBezTo>
                    <a:pt x="893" y="537"/>
                    <a:pt x="893" y="536"/>
                    <a:pt x="893" y="535"/>
                  </a:cubicBezTo>
                  <a:cubicBezTo>
                    <a:pt x="895" y="534"/>
                    <a:pt x="896" y="534"/>
                    <a:pt x="898" y="534"/>
                  </a:cubicBezTo>
                  <a:cubicBezTo>
                    <a:pt x="901" y="538"/>
                    <a:pt x="905" y="543"/>
                    <a:pt x="909" y="548"/>
                  </a:cubicBezTo>
                  <a:cubicBezTo>
                    <a:pt x="908" y="548"/>
                    <a:pt x="907" y="548"/>
                    <a:pt x="907" y="548"/>
                  </a:cubicBezTo>
                  <a:moveTo>
                    <a:pt x="917" y="548"/>
                  </a:moveTo>
                  <a:cubicBezTo>
                    <a:pt x="915" y="546"/>
                    <a:pt x="912" y="543"/>
                    <a:pt x="909" y="542"/>
                  </a:cubicBezTo>
                  <a:cubicBezTo>
                    <a:pt x="912" y="542"/>
                    <a:pt x="916" y="543"/>
                    <a:pt x="920" y="544"/>
                  </a:cubicBezTo>
                  <a:cubicBezTo>
                    <a:pt x="920" y="545"/>
                    <a:pt x="920" y="546"/>
                    <a:pt x="920" y="547"/>
                  </a:cubicBezTo>
                  <a:cubicBezTo>
                    <a:pt x="919" y="547"/>
                    <a:pt x="918" y="547"/>
                    <a:pt x="917" y="548"/>
                  </a:cubicBezTo>
                  <a:moveTo>
                    <a:pt x="1029" y="546"/>
                  </a:moveTo>
                  <a:cubicBezTo>
                    <a:pt x="1028" y="543"/>
                    <a:pt x="1028" y="541"/>
                    <a:pt x="1028" y="539"/>
                  </a:cubicBezTo>
                  <a:cubicBezTo>
                    <a:pt x="1031" y="539"/>
                    <a:pt x="1031" y="543"/>
                    <a:pt x="1033" y="546"/>
                  </a:cubicBezTo>
                  <a:cubicBezTo>
                    <a:pt x="1031" y="546"/>
                    <a:pt x="1030" y="546"/>
                    <a:pt x="1029" y="546"/>
                  </a:cubicBezTo>
                  <a:moveTo>
                    <a:pt x="924" y="543"/>
                  </a:moveTo>
                  <a:cubicBezTo>
                    <a:pt x="922" y="542"/>
                    <a:pt x="920" y="540"/>
                    <a:pt x="919" y="539"/>
                  </a:cubicBezTo>
                  <a:cubicBezTo>
                    <a:pt x="919" y="538"/>
                    <a:pt x="919" y="537"/>
                    <a:pt x="919" y="537"/>
                  </a:cubicBezTo>
                  <a:cubicBezTo>
                    <a:pt x="922" y="537"/>
                    <a:pt x="924" y="535"/>
                    <a:pt x="926" y="543"/>
                  </a:cubicBezTo>
                  <a:cubicBezTo>
                    <a:pt x="925" y="543"/>
                    <a:pt x="924" y="543"/>
                    <a:pt x="924" y="543"/>
                  </a:cubicBezTo>
                  <a:moveTo>
                    <a:pt x="1042" y="537"/>
                  </a:moveTo>
                  <a:cubicBezTo>
                    <a:pt x="1041" y="536"/>
                    <a:pt x="1041" y="536"/>
                    <a:pt x="1040" y="535"/>
                  </a:cubicBezTo>
                  <a:cubicBezTo>
                    <a:pt x="1042" y="535"/>
                    <a:pt x="1044" y="535"/>
                    <a:pt x="1045" y="536"/>
                  </a:cubicBezTo>
                  <a:cubicBezTo>
                    <a:pt x="1044" y="536"/>
                    <a:pt x="1043" y="537"/>
                    <a:pt x="1042" y="537"/>
                  </a:cubicBezTo>
                  <a:moveTo>
                    <a:pt x="809" y="490"/>
                  </a:moveTo>
                  <a:cubicBezTo>
                    <a:pt x="809" y="489"/>
                    <a:pt x="809" y="488"/>
                    <a:pt x="809" y="487"/>
                  </a:cubicBezTo>
                  <a:cubicBezTo>
                    <a:pt x="812" y="487"/>
                    <a:pt x="814" y="486"/>
                    <a:pt x="816" y="486"/>
                  </a:cubicBezTo>
                  <a:cubicBezTo>
                    <a:pt x="816" y="487"/>
                    <a:pt x="816" y="488"/>
                    <a:pt x="816" y="490"/>
                  </a:cubicBezTo>
                  <a:cubicBezTo>
                    <a:pt x="814" y="490"/>
                    <a:pt x="812" y="490"/>
                    <a:pt x="809" y="490"/>
                  </a:cubicBezTo>
                  <a:moveTo>
                    <a:pt x="800" y="487"/>
                  </a:moveTo>
                  <a:cubicBezTo>
                    <a:pt x="800" y="486"/>
                    <a:pt x="800" y="486"/>
                    <a:pt x="800" y="485"/>
                  </a:cubicBezTo>
                  <a:cubicBezTo>
                    <a:pt x="802" y="485"/>
                    <a:pt x="804" y="485"/>
                    <a:pt x="807" y="485"/>
                  </a:cubicBezTo>
                  <a:cubicBezTo>
                    <a:pt x="804" y="486"/>
                    <a:pt x="802" y="486"/>
                    <a:pt x="800" y="487"/>
                  </a:cubicBezTo>
                  <a:moveTo>
                    <a:pt x="991" y="486"/>
                  </a:moveTo>
                  <a:cubicBezTo>
                    <a:pt x="989" y="483"/>
                    <a:pt x="987" y="483"/>
                    <a:pt x="987" y="481"/>
                  </a:cubicBezTo>
                  <a:cubicBezTo>
                    <a:pt x="986" y="481"/>
                    <a:pt x="986" y="481"/>
                    <a:pt x="985" y="481"/>
                  </a:cubicBezTo>
                  <a:cubicBezTo>
                    <a:pt x="984" y="480"/>
                    <a:pt x="984" y="478"/>
                    <a:pt x="983" y="477"/>
                  </a:cubicBezTo>
                  <a:cubicBezTo>
                    <a:pt x="982" y="477"/>
                    <a:pt x="982" y="477"/>
                    <a:pt x="981" y="477"/>
                  </a:cubicBezTo>
                  <a:cubicBezTo>
                    <a:pt x="983" y="479"/>
                    <a:pt x="984" y="481"/>
                    <a:pt x="986" y="484"/>
                  </a:cubicBezTo>
                  <a:cubicBezTo>
                    <a:pt x="985" y="484"/>
                    <a:pt x="985" y="485"/>
                    <a:pt x="984" y="485"/>
                  </a:cubicBezTo>
                  <a:cubicBezTo>
                    <a:pt x="983" y="478"/>
                    <a:pt x="970" y="472"/>
                    <a:pt x="970" y="472"/>
                  </a:cubicBezTo>
                  <a:cubicBezTo>
                    <a:pt x="970" y="473"/>
                    <a:pt x="970" y="474"/>
                    <a:pt x="971" y="475"/>
                  </a:cubicBezTo>
                  <a:cubicBezTo>
                    <a:pt x="970" y="476"/>
                    <a:pt x="969" y="476"/>
                    <a:pt x="968" y="477"/>
                  </a:cubicBezTo>
                  <a:cubicBezTo>
                    <a:pt x="968" y="472"/>
                    <a:pt x="956" y="471"/>
                    <a:pt x="955" y="470"/>
                  </a:cubicBezTo>
                  <a:cubicBezTo>
                    <a:pt x="955" y="469"/>
                    <a:pt x="955" y="468"/>
                    <a:pt x="955" y="468"/>
                  </a:cubicBezTo>
                  <a:cubicBezTo>
                    <a:pt x="958" y="468"/>
                    <a:pt x="962" y="469"/>
                    <a:pt x="965" y="467"/>
                  </a:cubicBezTo>
                  <a:cubicBezTo>
                    <a:pt x="967" y="467"/>
                    <a:pt x="968" y="467"/>
                    <a:pt x="970" y="467"/>
                  </a:cubicBezTo>
                  <a:cubicBezTo>
                    <a:pt x="970" y="467"/>
                    <a:pt x="969" y="466"/>
                    <a:pt x="969" y="465"/>
                  </a:cubicBezTo>
                  <a:cubicBezTo>
                    <a:pt x="960" y="462"/>
                    <a:pt x="951" y="460"/>
                    <a:pt x="943" y="457"/>
                  </a:cubicBezTo>
                  <a:cubicBezTo>
                    <a:pt x="943" y="456"/>
                    <a:pt x="943" y="455"/>
                    <a:pt x="943" y="455"/>
                  </a:cubicBezTo>
                  <a:cubicBezTo>
                    <a:pt x="951" y="455"/>
                    <a:pt x="957" y="457"/>
                    <a:pt x="970" y="461"/>
                  </a:cubicBezTo>
                  <a:cubicBezTo>
                    <a:pt x="970" y="462"/>
                    <a:pt x="970" y="462"/>
                    <a:pt x="970" y="463"/>
                  </a:cubicBezTo>
                  <a:cubicBezTo>
                    <a:pt x="973" y="465"/>
                    <a:pt x="991" y="476"/>
                    <a:pt x="991" y="486"/>
                  </a:cubicBezTo>
                  <a:moveTo>
                    <a:pt x="973" y="485"/>
                  </a:moveTo>
                  <a:cubicBezTo>
                    <a:pt x="970" y="480"/>
                    <a:pt x="967" y="481"/>
                    <a:pt x="964" y="481"/>
                  </a:cubicBezTo>
                  <a:cubicBezTo>
                    <a:pt x="964" y="480"/>
                    <a:pt x="964" y="479"/>
                    <a:pt x="964" y="479"/>
                  </a:cubicBezTo>
                  <a:cubicBezTo>
                    <a:pt x="963" y="479"/>
                    <a:pt x="962" y="479"/>
                    <a:pt x="961" y="479"/>
                  </a:cubicBezTo>
                  <a:cubicBezTo>
                    <a:pt x="961" y="478"/>
                    <a:pt x="961" y="477"/>
                    <a:pt x="961" y="477"/>
                  </a:cubicBezTo>
                  <a:cubicBezTo>
                    <a:pt x="965" y="477"/>
                    <a:pt x="966" y="477"/>
                    <a:pt x="973" y="480"/>
                  </a:cubicBezTo>
                  <a:cubicBezTo>
                    <a:pt x="974" y="483"/>
                    <a:pt x="974" y="483"/>
                    <a:pt x="976" y="484"/>
                  </a:cubicBezTo>
                  <a:cubicBezTo>
                    <a:pt x="975" y="484"/>
                    <a:pt x="974" y="485"/>
                    <a:pt x="973" y="485"/>
                  </a:cubicBezTo>
                  <a:moveTo>
                    <a:pt x="953" y="480"/>
                  </a:moveTo>
                  <a:cubicBezTo>
                    <a:pt x="950" y="477"/>
                    <a:pt x="951" y="477"/>
                    <a:pt x="951" y="476"/>
                  </a:cubicBezTo>
                  <a:cubicBezTo>
                    <a:pt x="952" y="477"/>
                    <a:pt x="953" y="477"/>
                    <a:pt x="954" y="479"/>
                  </a:cubicBezTo>
                  <a:cubicBezTo>
                    <a:pt x="954" y="479"/>
                    <a:pt x="953" y="479"/>
                    <a:pt x="953" y="480"/>
                  </a:cubicBezTo>
                  <a:moveTo>
                    <a:pt x="974" y="472"/>
                  </a:moveTo>
                  <a:cubicBezTo>
                    <a:pt x="973" y="471"/>
                    <a:pt x="972" y="470"/>
                    <a:pt x="972" y="469"/>
                  </a:cubicBezTo>
                  <a:cubicBezTo>
                    <a:pt x="972" y="468"/>
                    <a:pt x="973" y="468"/>
                    <a:pt x="974" y="468"/>
                  </a:cubicBezTo>
                  <a:cubicBezTo>
                    <a:pt x="975" y="470"/>
                    <a:pt x="976" y="471"/>
                    <a:pt x="977" y="472"/>
                  </a:cubicBezTo>
                  <a:cubicBezTo>
                    <a:pt x="976" y="472"/>
                    <a:pt x="975" y="472"/>
                    <a:pt x="974" y="472"/>
                  </a:cubicBezTo>
                  <a:moveTo>
                    <a:pt x="940" y="468"/>
                  </a:moveTo>
                  <a:cubicBezTo>
                    <a:pt x="937" y="465"/>
                    <a:pt x="933" y="462"/>
                    <a:pt x="930" y="460"/>
                  </a:cubicBezTo>
                  <a:cubicBezTo>
                    <a:pt x="931" y="460"/>
                    <a:pt x="940" y="460"/>
                    <a:pt x="940" y="468"/>
                  </a:cubicBezTo>
                  <a:moveTo>
                    <a:pt x="926" y="466"/>
                  </a:moveTo>
                  <a:cubicBezTo>
                    <a:pt x="926" y="465"/>
                    <a:pt x="926" y="464"/>
                    <a:pt x="926" y="464"/>
                  </a:cubicBezTo>
                  <a:cubicBezTo>
                    <a:pt x="923" y="463"/>
                    <a:pt x="921" y="462"/>
                    <a:pt x="919" y="461"/>
                  </a:cubicBezTo>
                  <a:cubicBezTo>
                    <a:pt x="919" y="461"/>
                    <a:pt x="919" y="460"/>
                    <a:pt x="919" y="459"/>
                  </a:cubicBezTo>
                  <a:cubicBezTo>
                    <a:pt x="921" y="460"/>
                    <a:pt x="924" y="461"/>
                    <a:pt x="927" y="461"/>
                  </a:cubicBezTo>
                  <a:cubicBezTo>
                    <a:pt x="927" y="462"/>
                    <a:pt x="927" y="462"/>
                    <a:pt x="927" y="463"/>
                  </a:cubicBezTo>
                  <a:cubicBezTo>
                    <a:pt x="929" y="464"/>
                    <a:pt x="930" y="464"/>
                    <a:pt x="931" y="464"/>
                  </a:cubicBezTo>
                  <a:cubicBezTo>
                    <a:pt x="929" y="465"/>
                    <a:pt x="928" y="465"/>
                    <a:pt x="926" y="466"/>
                  </a:cubicBezTo>
                  <a:moveTo>
                    <a:pt x="981" y="464"/>
                  </a:moveTo>
                  <a:cubicBezTo>
                    <a:pt x="980" y="464"/>
                    <a:pt x="979" y="463"/>
                    <a:pt x="978" y="462"/>
                  </a:cubicBezTo>
                  <a:cubicBezTo>
                    <a:pt x="979" y="461"/>
                    <a:pt x="980" y="461"/>
                    <a:pt x="981" y="461"/>
                  </a:cubicBezTo>
                  <a:cubicBezTo>
                    <a:pt x="981" y="462"/>
                    <a:pt x="981" y="463"/>
                    <a:pt x="981" y="464"/>
                  </a:cubicBezTo>
                  <a:moveTo>
                    <a:pt x="912" y="464"/>
                  </a:moveTo>
                  <a:cubicBezTo>
                    <a:pt x="906" y="459"/>
                    <a:pt x="900" y="459"/>
                    <a:pt x="901" y="456"/>
                  </a:cubicBezTo>
                  <a:cubicBezTo>
                    <a:pt x="902" y="456"/>
                    <a:pt x="904" y="457"/>
                    <a:pt x="905" y="457"/>
                  </a:cubicBezTo>
                  <a:cubicBezTo>
                    <a:pt x="905" y="460"/>
                    <a:pt x="913" y="461"/>
                    <a:pt x="915" y="461"/>
                  </a:cubicBezTo>
                  <a:cubicBezTo>
                    <a:pt x="915" y="462"/>
                    <a:pt x="915" y="463"/>
                    <a:pt x="915" y="464"/>
                  </a:cubicBezTo>
                  <a:cubicBezTo>
                    <a:pt x="914" y="464"/>
                    <a:pt x="913" y="464"/>
                    <a:pt x="912" y="464"/>
                  </a:cubicBezTo>
                  <a:moveTo>
                    <a:pt x="948" y="464"/>
                  </a:moveTo>
                  <a:cubicBezTo>
                    <a:pt x="948" y="462"/>
                    <a:pt x="947" y="461"/>
                    <a:pt x="947" y="461"/>
                  </a:cubicBezTo>
                  <a:cubicBezTo>
                    <a:pt x="949" y="461"/>
                    <a:pt x="951" y="461"/>
                    <a:pt x="954" y="461"/>
                  </a:cubicBezTo>
                  <a:cubicBezTo>
                    <a:pt x="954" y="462"/>
                    <a:pt x="954" y="463"/>
                    <a:pt x="954" y="464"/>
                  </a:cubicBezTo>
                  <a:cubicBezTo>
                    <a:pt x="952" y="464"/>
                    <a:pt x="950" y="464"/>
                    <a:pt x="948" y="464"/>
                  </a:cubicBezTo>
                  <a:moveTo>
                    <a:pt x="976" y="460"/>
                  </a:moveTo>
                  <a:cubicBezTo>
                    <a:pt x="975" y="460"/>
                    <a:pt x="973" y="459"/>
                    <a:pt x="973" y="459"/>
                  </a:cubicBezTo>
                  <a:cubicBezTo>
                    <a:pt x="973" y="457"/>
                    <a:pt x="970" y="457"/>
                    <a:pt x="968" y="455"/>
                  </a:cubicBezTo>
                  <a:cubicBezTo>
                    <a:pt x="969" y="455"/>
                    <a:pt x="970" y="455"/>
                    <a:pt x="972" y="455"/>
                  </a:cubicBezTo>
                  <a:cubicBezTo>
                    <a:pt x="976" y="458"/>
                    <a:pt x="976" y="458"/>
                    <a:pt x="976" y="460"/>
                  </a:cubicBezTo>
                  <a:moveTo>
                    <a:pt x="912" y="458"/>
                  </a:moveTo>
                  <a:cubicBezTo>
                    <a:pt x="907" y="455"/>
                    <a:pt x="907" y="455"/>
                    <a:pt x="908" y="454"/>
                  </a:cubicBezTo>
                  <a:cubicBezTo>
                    <a:pt x="909" y="455"/>
                    <a:pt x="912" y="455"/>
                    <a:pt x="914" y="455"/>
                  </a:cubicBezTo>
                  <a:cubicBezTo>
                    <a:pt x="914" y="456"/>
                    <a:pt x="914" y="457"/>
                    <a:pt x="915" y="458"/>
                  </a:cubicBezTo>
                  <a:cubicBezTo>
                    <a:pt x="914" y="458"/>
                    <a:pt x="913" y="458"/>
                    <a:pt x="912" y="458"/>
                  </a:cubicBezTo>
                  <a:moveTo>
                    <a:pt x="923" y="457"/>
                  </a:moveTo>
                  <a:cubicBezTo>
                    <a:pt x="923" y="456"/>
                    <a:pt x="922" y="456"/>
                    <a:pt x="922" y="455"/>
                  </a:cubicBezTo>
                  <a:cubicBezTo>
                    <a:pt x="923" y="455"/>
                    <a:pt x="925" y="455"/>
                    <a:pt x="927" y="456"/>
                  </a:cubicBezTo>
                  <a:cubicBezTo>
                    <a:pt x="926" y="456"/>
                    <a:pt x="924" y="457"/>
                    <a:pt x="923" y="457"/>
                  </a:cubicBezTo>
                  <a:moveTo>
                    <a:pt x="375" y="932"/>
                  </a:moveTo>
                  <a:cubicBezTo>
                    <a:pt x="375" y="927"/>
                    <a:pt x="392" y="892"/>
                    <a:pt x="396" y="896"/>
                  </a:cubicBezTo>
                  <a:cubicBezTo>
                    <a:pt x="388" y="903"/>
                    <a:pt x="381" y="920"/>
                    <a:pt x="379" y="932"/>
                  </a:cubicBezTo>
                  <a:cubicBezTo>
                    <a:pt x="377" y="932"/>
                    <a:pt x="376" y="932"/>
                    <a:pt x="375" y="932"/>
                  </a:cubicBezTo>
                  <a:moveTo>
                    <a:pt x="381" y="932"/>
                  </a:moveTo>
                  <a:cubicBezTo>
                    <a:pt x="385" y="923"/>
                    <a:pt x="388" y="915"/>
                    <a:pt x="393" y="906"/>
                  </a:cubicBezTo>
                  <a:cubicBezTo>
                    <a:pt x="392" y="912"/>
                    <a:pt x="389" y="916"/>
                    <a:pt x="387" y="922"/>
                  </a:cubicBezTo>
                  <a:cubicBezTo>
                    <a:pt x="383" y="922"/>
                    <a:pt x="386" y="929"/>
                    <a:pt x="381" y="932"/>
                  </a:cubicBezTo>
                  <a:moveTo>
                    <a:pt x="449" y="923"/>
                  </a:moveTo>
                  <a:cubicBezTo>
                    <a:pt x="444" y="918"/>
                    <a:pt x="443" y="920"/>
                    <a:pt x="440" y="920"/>
                  </a:cubicBezTo>
                  <a:cubicBezTo>
                    <a:pt x="439" y="918"/>
                    <a:pt x="439" y="916"/>
                    <a:pt x="438" y="915"/>
                  </a:cubicBezTo>
                  <a:cubicBezTo>
                    <a:pt x="438" y="915"/>
                    <a:pt x="437" y="915"/>
                    <a:pt x="436" y="915"/>
                  </a:cubicBezTo>
                  <a:cubicBezTo>
                    <a:pt x="436" y="913"/>
                    <a:pt x="436" y="912"/>
                    <a:pt x="436" y="910"/>
                  </a:cubicBezTo>
                  <a:cubicBezTo>
                    <a:pt x="438" y="908"/>
                    <a:pt x="441" y="906"/>
                    <a:pt x="444" y="903"/>
                  </a:cubicBezTo>
                  <a:cubicBezTo>
                    <a:pt x="445" y="900"/>
                    <a:pt x="450" y="897"/>
                    <a:pt x="455" y="895"/>
                  </a:cubicBezTo>
                  <a:cubicBezTo>
                    <a:pt x="455" y="884"/>
                    <a:pt x="462" y="876"/>
                    <a:pt x="466" y="869"/>
                  </a:cubicBezTo>
                  <a:cubicBezTo>
                    <a:pt x="467" y="869"/>
                    <a:pt x="468" y="869"/>
                    <a:pt x="470" y="869"/>
                  </a:cubicBezTo>
                  <a:cubicBezTo>
                    <a:pt x="469" y="872"/>
                    <a:pt x="469" y="875"/>
                    <a:pt x="469" y="878"/>
                  </a:cubicBezTo>
                  <a:cubicBezTo>
                    <a:pt x="470" y="878"/>
                    <a:pt x="471" y="877"/>
                    <a:pt x="473" y="877"/>
                  </a:cubicBezTo>
                  <a:cubicBezTo>
                    <a:pt x="474" y="879"/>
                    <a:pt x="474" y="882"/>
                    <a:pt x="476" y="884"/>
                  </a:cubicBezTo>
                  <a:cubicBezTo>
                    <a:pt x="466" y="897"/>
                    <a:pt x="475" y="916"/>
                    <a:pt x="452" y="921"/>
                  </a:cubicBezTo>
                  <a:cubicBezTo>
                    <a:pt x="452" y="922"/>
                    <a:pt x="452" y="922"/>
                    <a:pt x="452" y="923"/>
                  </a:cubicBezTo>
                  <a:cubicBezTo>
                    <a:pt x="450" y="923"/>
                    <a:pt x="449" y="923"/>
                    <a:pt x="449" y="923"/>
                  </a:cubicBezTo>
                  <a:moveTo>
                    <a:pt x="565" y="893"/>
                  </a:moveTo>
                  <a:cubicBezTo>
                    <a:pt x="556" y="890"/>
                    <a:pt x="548" y="888"/>
                    <a:pt x="539" y="885"/>
                  </a:cubicBezTo>
                  <a:cubicBezTo>
                    <a:pt x="522" y="884"/>
                    <a:pt x="508" y="877"/>
                    <a:pt x="495" y="876"/>
                  </a:cubicBezTo>
                  <a:cubicBezTo>
                    <a:pt x="494" y="869"/>
                    <a:pt x="488" y="869"/>
                    <a:pt x="487" y="869"/>
                  </a:cubicBezTo>
                  <a:cubicBezTo>
                    <a:pt x="486" y="867"/>
                    <a:pt x="486" y="867"/>
                    <a:pt x="482" y="864"/>
                  </a:cubicBezTo>
                  <a:cubicBezTo>
                    <a:pt x="462" y="861"/>
                    <a:pt x="474" y="846"/>
                    <a:pt x="477" y="839"/>
                  </a:cubicBezTo>
                  <a:cubicBezTo>
                    <a:pt x="479" y="824"/>
                    <a:pt x="482" y="812"/>
                    <a:pt x="478" y="801"/>
                  </a:cubicBezTo>
                  <a:cubicBezTo>
                    <a:pt x="479" y="792"/>
                    <a:pt x="481" y="777"/>
                    <a:pt x="478" y="772"/>
                  </a:cubicBezTo>
                  <a:cubicBezTo>
                    <a:pt x="478" y="777"/>
                    <a:pt x="477" y="798"/>
                    <a:pt x="472" y="804"/>
                  </a:cubicBezTo>
                  <a:cubicBezTo>
                    <a:pt x="470" y="804"/>
                    <a:pt x="468" y="804"/>
                    <a:pt x="466" y="805"/>
                  </a:cubicBezTo>
                  <a:cubicBezTo>
                    <a:pt x="464" y="787"/>
                    <a:pt x="471" y="771"/>
                    <a:pt x="469" y="758"/>
                  </a:cubicBezTo>
                  <a:cubicBezTo>
                    <a:pt x="471" y="741"/>
                    <a:pt x="470" y="727"/>
                    <a:pt x="484" y="720"/>
                  </a:cubicBezTo>
                  <a:cubicBezTo>
                    <a:pt x="484" y="719"/>
                    <a:pt x="485" y="717"/>
                    <a:pt x="485" y="717"/>
                  </a:cubicBezTo>
                  <a:cubicBezTo>
                    <a:pt x="484" y="716"/>
                    <a:pt x="483" y="716"/>
                    <a:pt x="481" y="716"/>
                  </a:cubicBezTo>
                  <a:cubicBezTo>
                    <a:pt x="483" y="704"/>
                    <a:pt x="482" y="706"/>
                    <a:pt x="493" y="702"/>
                  </a:cubicBezTo>
                  <a:cubicBezTo>
                    <a:pt x="494" y="700"/>
                    <a:pt x="496" y="697"/>
                    <a:pt x="497" y="695"/>
                  </a:cubicBezTo>
                  <a:cubicBezTo>
                    <a:pt x="498" y="695"/>
                    <a:pt x="498" y="695"/>
                    <a:pt x="499" y="696"/>
                  </a:cubicBezTo>
                  <a:cubicBezTo>
                    <a:pt x="498" y="701"/>
                    <a:pt x="497" y="699"/>
                    <a:pt x="499" y="707"/>
                  </a:cubicBezTo>
                  <a:cubicBezTo>
                    <a:pt x="500" y="707"/>
                    <a:pt x="501" y="707"/>
                    <a:pt x="502" y="707"/>
                  </a:cubicBezTo>
                  <a:cubicBezTo>
                    <a:pt x="502" y="698"/>
                    <a:pt x="504" y="697"/>
                    <a:pt x="507" y="692"/>
                  </a:cubicBezTo>
                  <a:cubicBezTo>
                    <a:pt x="509" y="692"/>
                    <a:pt x="510" y="692"/>
                    <a:pt x="512" y="692"/>
                  </a:cubicBezTo>
                  <a:cubicBezTo>
                    <a:pt x="511" y="694"/>
                    <a:pt x="510" y="696"/>
                    <a:pt x="510" y="698"/>
                  </a:cubicBezTo>
                  <a:cubicBezTo>
                    <a:pt x="512" y="700"/>
                    <a:pt x="511" y="722"/>
                    <a:pt x="508" y="729"/>
                  </a:cubicBezTo>
                  <a:cubicBezTo>
                    <a:pt x="508" y="742"/>
                    <a:pt x="509" y="759"/>
                    <a:pt x="504" y="774"/>
                  </a:cubicBezTo>
                  <a:cubicBezTo>
                    <a:pt x="503" y="783"/>
                    <a:pt x="502" y="792"/>
                    <a:pt x="502" y="801"/>
                  </a:cubicBezTo>
                  <a:cubicBezTo>
                    <a:pt x="502" y="801"/>
                    <a:pt x="503" y="802"/>
                    <a:pt x="504" y="802"/>
                  </a:cubicBezTo>
                  <a:cubicBezTo>
                    <a:pt x="507" y="795"/>
                    <a:pt x="506" y="797"/>
                    <a:pt x="513" y="795"/>
                  </a:cubicBezTo>
                  <a:cubicBezTo>
                    <a:pt x="511" y="801"/>
                    <a:pt x="511" y="801"/>
                    <a:pt x="508" y="807"/>
                  </a:cubicBezTo>
                  <a:cubicBezTo>
                    <a:pt x="508" y="807"/>
                    <a:pt x="509" y="808"/>
                    <a:pt x="509" y="809"/>
                  </a:cubicBezTo>
                  <a:cubicBezTo>
                    <a:pt x="516" y="805"/>
                    <a:pt x="524" y="800"/>
                    <a:pt x="529" y="815"/>
                  </a:cubicBezTo>
                  <a:cubicBezTo>
                    <a:pt x="536" y="815"/>
                    <a:pt x="543" y="810"/>
                    <a:pt x="554" y="818"/>
                  </a:cubicBezTo>
                  <a:cubicBezTo>
                    <a:pt x="561" y="819"/>
                    <a:pt x="568" y="818"/>
                    <a:pt x="574" y="822"/>
                  </a:cubicBezTo>
                  <a:cubicBezTo>
                    <a:pt x="580" y="830"/>
                    <a:pt x="582" y="833"/>
                    <a:pt x="595" y="835"/>
                  </a:cubicBezTo>
                  <a:cubicBezTo>
                    <a:pt x="600" y="841"/>
                    <a:pt x="611" y="841"/>
                    <a:pt x="622" y="841"/>
                  </a:cubicBezTo>
                  <a:cubicBezTo>
                    <a:pt x="622" y="842"/>
                    <a:pt x="622" y="842"/>
                    <a:pt x="622" y="843"/>
                  </a:cubicBezTo>
                  <a:cubicBezTo>
                    <a:pt x="624" y="843"/>
                    <a:pt x="625" y="844"/>
                    <a:pt x="627" y="845"/>
                  </a:cubicBezTo>
                  <a:cubicBezTo>
                    <a:pt x="652" y="845"/>
                    <a:pt x="711" y="853"/>
                    <a:pt x="732" y="831"/>
                  </a:cubicBezTo>
                  <a:cubicBezTo>
                    <a:pt x="737" y="829"/>
                    <a:pt x="743" y="824"/>
                    <a:pt x="748" y="819"/>
                  </a:cubicBezTo>
                  <a:cubicBezTo>
                    <a:pt x="748" y="817"/>
                    <a:pt x="748" y="815"/>
                    <a:pt x="748" y="813"/>
                  </a:cubicBezTo>
                  <a:cubicBezTo>
                    <a:pt x="757" y="806"/>
                    <a:pt x="757" y="806"/>
                    <a:pt x="762" y="804"/>
                  </a:cubicBezTo>
                  <a:cubicBezTo>
                    <a:pt x="762" y="803"/>
                    <a:pt x="762" y="802"/>
                    <a:pt x="762" y="800"/>
                  </a:cubicBezTo>
                  <a:cubicBezTo>
                    <a:pt x="774" y="791"/>
                    <a:pt x="775" y="759"/>
                    <a:pt x="779" y="747"/>
                  </a:cubicBezTo>
                  <a:cubicBezTo>
                    <a:pt x="781" y="746"/>
                    <a:pt x="782" y="746"/>
                    <a:pt x="783" y="746"/>
                  </a:cubicBezTo>
                  <a:cubicBezTo>
                    <a:pt x="783" y="747"/>
                    <a:pt x="783" y="747"/>
                    <a:pt x="783" y="748"/>
                  </a:cubicBezTo>
                  <a:cubicBezTo>
                    <a:pt x="784" y="748"/>
                    <a:pt x="784" y="748"/>
                    <a:pt x="785" y="748"/>
                  </a:cubicBezTo>
                  <a:cubicBezTo>
                    <a:pt x="784" y="743"/>
                    <a:pt x="782" y="738"/>
                    <a:pt x="782" y="733"/>
                  </a:cubicBezTo>
                  <a:cubicBezTo>
                    <a:pt x="781" y="733"/>
                    <a:pt x="780" y="733"/>
                    <a:pt x="779" y="733"/>
                  </a:cubicBezTo>
                  <a:cubicBezTo>
                    <a:pt x="776" y="753"/>
                    <a:pt x="771" y="779"/>
                    <a:pt x="757" y="796"/>
                  </a:cubicBezTo>
                  <a:cubicBezTo>
                    <a:pt x="756" y="799"/>
                    <a:pt x="754" y="800"/>
                    <a:pt x="754" y="802"/>
                  </a:cubicBezTo>
                  <a:cubicBezTo>
                    <a:pt x="752" y="802"/>
                    <a:pt x="751" y="802"/>
                    <a:pt x="750" y="802"/>
                  </a:cubicBezTo>
                  <a:cubicBezTo>
                    <a:pt x="750" y="801"/>
                    <a:pt x="750" y="799"/>
                    <a:pt x="750" y="798"/>
                  </a:cubicBezTo>
                  <a:cubicBezTo>
                    <a:pt x="757" y="798"/>
                    <a:pt x="761" y="765"/>
                    <a:pt x="761" y="761"/>
                  </a:cubicBezTo>
                  <a:cubicBezTo>
                    <a:pt x="759" y="766"/>
                    <a:pt x="757" y="771"/>
                    <a:pt x="756" y="777"/>
                  </a:cubicBezTo>
                  <a:cubicBezTo>
                    <a:pt x="741" y="783"/>
                    <a:pt x="742" y="771"/>
                    <a:pt x="742" y="765"/>
                  </a:cubicBezTo>
                  <a:cubicBezTo>
                    <a:pt x="747" y="745"/>
                    <a:pt x="747" y="745"/>
                    <a:pt x="751" y="716"/>
                  </a:cubicBezTo>
                  <a:cubicBezTo>
                    <a:pt x="747" y="691"/>
                    <a:pt x="742" y="666"/>
                    <a:pt x="740" y="643"/>
                  </a:cubicBezTo>
                  <a:cubicBezTo>
                    <a:pt x="742" y="643"/>
                    <a:pt x="744" y="644"/>
                    <a:pt x="746" y="644"/>
                  </a:cubicBezTo>
                  <a:cubicBezTo>
                    <a:pt x="746" y="641"/>
                    <a:pt x="754" y="639"/>
                    <a:pt x="760" y="639"/>
                  </a:cubicBezTo>
                  <a:cubicBezTo>
                    <a:pt x="765" y="646"/>
                    <a:pt x="771" y="654"/>
                    <a:pt x="776" y="662"/>
                  </a:cubicBezTo>
                  <a:cubicBezTo>
                    <a:pt x="777" y="666"/>
                    <a:pt x="778" y="670"/>
                    <a:pt x="779" y="675"/>
                  </a:cubicBezTo>
                  <a:cubicBezTo>
                    <a:pt x="779" y="675"/>
                    <a:pt x="780" y="675"/>
                    <a:pt x="781" y="676"/>
                  </a:cubicBezTo>
                  <a:cubicBezTo>
                    <a:pt x="785" y="700"/>
                    <a:pt x="786" y="728"/>
                    <a:pt x="787" y="755"/>
                  </a:cubicBezTo>
                  <a:cubicBezTo>
                    <a:pt x="786" y="755"/>
                    <a:pt x="785" y="754"/>
                    <a:pt x="785" y="753"/>
                  </a:cubicBezTo>
                  <a:cubicBezTo>
                    <a:pt x="782" y="771"/>
                    <a:pt x="784" y="787"/>
                    <a:pt x="773" y="804"/>
                  </a:cubicBezTo>
                  <a:cubicBezTo>
                    <a:pt x="773" y="807"/>
                    <a:pt x="773" y="809"/>
                    <a:pt x="774" y="812"/>
                  </a:cubicBezTo>
                  <a:cubicBezTo>
                    <a:pt x="767" y="816"/>
                    <a:pt x="742" y="843"/>
                    <a:pt x="740" y="848"/>
                  </a:cubicBezTo>
                  <a:cubicBezTo>
                    <a:pt x="738" y="848"/>
                    <a:pt x="737" y="848"/>
                    <a:pt x="737" y="848"/>
                  </a:cubicBezTo>
                  <a:cubicBezTo>
                    <a:pt x="734" y="852"/>
                    <a:pt x="732" y="850"/>
                    <a:pt x="732" y="854"/>
                  </a:cubicBezTo>
                  <a:cubicBezTo>
                    <a:pt x="731" y="854"/>
                    <a:pt x="729" y="854"/>
                    <a:pt x="728" y="854"/>
                  </a:cubicBezTo>
                  <a:cubicBezTo>
                    <a:pt x="725" y="859"/>
                    <a:pt x="721" y="862"/>
                    <a:pt x="718" y="863"/>
                  </a:cubicBezTo>
                  <a:cubicBezTo>
                    <a:pt x="718" y="863"/>
                    <a:pt x="718" y="864"/>
                    <a:pt x="718" y="865"/>
                  </a:cubicBezTo>
                  <a:cubicBezTo>
                    <a:pt x="704" y="872"/>
                    <a:pt x="693" y="879"/>
                    <a:pt x="681" y="881"/>
                  </a:cubicBezTo>
                  <a:cubicBezTo>
                    <a:pt x="673" y="886"/>
                    <a:pt x="662" y="883"/>
                    <a:pt x="656" y="882"/>
                  </a:cubicBezTo>
                  <a:cubicBezTo>
                    <a:pt x="656" y="883"/>
                    <a:pt x="656" y="884"/>
                    <a:pt x="656" y="884"/>
                  </a:cubicBezTo>
                  <a:cubicBezTo>
                    <a:pt x="637" y="884"/>
                    <a:pt x="621" y="888"/>
                    <a:pt x="604" y="891"/>
                  </a:cubicBezTo>
                  <a:cubicBezTo>
                    <a:pt x="591" y="891"/>
                    <a:pt x="575" y="890"/>
                    <a:pt x="565" y="893"/>
                  </a:cubicBezTo>
                  <a:moveTo>
                    <a:pt x="464" y="846"/>
                  </a:moveTo>
                  <a:cubicBezTo>
                    <a:pt x="467" y="835"/>
                    <a:pt x="470" y="824"/>
                    <a:pt x="474" y="814"/>
                  </a:cubicBezTo>
                  <a:cubicBezTo>
                    <a:pt x="474" y="813"/>
                    <a:pt x="475" y="813"/>
                    <a:pt x="476" y="813"/>
                  </a:cubicBezTo>
                  <a:cubicBezTo>
                    <a:pt x="475" y="819"/>
                    <a:pt x="474" y="824"/>
                    <a:pt x="473" y="831"/>
                  </a:cubicBezTo>
                  <a:cubicBezTo>
                    <a:pt x="472" y="831"/>
                    <a:pt x="471" y="831"/>
                    <a:pt x="471" y="831"/>
                  </a:cubicBezTo>
                  <a:cubicBezTo>
                    <a:pt x="470" y="833"/>
                    <a:pt x="468" y="844"/>
                    <a:pt x="464" y="846"/>
                  </a:cubicBezTo>
                  <a:moveTo>
                    <a:pt x="460" y="840"/>
                  </a:moveTo>
                  <a:cubicBezTo>
                    <a:pt x="455" y="831"/>
                    <a:pt x="460" y="829"/>
                    <a:pt x="463" y="824"/>
                  </a:cubicBezTo>
                  <a:cubicBezTo>
                    <a:pt x="464" y="820"/>
                    <a:pt x="465" y="817"/>
                    <a:pt x="466" y="813"/>
                  </a:cubicBezTo>
                  <a:cubicBezTo>
                    <a:pt x="468" y="813"/>
                    <a:pt x="468" y="810"/>
                    <a:pt x="469" y="809"/>
                  </a:cubicBezTo>
                  <a:cubicBezTo>
                    <a:pt x="467" y="818"/>
                    <a:pt x="465" y="828"/>
                    <a:pt x="463" y="838"/>
                  </a:cubicBezTo>
                  <a:cubicBezTo>
                    <a:pt x="462" y="839"/>
                    <a:pt x="461" y="839"/>
                    <a:pt x="460" y="840"/>
                  </a:cubicBezTo>
                  <a:moveTo>
                    <a:pt x="333" y="839"/>
                  </a:moveTo>
                  <a:cubicBezTo>
                    <a:pt x="330" y="828"/>
                    <a:pt x="327" y="821"/>
                    <a:pt x="329" y="814"/>
                  </a:cubicBezTo>
                  <a:cubicBezTo>
                    <a:pt x="333" y="834"/>
                    <a:pt x="333" y="834"/>
                    <a:pt x="333" y="839"/>
                  </a:cubicBezTo>
                  <a:moveTo>
                    <a:pt x="294" y="837"/>
                  </a:moveTo>
                  <a:cubicBezTo>
                    <a:pt x="289" y="826"/>
                    <a:pt x="293" y="813"/>
                    <a:pt x="302" y="810"/>
                  </a:cubicBezTo>
                  <a:cubicBezTo>
                    <a:pt x="302" y="815"/>
                    <a:pt x="302" y="821"/>
                    <a:pt x="302" y="826"/>
                  </a:cubicBezTo>
                  <a:cubicBezTo>
                    <a:pt x="300" y="829"/>
                    <a:pt x="300" y="828"/>
                    <a:pt x="300" y="835"/>
                  </a:cubicBezTo>
                  <a:cubicBezTo>
                    <a:pt x="298" y="835"/>
                    <a:pt x="296" y="836"/>
                    <a:pt x="294" y="837"/>
                  </a:cubicBezTo>
                  <a:moveTo>
                    <a:pt x="544" y="837"/>
                  </a:moveTo>
                  <a:cubicBezTo>
                    <a:pt x="541" y="835"/>
                    <a:pt x="538" y="835"/>
                    <a:pt x="533" y="833"/>
                  </a:cubicBezTo>
                  <a:cubicBezTo>
                    <a:pt x="533" y="832"/>
                    <a:pt x="533" y="831"/>
                    <a:pt x="533" y="831"/>
                  </a:cubicBezTo>
                  <a:cubicBezTo>
                    <a:pt x="537" y="831"/>
                    <a:pt x="542" y="834"/>
                    <a:pt x="549" y="835"/>
                  </a:cubicBezTo>
                  <a:cubicBezTo>
                    <a:pt x="549" y="835"/>
                    <a:pt x="549" y="836"/>
                    <a:pt x="549" y="837"/>
                  </a:cubicBezTo>
                  <a:cubicBezTo>
                    <a:pt x="547" y="837"/>
                    <a:pt x="546" y="837"/>
                    <a:pt x="544" y="837"/>
                  </a:cubicBezTo>
                  <a:moveTo>
                    <a:pt x="614" y="835"/>
                  </a:moveTo>
                  <a:cubicBezTo>
                    <a:pt x="615" y="833"/>
                    <a:pt x="616" y="831"/>
                    <a:pt x="616" y="828"/>
                  </a:cubicBezTo>
                  <a:cubicBezTo>
                    <a:pt x="605" y="824"/>
                    <a:pt x="597" y="828"/>
                    <a:pt x="590" y="825"/>
                  </a:cubicBezTo>
                  <a:cubicBezTo>
                    <a:pt x="588" y="823"/>
                    <a:pt x="585" y="821"/>
                    <a:pt x="583" y="820"/>
                  </a:cubicBezTo>
                  <a:cubicBezTo>
                    <a:pt x="584" y="809"/>
                    <a:pt x="584" y="809"/>
                    <a:pt x="586" y="804"/>
                  </a:cubicBezTo>
                  <a:cubicBezTo>
                    <a:pt x="575" y="802"/>
                    <a:pt x="574" y="793"/>
                    <a:pt x="571" y="790"/>
                  </a:cubicBezTo>
                  <a:cubicBezTo>
                    <a:pt x="571" y="782"/>
                    <a:pt x="571" y="773"/>
                    <a:pt x="571" y="765"/>
                  </a:cubicBezTo>
                  <a:cubicBezTo>
                    <a:pt x="579" y="764"/>
                    <a:pt x="593" y="762"/>
                    <a:pt x="603" y="756"/>
                  </a:cubicBezTo>
                  <a:cubicBezTo>
                    <a:pt x="603" y="751"/>
                    <a:pt x="604" y="746"/>
                    <a:pt x="604" y="741"/>
                  </a:cubicBezTo>
                  <a:cubicBezTo>
                    <a:pt x="603" y="740"/>
                    <a:pt x="602" y="740"/>
                    <a:pt x="601" y="740"/>
                  </a:cubicBezTo>
                  <a:cubicBezTo>
                    <a:pt x="599" y="749"/>
                    <a:pt x="597" y="751"/>
                    <a:pt x="597" y="757"/>
                  </a:cubicBezTo>
                  <a:cubicBezTo>
                    <a:pt x="582" y="757"/>
                    <a:pt x="572" y="749"/>
                    <a:pt x="574" y="737"/>
                  </a:cubicBezTo>
                  <a:cubicBezTo>
                    <a:pt x="570" y="733"/>
                    <a:pt x="571" y="732"/>
                    <a:pt x="574" y="731"/>
                  </a:cubicBezTo>
                  <a:cubicBezTo>
                    <a:pt x="574" y="724"/>
                    <a:pt x="575" y="718"/>
                    <a:pt x="576" y="712"/>
                  </a:cubicBezTo>
                  <a:cubicBezTo>
                    <a:pt x="579" y="705"/>
                    <a:pt x="579" y="705"/>
                    <a:pt x="580" y="699"/>
                  </a:cubicBezTo>
                  <a:cubicBezTo>
                    <a:pt x="582" y="699"/>
                    <a:pt x="584" y="700"/>
                    <a:pt x="586" y="701"/>
                  </a:cubicBezTo>
                  <a:cubicBezTo>
                    <a:pt x="586" y="692"/>
                    <a:pt x="583" y="689"/>
                    <a:pt x="581" y="685"/>
                  </a:cubicBezTo>
                  <a:cubicBezTo>
                    <a:pt x="584" y="681"/>
                    <a:pt x="594" y="673"/>
                    <a:pt x="600" y="673"/>
                  </a:cubicBezTo>
                  <a:cubicBezTo>
                    <a:pt x="601" y="676"/>
                    <a:pt x="602" y="678"/>
                    <a:pt x="603" y="681"/>
                  </a:cubicBezTo>
                  <a:cubicBezTo>
                    <a:pt x="604" y="681"/>
                    <a:pt x="606" y="682"/>
                    <a:pt x="607" y="682"/>
                  </a:cubicBezTo>
                  <a:cubicBezTo>
                    <a:pt x="610" y="689"/>
                    <a:pt x="610" y="691"/>
                    <a:pt x="621" y="695"/>
                  </a:cubicBezTo>
                  <a:cubicBezTo>
                    <a:pt x="623" y="700"/>
                    <a:pt x="625" y="705"/>
                    <a:pt x="627" y="710"/>
                  </a:cubicBezTo>
                  <a:cubicBezTo>
                    <a:pt x="626" y="717"/>
                    <a:pt x="625" y="723"/>
                    <a:pt x="624" y="730"/>
                  </a:cubicBezTo>
                  <a:cubicBezTo>
                    <a:pt x="624" y="730"/>
                    <a:pt x="625" y="730"/>
                    <a:pt x="626" y="731"/>
                  </a:cubicBezTo>
                  <a:cubicBezTo>
                    <a:pt x="632" y="718"/>
                    <a:pt x="641" y="715"/>
                    <a:pt x="655" y="720"/>
                  </a:cubicBezTo>
                  <a:cubicBezTo>
                    <a:pt x="655" y="722"/>
                    <a:pt x="656" y="724"/>
                    <a:pt x="656" y="727"/>
                  </a:cubicBezTo>
                  <a:cubicBezTo>
                    <a:pt x="657" y="727"/>
                    <a:pt x="657" y="727"/>
                    <a:pt x="658" y="727"/>
                  </a:cubicBezTo>
                  <a:cubicBezTo>
                    <a:pt x="657" y="730"/>
                    <a:pt x="654" y="732"/>
                    <a:pt x="656" y="737"/>
                  </a:cubicBezTo>
                  <a:cubicBezTo>
                    <a:pt x="663" y="723"/>
                    <a:pt x="683" y="717"/>
                    <a:pt x="698" y="729"/>
                  </a:cubicBezTo>
                  <a:cubicBezTo>
                    <a:pt x="699" y="741"/>
                    <a:pt x="696" y="752"/>
                    <a:pt x="696" y="766"/>
                  </a:cubicBezTo>
                  <a:cubicBezTo>
                    <a:pt x="692" y="774"/>
                    <a:pt x="692" y="774"/>
                    <a:pt x="690" y="783"/>
                  </a:cubicBezTo>
                  <a:cubicBezTo>
                    <a:pt x="669" y="783"/>
                    <a:pt x="676" y="801"/>
                    <a:pt x="664" y="813"/>
                  </a:cubicBezTo>
                  <a:cubicBezTo>
                    <a:pt x="663" y="812"/>
                    <a:pt x="662" y="812"/>
                    <a:pt x="661" y="811"/>
                  </a:cubicBezTo>
                  <a:cubicBezTo>
                    <a:pt x="659" y="813"/>
                    <a:pt x="659" y="813"/>
                    <a:pt x="657" y="818"/>
                  </a:cubicBezTo>
                  <a:cubicBezTo>
                    <a:pt x="651" y="817"/>
                    <a:pt x="647" y="815"/>
                    <a:pt x="643" y="817"/>
                  </a:cubicBezTo>
                  <a:cubicBezTo>
                    <a:pt x="642" y="815"/>
                    <a:pt x="642" y="815"/>
                    <a:pt x="639" y="815"/>
                  </a:cubicBezTo>
                  <a:cubicBezTo>
                    <a:pt x="637" y="806"/>
                    <a:pt x="631" y="809"/>
                    <a:pt x="627" y="809"/>
                  </a:cubicBezTo>
                  <a:cubicBezTo>
                    <a:pt x="626" y="807"/>
                    <a:pt x="625" y="806"/>
                    <a:pt x="625" y="805"/>
                  </a:cubicBezTo>
                  <a:cubicBezTo>
                    <a:pt x="624" y="805"/>
                    <a:pt x="624" y="805"/>
                    <a:pt x="623" y="805"/>
                  </a:cubicBezTo>
                  <a:cubicBezTo>
                    <a:pt x="622" y="803"/>
                    <a:pt x="622" y="801"/>
                    <a:pt x="621" y="800"/>
                  </a:cubicBezTo>
                  <a:cubicBezTo>
                    <a:pt x="619" y="799"/>
                    <a:pt x="617" y="799"/>
                    <a:pt x="615" y="798"/>
                  </a:cubicBezTo>
                  <a:cubicBezTo>
                    <a:pt x="613" y="792"/>
                    <a:pt x="612" y="792"/>
                    <a:pt x="609" y="790"/>
                  </a:cubicBezTo>
                  <a:cubicBezTo>
                    <a:pt x="607" y="794"/>
                    <a:pt x="605" y="799"/>
                    <a:pt x="603" y="805"/>
                  </a:cubicBezTo>
                  <a:cubicBezTo>
                    <a:pt x="611" y="809"/>
                    <a:pt x="630" y="816"/>
                    <a:pt x="624" y="834"/>
                  </a:cubicBezTo>
                  <a:cubicBezTo>
                    <a:pt x="621" y="834"/>
                    <a:pt x="617" y="834"/>
                    <a:pt x="614" y="835"/>
                  </a:cubicBezTo>
                  <a:moveTo>
                    <a:pt x="75" y="768"/>
                  </a:moveTo>
                  <a:cubicBezTo>
                    <a:pt x="76" y="766"/>
                    <a:pt x="78" y="764"/>
                    <a:pt x="80" y="761"/>
                  </a:cubicBezTo>
                  <a:cubicBezTo>
                    <a:pt x="81" y="761"/>
                    <a:pt x="83" y="761"/>
                    <a:pt x="84" y="761"/>
                  </a:cubicBezTo>
                  <a:cubicBezTo>
                    <a:pt x="84" y="762"/>
                    <a:pt x="84" y="763"/>
                    <a:pt x="84" y="764"/>
                  </a:cubicBezTo>
                  <a:cubicBezTo>
                    <a:pt x="77" y="764"/>
                    <a:pt x="80" y="765"/>
                    <a:pt x="79" y="768"/>
                  </a:cubicBezTo>
                  <a:cubicBezTo>
                    <a:pt x="77" y="768"/>
                    <a:pt x="76" y="768"/>
                    <a:pt x="75" y="768"/>
                  </a:cubicBezTo>
                  <a:moveTo>
                    <a:pt x="42" y="767"/>
                  </a:moveTo>
                  <a:cubicBezTo>
                    <a:pt x="42" y="765"/>
                    <a:pt x="41" y="763"/>
                    <a:pt x="41" y="762"/>
                  </a:cubicBezTo>
                  <a:cubicBezTo>
                    <a:pt x="43" y="762"/>
                    <a:pt x="45" y="762"/>
                    <a:pt x="47" y="762"/>
                  </a:cubicBezTo>
                  <a:cubicBezTo>
                    <a:pt x="47" y="761"/>
                    <a:pt x="47" y="760"/>
                    <a:pt x="47" y="759"/>
                  </a:cubicBezTo>
                  <a:cubicBezTo>
                    <a:pt x="48" y="759"/>
                    <a:pt x="49" y="759"/>
                    <a:pt x="50" y="760"/>
                  </a:cubicBezTo>
                  <a:cubicBezTo>
                    <a:pt x="50" y="761"/>
                    <a:pt x="49" y="762"/>
                    <a:pt x="49" y="764"/>
                  </a:cubicBezTo>
                  <a:cubicBezTo>
                    <a:pt x="47" y="764"/>
                    <a:pt x="44" y="765"/>
                    <a:pt x="42" y="767"/>
                  </a:cubicBezTo>
                  <a:moveTo>
                    <a:pt x="89" y="759"/>
                  </a:moveTo>
                  <a:cubicBezTo>
                    <a:pt x="89" y="758"/>
                    <a:pt x="89" y="757"/>
                    <a:pt x="89" y="756"/>
                  </a:cubicBezTo>
                  <a:cubicBezTo>
                    <a:pt x="94" y="755"/>
                    <a:pt x="99" y="754"/>
                    <a:pt x="104" y="753"/>
                  </a:cubicBezTo>
                  <a:cubicBezTo>
                    <a:pt x="104" y="753"/>
                    <a:pt x="104" y="754"/>
                    <a:pt x="104" y="755"/>
                  </a:cubicBezTo>
                  <a:cubicBezTo>
                    <a:pt x="103" y="755"/>
                    <a:pt x="101" y="755"/>
                    <a:pt x="100" y="755"/>
                  </a:cubicBezTo>
                  <a:cubicBezTo>
                    <a:pt x="100" y="755"/>
                    <a:pt x="100" y="756"/>
                    <a:pt x="100" y="757"/>
                  </a:cubicBezTo>
                  <a:cubicBezTo>
                    <a:pt x="97" y="757"/>
                    <a:pt x="95" y="756"/>
                    <a:pt x="93" y="756"/>
                  </a:cubicBezTo>
                  <a:cubicBezTo>
                    <a:pt x="93" y="757"/>
                    <a:pt x="93" y="758"/>
                    <a:pt x="93" y="759"/>
                  </a:cubicBezTo>
                  <a:cubicBezTo>
                    <a:pt x="92" y="759"/>
                    <a:pt x="90" y="759"/>
                    <a:pt x="89" y="759"/>
                  </a:cubicBezTo>
                  <a:moveTo>
                    <a:pt x="27" y="753"/>
                  </a:moveTo>
                  <a:cubicBezTo>
                    <a:pt x="27" y="752"/>
                    <a:pt x="27" y="752"/>
                    <a:pt x="28" y="751"/>
                  </a:cubicBezTo>
                  <a:cubicBezTo>
                    <a:pt x="31" y="751"/>
                    <a:pt x="34" y="751"/>
                    <a:pt x="37" y="751"/>
                  </a:cubicBezTo>
                  <a:cubicBezTo>
                    <a:pt x="37" y="751"/>
                    <a:pt x="37" y="752"/>
                    <a:pt x="37" y="753"/>
                  </a:cubicBezTo>
                  <a:cubicBezTo>
                    <a:pt x="33" y="753"/>
                    <a:pt x="30" y="753"/>
                    <a:pt x="27" y="753"/>
                  </a:cubicBezTo>
                  <a:moveTo>
                    <a:pt x="53" y="753"/>
                  </a:moveTo>
                  <a:cubicBezTo>
                    <a:pt x="53" y="752"/>
                    <a:pt x="53" y="751"/>
                    <a:pt x="53" y="751"/>
                  </a:cubicBezTo>
                  <a:cubicBezTo>
                    <a:pt x="55" y="750"/>
                    <a:pt x="57" y="750"/>
                    <a:pt x="59" y="749"/>
                  </a:cubicBezTo>
                  <a:cubicBezTo>
                    <a:pt x="59" y="750"/>
                    <a:pt x="59" y="751"/>
                    <a:pt x="59" y="752"/>
                  </a:cubicBezTo>
                  <a:cubicBezTo>
                    <a:pt x="57" y="752"/>
                    <a:pt x="55" y="752"/>
                    <a:pt x="53" y="753"/>
                  </a:cubicBezTo>
                  <a:moveTo>
                    <a:pt x="41" y="744"/>
                  </a:moveTo>
                  <a:cubicBezTo>
                    <a:pt x="40" y="742"/>
                    <a:pt x="40" y="742"/>
                    <a:pt x="22" y="733"/>
                  </a:cubicBezTo>
                  <a:cubicBezTo>
                    <a:pt x="22" y="733"/>
                    <a:pt x="22" y="732"/>
                    <a:pt x="22" y="731"/>
                  </a:cubicBezTo>
                  <a:cubicBezTo>
                    <a:pt x="24" y="732"/>
                    <a:pt x="26" y="733"/>
                    <a:pt x="28" y="733"/>
                  </a:cubicBezTo>
                  <a:cubicBezTo>
                    <a:pt x="28" y="737"/>
                    <a:pt x="39" y="740"/>
                    <a:pt x="41" y="742"/>
                  </a:cubicBezTo>
                  <a:cubicBezTo>
                    <a:pt x="41" y="742"/>
                    <a:pt x="41" y="743"/>
                    <a:pt x="41" y="744"/>
                  </a:cubicBezTo>
                  <a:moveTo>
                    <a:pt x="97" y="744"/>
                  </a:moveTo>
                  <a:cubicBezTo>
                    <a:pt x="100" y="743"/>
                    <a:pt x="103" y="743"/>
                    <a:pt x="106" y="742"/>
                  </a:cubicBezTo>
                  <a:cubicBezTo>
                    <a:pt x="103" y="743"/>
                    <a:pt x="100" y="743"/>
                    <a:pt x="97" y="744"/>
                  </a:cubicBezTo>
                  <a:moveTo>
                    <a:pt x="108" y="742"/>
                  </a:moveTo>
                  <a:cubicBezTo>
                    <a:pt x="111" y="740"/>
                    <a:pt x="114" y="739"/>
                    <a:pt x="118" y="738"/>
                  </a:cubicBezTo>
                  <a:cubicBezTo>
                    <a:pt x="118" y="738"/>
                    <a:pt x="118" y="739"/>
                    <a:pt x="118" y="740"/>
                  </a:cubicBezTo>
                  <a:cubicBezTo>
                    <a:pt x="114" y="740"/>
                    <a:pt x="111" y="741"/>
                    <a:pt x="108" y="742"/>
                  </a:cubicBezTo>
                  <a:moveTo>
                    <a:pt x="41" y="739"/>
                  </a:moveTo>
                  <a:cubicBezTo>
                    <a:pt x="38" y="737"/>
                    <a:pt x="35" y="736"/>
                    <a:pt x="32" y="736"/>
                  </a:cubicBezTo>
                  <a:cubicBezTo>
                    <a:pt x="32" y="735"/>
                    <a:pt x="32" y="734"/>
                    <a:pt x="32" y="733"/>
                  </a:cubicBezTo>
                  <a:cubicBezTo>
                    <a:pt x="31" y="733"/>
                    <a:pt x="30" y="733"/>
                    <a:pt x="29" y="733"/>
                  </a:cubicBezTo>
                  <a:cubicBezTo>
                    <a:pt x="29" y="730"/>
                    <a:pt x="25" y="729"/>
                    <a:pt x="23" y="727"/>
                  </a:cubicBezTo>
                  <a:cubicBezTo>
                    <a:pt x="25" y="727"/>
                    <a:pt x="28" y="729"/>
                    <a:pt x="32" y="729"/>
                  </a:cubicBezTo>
                  <a:cubicBezTo>
                    <a:pt x="31" y="727"/>
                    <a:pt x="31" y="727"/>
                    <a:pt x="29" y="727"/>
                  </a:cubicBezTo>
                  <a:cubicBezTo>
                    <a:pt x="29" y="726"/>
                    <a:pt x="30" y="725"/>
                    <a:pt x="30" y="725"/>
                  </a:cubicBezTo>
                  <a:cubicBezTo>
                    <a:pt x="33" y="727"/>
                    <a:pt x="36" y="729"/>
                    <a:pt x="39" y="731"/>
                  </a:cubicBezTo>
                  <a:cubicBezTo>
                    <a:pt x="39" y="730"/>
                    <a:pt x="39" y="730"/>
                    <a:pt x="39" y="729"/>
                  </a:cubicBezTo>
                  <a:cubicBezTo>
                    <a:pt x="33" y="724"/>
                    <a:pt x="29" y="722"/>
                    <a:pt x="28" y="718"/>
                  </a:cubicBezTo>
                  <a:cubicBezTo>
                    <a:pt x="32" y="721"/>
                    <a:pt x="36" y="723"/>
                    <a:pt x="39" y="727"/>
                  </a:cubicBezTo>
                  <a:cubicBezTo>
                    <a:pt x="39" y="726"/>
                    <a:pt x="40" y="725"/>
                    <a:pt x="40" y="725"/>
                  </a:cubicBezTo>
                  <a:cubicBezTo>
                    <a:pt x="38" y="723"/>
                    <a:pt x="36" y="720"/>
                    <a:pt x="34" y="719"/>
                  </a:cubicBezTo>
                  <a:cubicBezTo>
                    <a:pt x="37" y="719"/>
                    <a:pt x="45" y="724"/>
                    <a:pt x="51" y="730"/>
                  </a:cubicBezTo>
                  <a:cubicBezTo>
                    <a:pt x="48" y="730"/>
                    <a:pt x="45" y="730"/>
                    <a:pt x="43" y="730"/>
                  </a:cubicBezTo>
                  <a:cubicBezTo>
                    <a:pt x="41" y="733"/>
                    <a:pt x="37" y="732"/>
                    <a:pt x="35" y="732"/>
                  </a:cubicBezTo>
                  <a:cubicBezTo>
                    <a:pt x="36" y="733"/>
                    <a:pt x="42" y="737"/>
                    <a:pt x="41" y="739"/>
                  </a:cubicBezTo>
                  <a:moveTo>
                    <a:pt x="87" y="736"/>
                  </a:moveTo>
                  <a:cubicBezTo>
                    <a:pt x="87" y="735"/>
                    <a:pt x="88" y="734"/>
                    <a:pt x="88" y="734"/>
                  </a:cubicBezTo>
                  <a:cubicBezTo>
                    <a:pt x="89" y="734"/>
                    <a:pt x="91" y="734"/>
                    <a:pt x="93" y="735"/>
                  </a:cubicBezTo>
                  <a:cubicBezTo>
                    <a:pt x="91" y="735"/>
                    <a:pt x="89" y="735"/>
                    <a:pt x="87" y="736"/>
                  </a:cubicBezTo>
                  <a:moveTo>
                    <a:pt x="147" y="725"/>
                  </a:moveTo>
                  <a:cubicBezTo>
                    <a:pt x="147" y="724"/>
                    <a:pt x="147" y="723"/>
                    <a:pt x="147" y="722"/>
                  </a:cubicBezTo>
                  <a:cubicBezTo>
                    <a:pt x="157" y="710"/>
                    <a:pt x="168" y="694"/>
                    <a:pt x="175" y="679"/>
                  </a:cubicBezTo>
                  <a:cubicBezTo>
                    <a:pt x="176" y="679"/>
                    <a:pt x="178" y="679"/>
                    <a:pt x="179" y="680"/>
                  </a:cubicBezTo>
                  <a:cubicBezTo>
                    <a:pt x="175" y="695"/>
                    <a:pt x="159" y="714"/>
                    <a:pt x="147" y="725"/>
                  </a:cubicBezTo>
                  <a:moveTo>
                    <a:pt x="118" y="721"/>
                  </a:moveTo>
                  <a:cubicBezTo>
                    <a:pt x="118" y="720"/>
                    <a:pt x="118" y="719"/>
                    <a:pt x="118" y="718"/>
                  </a:cubicBezTo>
                  <a:cubicBezTo>
                    <a:pt x="119" y="718"/>
                    <a:pt x="120" y="718"/>
                    <a:pt x="121" y="718"/>
                  </a:cubicBezTo>
                  <a:cubicBezTo>
                    <a:pt x="122" y="717"/>
                    <a:pt x="122" y="715"/>
                    <a:pt x="123" y="714"/>
                  </a:cubicBezTo>
                  <a:cubicBezTo>
                    <a:pt x="122" y="716"/>
                    <a:pt x="122" y="717"/>
                    <a:pt x="122" y="720"/>
                  </a:cubicBezTo>
                  <a:cubicBezTo>
                    <a:pt x="120" y="720"/>
                    <a:pt x="119" y="720"/>
                    <a:pt x="118" y="721"/>
                  </a:cubicBezTo>
                  <a:moveTo>
                    <a:pt x="75" y="716"/>
                  </a:moveTo>
                  <a:cubicBezTo>
                    <a:pt x="72" y="715"/>
                    <a:pt x="70" y="714"/>
                    <a:pt x="67" y="713"/>
                  </a:cubicBezTo>
                  <a:cubicBezTo>
                    <a:pt x="67" y="712"/>
                    <a:pt x="67" y="711"/>
                    <a:pt x="67" y="711"/>
                  </a:cubicBezTo>
                  <a:cubicBezTo>
                    <a:pt x="74" y="711"/>
                    <a:pt x="80" y="710"/>
                    <a:pt x="89" y="714"/>
                  </a:cubicBezTo>
                  <a:cubicBezTo>
                    <a:pt x="84" y="714"/>
                    <a:pt x="79" y="715"/>
                    <a:pt x="75" y="716"/>
                  </a:cubicBezTo>
                  <a:moveTo>
                    <a:pt x="123" y="713"/>
                  </a:moveTo>
                  <a:cubicBezTo>
                    <a:pt x="128" y="710"/>
                    <a:pt x="131" y="699"/>
                    <a:pt x="133" y="697"/>
                  </a:cubicBezTo>
                  <a:cubicBezTo>
                    <a:pt x="133" y="701"/>
                    <a:pt x="127" y="711"/>
                    <a:pt x="123" y="713"/>
                  </a:cubicBezTo>
                  <a:moveTo>
                    <a:pt x="65" y="704"/>
                  </a:moveTo>
                  <a:cubicBezTo>
                    <a:pt x="59" y="701"/>
                    <a:pt x="59" y="701"/>
                    <a:pt x="56" y="701"/>
                  </a:cubicBezTo>
                  <a:cubicBezTo>
                    <a:pt x="56" y="696"/>
                    <a:pt x="52" y="695"/>
                    <a:pt x="49" y="693"/>
                  </a:cubicBezTo>
                  <a:cubicBezTo>
                    <a:pt x="53" y="692"/>
                    <a:pt x="53" y="692"/>
                    <a:pt x="61" y="695"/>
                  </a:cubicBezTo>
                  <a:cubicBezTo>
                    <a:pt x="61" y="696"/>
                    <a:pt x="61" y="697"/>
                    <a:pt x="62" y="698"/>
                  </a:cubicBezTo>
                  <a:cubicBezTo>
                    <a:pt x="61" y="698"/>
                    <a:pt x="60" y="698"/>
                    <a:pt x="59" y="698"/>
                  </a:cubicBezTo>
                  <a:cubicBezTo>
                    <a:pt x="59" y="699"/>
                    <a:pt x="59" y="700"/>
                    <a:pt x="59" y="701"/>
                  </a:cubicBezTo>
                  <a:cubicBezTo>
                    <a:pt x="61" y="700"/>
                    <a:pt x="64" y="700"/>
                    <a:pt x="67" y="700"/>
                  </a:cubicBezTo>
                  <a:cubicBezTo>
                    <a:pt x="65" y="699"/>
                    <a:pt x="64" y="698"/>
                    <a:pt x="63" y="697"/>
                  </a:cubicBezTo>
                  <a:cubicBezTo>
                    <a:pt x="69" y="697"/>
                    <a:pt x="73" y="695"/>
                    <a:pt x="79" y="702"/>
                  </a:cubicBezTo>
                  <a:cubicBezTo>
                    <a:pt x="75" y="701"/>
                    <a:pt x="71" y="701"/>
                    <a:pt x="67" y="701"/>
                  </a:cubicBezTo>
                  <a:cubicBezTo>
                    <a:pt x="67" y="702"/>
                    <a:pt x="66" y="703"/>
                    <a:pt x="65" y="704"/>
                  </a:cubicBezTo>
                  <a:moveTo>
                    <a:pt x="299" y="703"/>
                  </a:moveTo>
                  <a:cubicBezTo>
                    <a:pt x="294" y="692"/>
                    <a:pt x="284" y="700"/>
                    <a:pt x="279" y="697"/>
                  </a:cubicBezTo>
                  <a:cubicBezTo>
                    <a:pt x="280" y="692"/>
                    <a:pt x="281" y="690"/>
                    <a:pt x="281" y="682"/>
                  </a:cubicBezTo>
                  <a:cubicBezTo>
                    <a:pt x="289" y="682"/>
                    <a:pt x="301" y="689"/>
                    <a:pt x="299" y="703"/>
                  </a:cubicBezTo>
                  <a:moveTo>
                    <a:pt x="138" y="697"/>
                  </a:moveTo>
                  <a:cubicBezTo>
                    <a:pt x="140" y="693"/>
                    <a:pt x="142" y="689"/>
                    <a:pt x="144" y="686"/>
                  </a:cubicBezTo>
                  <a:cubicBezTo>
                    <a:pt x="144" y="688"/>
                    <a:pt x="139" y="697"/>
                    <a:pt x="138" y="697"/>
                  </a:cubicBezTo>
                  <a:moveTo>
                    <a:pt x="77" y="692"/>
                  </a:moveTo>
                  <a:cubicBezTo>
                    <a:pt x="74" y="690"/>
                    <a:pt x="74" y="690"/>
                    <a:pt x="74" y="689"/>
                  </a:cubicBezTo>
                  <a:cubicBezTo>
                    <a:pt x="78" y="689"/>
                    <a:pt x="81" y="689"/>
                    <a:pt x="85" y="689"/>
                  </a:cubicBezTo>
                  <a:cubicBezTo>
                    <a:pt x="82" y="690"/>
                    <a:pt x="79" y="691"/>
                    <a:pt x="77" y="692"/>
                  </a:cubicBezTo>
                  <a:moveTo>
                    <a:pt x="60" y="679"/>
                  </a:moveTo>
                  <a:cubicBezTo>
                    <a:pt x="60" y="679"/>
                    <a:pt x="60" y="678"/>
                    <a:pt x="60" y="677"/>
                  </a:cubicBezTo>
                  <a:cubicBezTo>
                    <a:pt x="61" y="677"/>
                    <a:pt x="62" y="676"/>
                    <a:pt x="64" y="676"/>
                  </a:cubicBezTo>
                  <a:cubicBezTo>
                    <a:pt x="62" y="675"/>
                    <a:pt x="60" y="675"/>
                    <a:pt x="59" y="674"/>
                  </a:cubicBezTo>
                  <a:cubicBezTo>
                    <a:pt x="61" y="673"/>
                    <a:pt x="63" y="673"/>
                    <a:pt x="65" y="672"/>
                  </a:cubicBezTo>
                  <a:cubicBezTo>
                    <a:pt x="69" y="673"/>
                    <a:pt x="69" y="673"/>
                    <a:pt x="71" y="673"/>
                  </a:cubicBezTo>
                  <a:cubicBezTo>
                    <a:pt x="70" y="672"/>
                    <a:pt x="69" y="672"/>
                    <a:pt x="68" y="671"/>
                  </a:cubicBezTo>
                  <a:cubicBezTo>
                    <a:pt x="71" y="669"/>
                    <a:pt x="73" y="666"/>
                    <a:pt x="76" y="664"/>
                  </a:cubicBezTo>
                  <a:cubicBezTo>
                    <a:pt x="76" y="665"/>
                    <a:pt x="76" y="665"/>
                    <a:pt x="76" y="666"/>
                  </a:cubicBezTo>
                  <a:cubicBezTo>
                    <a:pt x="81" y="666"/>
                    <a:pt x="86" y="667"/>
                    <a:pt x="92" y="668"/>
                  </a:cubicBezTo>
                  <a:cubicBezTo>
                    <a:pt x="97" y="668"/>
                    <a:pt x="100" y="666"/>
                    <a:pt x="102" y="667"/>
                  </a:cubicBezTo>
                  <a:cubicBezTo>
                    <a:pt x="92" y="675"/>
                    <a:pt x="84" y="671"/>
                    <a:pt x="75" y="671"/>
                  </a:cubicBezTo>
                  <a:cubicBezTo>
                    <a:pt x="75" y="672"/>
                    <a:pt x="75" y="673"/>
                    <a:pt x="76" y="675"/>
                  </a:cubicBezTo>
                  <a:cubicBezTo>
                    <a:pt x="72" y="675"/>
                    <a:pt x="72" y="675"/>
                    <a:pt x="60" y="679"/>
                  </a:cubicBezTo>
                  <a:moveTo>
                    <a:pt x="47" y="678"/>
                  </a:moveTo>
                  <a:cubicBezTo>
                    <a:pt x="46" y="677"/>
                    <a:pt x="45" y="677"/>
                    <a:pt x="45" y="676"/>
                  </a:cubicBezTo>
                  <a:cubicBezTo>
                    <a:pt x="48" y="675"/>
                    <a:pt x="48" y="675"/>
                    <a:pt x="58" y="676"/>
                  </a:cubicBezTo>
                  <a:cubicBezTo>
                    <a:pt x="54" y="676"/>
                    <a:pt x="50" y="677"/>
                    <a:pt x="47" y="678"/>
                  </a:cubicBezTo>
                  <a:moveTo>
                    <a:pt x="183" y="672"/>
                  </a:moveTo>
                  <a:cubicBezTo>
                    <a:pt x="186" y="664"/>
                    <a:pt x="185" y="665"/>
                    <a:pt x="191" y="662"/>
                  </a:cubicBezTo>
                  <a:cubicBezTo>
                    <a:pt x="189" y="666"/>
                    <a:pt x="185" y="670"/>
                    <a:pt x="183" y="672"/>
                  </a:cubicBezTo>
                  <a:moveTo>
                    <a:pt x="118" y="671"/>
                  </a:moveTo>
                  <a:cubicBezTo>
                    <a:pt x="118" y="670"/>
                    <a:pt x="118" y="669"/>
                    <a:pt x="118" y="669"/>
                  </a:cubicBezTo>
                  <a:cubicBezTo>
                    <a:pt x="120" y="669"/>
                    <a:pt x="122" y="666"/>
                    <a:pt x="123" y="664"/>
                  </a:cubicBezTo>
                  <a:cubicBezTo>
                    <a:pt x="124" y="664"/>
                    <a:pt x="125" y="664"/>
                    <a:pt x="125" y="664"/>
                  </a:cubicBezTo>
                  <a:cubicBezTo>
                    <a:pt x="124" y="666"/>
                    <a:pt x="122" y="669"/>
                    <a:pt x="121" y="671"/>
                  </a:cubicBezTo>
                  <a:cubicBezTo>
                    <a:pt x="120" y="671"/>
                    <a:pt x="119" y="671"/>
                    <a:pt x="118" y="671"/>
                  </a:cubicBezTo>
                  <a:moveTo>
                    <a:pt x="427" y="665"/>
                  </a:moveTo>
                  <a:cubicBezTo>
                    <a:pt x="427" y="661"/>
                    <a:pt x="426" y="658"/>
                    <a:pt x="425" y="654"/>
                  </a:cubicBezTo>
                  <a:cubicBezTo>
                    <a:pt x="425" y="631"/>
                    <a:pt x="430" y="616"/>
                    <a:pt x="436" y="597"/>
                  </a:cubicBezTo>
                  <a:cubicBezTo>
                    <a:pt x="439" y="597"/>
                    <a:pt x="437" y="585"/>
                    <a:pt x="451" y="585"/>
                  </a:cubicBezTo>
                  <a:cubicBezTo>
                    <a:pt x="453" y="596"/>
                    <a:pt x="459" y="616"/>
                    <a:pt x="444" y="625"/>
                  </a:cubicBezTo>
                  <a:cubicBezTo>
                    <a:pt x="443" y="637"/>
                    <a:pt x="438" y="648"/>
                    <a:pt x="435" y="662"/>
                  </a:cubicBezTo>
                  <a:cubicBezTo>
                    <a:pt x="433" y="662"/>
                    <a:pt x="433" y="662"/>
                    <a:pt x="432" y="662"/>
                  </a:cubicBezTo>
                  <a:cubicBezTo>
                    <a:pt x="431" y="663"/>
                    <a:pt x="431" y="663"/>
                    <a:pt x="431" y="664"/>
                  </a:cubicBezTo>
                  <a:cubicBezTo>
                    <a:pt x="430" y="664"/>
                    <a:pt x="428" y="665"/>
                    <a:pt x="427" y="665"/>
                  </a:cubicBezTo>
                  <a:moveTo>
                    <a:pt x="129" y="663"/>
                  </a:moveTo>
                  <a:cubicBezTo>
                    <a:pt x="129" y="662"/>
                    <a:pt x="130" y="660"/>
                    <a:pt x="130" y="660"/>
                  </a:cubicBezTo>
                  <a:cubicBezTo>
                    <a:pt x="129" y="659"/>
                    <a:pt x="128" y="659"/>
                    <a:pt x="127" y="659"/>
                  </a:cubicBezTo>
                  <a:cubicBezTo>
                    <a:pt x="126" y="660"/>
                    <a:pt x="126" y="660"/>
                    <a:pt x="126" y="661"/>
                  </a:cubicBezTo>
                  <a:cubicBezTo>
                    <a:pt x="125" y="661"/>
                    <a:pt x="123" y="661"/>
                    <a:pt x="122" y="661"/>
                  </a:cubicBezTo>
                  <a:cubicBezTo>
                    <a:pt x="127" y="659"/>
                    <a:pt x="132" y="656"/>
                    <a:pt x="135" y="651"/>
                  </a:cubicBezTo>
                  <a:cubicBezTo>
                    <a:pt x="133" y="652"/>
                    <a:pt x="131" y="653"/>
                    <a:pt x="130" y="654"/>
                  </a:cubicBezTo>
                  <a:cubicBezTo>
                    <a:pt x="129" y="653"/>
                    <a:pt x="129" y="652"/>
                    <a:pt x="129" y="651"/>
                  </a:cubicBezTo>
                  <a:cubicBezTo>
                    <a:pt x="137" y="647"/>
                    <a:pt x="146" y="642"/>
                    <a:pt x="155" y="638"/>
                  </a:cubicBezTo>
                  <a:cubicBezTo>
                    <a:pt x="155" y="631"/>
                    <a:pt x="153" y="633"/>
                    <a:pt x="159" y="631"/>
                  </a:cubicBezTo>
                  <a:cubicBezTo>
                    <a:pt x="162" y="627"/>
                    <a:pt x="174" y="615"/>
                    <a:pt x="179" y="614"/>
                  </a:cubicBezTo>
                  <a:cubicBezTo>
                    <a:pt x="179" y="616"/>
                    <a:pt x="179" y="619"/>
                    <a:pt x="180" y="621"/>
                  </a:cubicBezTo>
                  <a:cubicBezTo>
                    <a:pt x="179" y="621"/>
                    <a:pt x="178" y="621"/>
                    <a:pt x="178" y="621"/>
                  </a:cubicBezTo>
                  <a:cubicBezTo>
                    <a:pt x="175" y="626"/>
                    <a:pt x="173" y="632"/>
                    <a:pt x="168" y="634"/>
                  </a:cubicBezTo>
                  <a:cubicBezTo>
                    <a:pt x="167" y="632"/>
                    <a:pt x="167" y="631"/>
                    <a:pt x="167" y="630"/>
                  </a:cubicBezTo>
                  <a:cubicBezTo>
                    <a:pt x="161" y="630"/>
                    <a:pt x="152" y="639"/>
                    <a:pt x="152" y="645"/>
                  </a:cubicBezTo>
                  <a:cubicBezTo>
                    <a:pt x="151" y="645"/>
                    <a:pt x="150" y="645"/>
                    <a:pt x="150" y="645"/>
                  </a:cubicBezTo>
                  <a:cubicBezTo>
                    <a:pt x="150" y="645"/>
                    <a:pt x="150" y="646"/>
                    <a:pt x="150" y="647"/>
                  </a:cubicBezTo>
                  <a:cubicBezTo>
                    <a:pt x="149" y="647"/>
                    <a:pt x="148" y="647"/>
                    <a:pt x="148" y="647"/>
                  </a:cubicBezTo>
                  <a:cubicBezTo>
                    <a:pt x="145" y="654"/>
                    <a:pt x="134" y="660"/>
                    <a:pt x="129" y="663"/>
                  </a:cubicBezTo>
                  <a:moveTo>
                    <a:pt x="64" y="658"/>
                  </a:moveTo>
                  <a:cubicBezTo>
                    <a:pt x="64" y="657"/>
                    <a:pt x="63" y="657"/>
                    <a:pt x="63" y="656"/>
                  </a:cubicBezTo>
                  <a:cubicBezTo>
                    <a:pt x="79" y="651"/>
                    <a:pt x="79" y="651"/>
                    <a:pt x="79" y="651"/>
                  </a:cubicBezTo>
                  <a:cubicBezTo>
                    <a:pt x="74" y="654"/>
                    <a:pt x="69" y="656"/>
                    <a:pt x="64" y="658"/>
                  </a:cubicBezTo>
                  <a:moveTo>
                    <a:pt x="282" y="651"/>
                  </a:moveTo>
                  <a:cubicBezTo>
                    <a:pt x="280" y="650"/>
                    <a:pt x="279" y="648"/>
                    <a:pt x="278" y="646"/>
                  </a:cubicBezTo>
                  <a:cubicBezTo>
                    <a:pt x="276" y="638"/>
                    <a:pt x="269" y="622"/>
                    <a:pt x="271" y="617"/>
                  </a:cubicBezTo>
                  <a:cubicBezTo>
                    <a:pt x="272" y="616"/>
                    <a:pt x="273" y="616"/>
                    <a:pt x="275" y="616"/>
                  </a:cubicBezTo>
                  <a:cubicBezTo>
                    <a:pt x="284" y="622"/>
                    <a:pt x="287" y="636"/>
                    <a:pt x="286" y="651"/>
                  </a:cubicBezTo>
                  <a:cubicBezTo>
                    <a:pt x="285" y="651"/>
                    <a:pt x="283" y="651"/>
                    <a:pt x="282" y="651"/>
                  </a:cubicBezTo>
                  <a:moveTo>
                    <a:pt x="32" y="650"/>
                  </a:moveTo>
                  <a:cubicBezTo>
                    <a:pt x="30" y="649"/>
                    <a:pt x="28" y="647"/>
                    <a:pt x="26" y="647"/>
                  </a:cubicBezTo>
                  <a:cubicBezTo>
                    <a:pt x="29" y="647"/>
                    <a:pt x="32" y="646"/>
                    <a:pt x="36" y="649"/>
                  </a:cubicBezTo>
                  <a:cubicBezTo>
                    <a:pt x="34" y="649"/>
                    <a:pt x="33" y="650"/>
                    <a:pt x="32" y="650"/>
                  </a:cubicBezTo>
                  <a:moveTo>
                    <a:pt x="81" y="650"/>
                  </a:moveTo>
                  <a:cubicBezTo>
                    <a:pt x="85" y="648"/>
                    <a:pt x="92" y="645"/>
                    <a:pt x="93" y="641"/>
                  </a:cubicBezTo>
                  <a:cubicBezTo>
                    <a:pt x="91" y="641"/>
                    <a:pt x="89" y="642"/>
                    <a:pt x="88" y="643"/>
                  </a:cubicBezTo>
                  <a:cubicBezTo>
                    <a:pt x="87" y="643"/>
                    <a:pt x="87" y="644"/>
                    <a:pt x="87" y="645"/>
                  </a:cubicBezTo>
                  <a:cubicBezTo>
                    <a:pt x="81" y="645"/>
                    <a:pt x="79" y="647"/>
                    <a:pt x="75" y="649"/>
                  </a:cubicBezTo>
                  <a:cubicBezTo>
                    <a:pt x="75" y="648"/>
                    <a:pt x="75" y="647"/>
                    <a:pt x="75" y="647"/>
                  </a:cubicBezTo>
                  <a:cubicBezTo>
                    <a:pt x="86" y="642"/>
                    <a:pt x="87" y="637"/>
                    <a:pt x="99" y="641"/>
                  </a:cubicBezTo>
                  <a:cubicBezTo>
                    <a:pt x="99" y="641"/>
                    <a:pt x="99" y="642"/>
                    <a:pt x="99" y="643"/>
                  </a:cubicBezTo>
                  <a:cubicBezTo>
                    <a:pt x="98" y="643"/>
                    <a:pt x="97" y="643"/>
                    <a:pt x="97" y="643"/>
                  </a:cubicBezTo>
                  <a:cubicBezTo>
                    <a:pt x="97" y="643"/>
                    <a:pt x="96" y="644"/>
                    <a:pt x="96" y="645"/>
                  </a:cubicBezTo>
                  <a:cubicBezTo>
                    <a:pt x="91" y="647"/>
                    <a:pt x="86" y="648"/>
                    <a:pt x="81" y="650"/>
                  </a:cubicBezTo>
                  <a:moveTo>
                    <a:pt x="159" y="645"/>
                  </a:moveTo>
                  <a:cubicBezTo>
                    <a:pt x="160" y="641"/>
                    <a:pt x="160" y="638"/>
                    <a:pt x="164" y="640"/>
                  </a:cubicBezTo>
                  <a:cubicBezTo>
                    <a:pt x="164" y="641"/>
                    <a:pt x="164" y="642"/>
                    <a:pt x="164" y="643"/>
                  </a:cubicBezTo>
                  <a:cubicBezTo>
                    <a:pt x="162" y="643"/>
                    <a:pt x="161" y="643"/>
                    <a:pt x="161" y="643"/>
                  </a:cubicBezTo>
                  <a:cubicBezTo>
                    <a:pt x="161" y="645"/>
                    <a:pt x="161" y="645"/>
                    <a:pt x="159" y="645"/>
                  </a:cubicBezTo>
                  <a:moveTo>
                    <a:pt x="121" y="644"/>
                  </a:moveTo>
                  <a:cubicBezTo>
                    <a:pt x="122" y="642"/>
                    <a:pt x="122" y="641"/>
                    <a:pt x="122" y="641"/>
                  </a:cubicBezTo>
                  <a:cubicBezTo>
                    <a:pt x="125" y="640"/>
                    <a:pt x="127" y="639"/>
                    <a:pt x="129" y="638"/>
                  </a:cubicBezTo>
                  <a:cubicBezTo>
                    <a:pt x="129" y="639"/>
                    <a:pt x="129" y="640"/>
                    <a:pt x="129" y="641"/>
                  </a:cubicBezTo>
                  <a:cubicBezTo>
                    <a:pt x="128" y="641"/>
                    <a:pt x="127" y="641"/>
                    <a:pt x="127" y="641"/>
                  </a:cubicBezTo>
                  <a:cubicBezTo>
                    <a:pt x="127" y="641"/>
                    <a:pt x="127" y="642"/>
                    <a:pt x="127" y="643"/>
                  </a:cubicBezTo>
                  <a:cubicBezTo>
                    <a:pt x="125" y="643"/>
                    <a:pt x="123" y="643"/>
                    <a:pt x="121" y="644"/>
                  </a:cubicBezTo>
                  <a:moveTo>
                    <a:pt x="136" y="638"/>
                  </a:moveTo>
                  <a:cubicBezTo>
                    <a:pt x="140" y="631"/>
                    <a:pt x="149" y="628"/>
                    <a:pt x="153" y="621"/>
                  </a:cubicBezTo>
                  <a:cubicBezTo>
                    <a:pt x="155" y="621"/>
                    <a:pt x="155" y="621"/>
                    <a:pt x="156" y="618"/>
                  </a:cubicBezTo>
                  <a:cubicBezTo>
                    <a:pt x="156" y="618"/>
                    <a:pt x="155" y="617"/>
                    <a:pt x="155" y="617"/>
                  </a:cubicBezTo>
                  <a:cubicBezTo>
                    <a:pt x="151" y="619"/>
                    <a:pt x="148" y="622"/>
                    <a:pt x="145" y="625"/>
                  </a:cubicBezTo>
                  <a:cubicBezTo>
                    <a:pt x="144" y="624"/>
                    <a:pt x="144" y="623"/>
                    <a:pt x="143" y="623"/>
                  </a:cubicBezTo>
                  <a:cubicBezTo>
                    <a:pt x="141" y="623"/>
                    <a:pt x="141" y="623"/>
                    <a:pt x="138" y="626"/>
                  </a:cubicBezTo>
                  <a:cubicBezTo>
                    <a:pt x="126" y="629"/>
                    <a:pt x="126" y="629"/>
                    <a:pt x="118" y="632"/>
                  </a:cubicBezTo>
                  <a:cubicBezTo>
                    <a:pt x="118" y="631"/>
                    <a:pt x="117" y="630"/>
                    <a:pt x="117" y="629"/>
                  </a:cubicBezTo>
                  <a:cubicBezTo>
                    <a:pt x="113" y="629"/>
                    <a:pt x="109" y="629"/>
                    <a:pt x="106" y="630"/>
                  </a:cubicBezTo>
                  <a:cubicBezTo>
                    <a:pt x="106" y="629"/>
                    <a:pt x="106" y="629"/>
                    <a:pt x="106" y="629"/>
                  </a:cubicBezTo>
                  <a:cubicBezTo>
                    <a:pt x="123" y="626"/>
                    <a:pt x="139" y="621"/>
                    <a:pt x="156" y="615"/>
                  </a:cubicBezTo>
                  <a:cubicBezTo>
                    <a:pt x="156" y="615"/>
                    <a:pt x="156" y="616"/>
                    <a:pt x="156" y="616"/>
                  </a:cubicBezTo>
                  <a:cubicBezTo>
                    <a:pt x="157" y="616"/>
                    <a:pt x="157" y="616"/>
                    <a:pt x="158" y="616"/>
                  </a:cubicBezTo>
                  <a:cubicBezTo>
                    <a:pt x="158" y="615"/>
                    <a:pt x="158" y="614"/>
                    <a:pt x="158" y="613"/>
                  </a:cubicBezTo>
                  <a:cubicBezTo>
                    <a:pt x="161" y="610"/>
                    <a:pt x="170" y="602"/>
                    <a:pt x="175" y="603"/>
                  </a:cubicBezTo>
                  <a:cubicBezTo>
                    <a:pt x="171" y="607"/>
                    <a:pt x="161" y="619"/>
                    <a:pt x="156" y="621"/>
                  </a:cubicBezTo>
                  <a:cubicBezTo>
                    <a:pt x="156" y="622"/>
                    <a:pt x="156" y="622"/>
                    <a:pt x="156" y="623"/>
                  </a:cubicBezTo>
                  <a:cubicBezTo>
                    <a:pt x="150" y="623"/>
                    <a:pt x="147" y="629"/>
                    <a:pt x="147" y="632"/>
                  </a:cubicBezTo>
                  <a:cubicBezTo>
                    <a:pt x="145" y="632"/>
                    <a:pt x="145" y="632"/>
                    <a:pt x="144" y="632"/>
                  </a:cubicBezTo>
                  <a:cubicBezTo>
                    <a:pt x="143" y="633"/>
                    <a:pt x="143" y="634"/>
                    <a:pt x="143" y="635"/>
                  </a:cubicBezTo>
                  <a:cubicBezTo>
                    <a:pt x="140" y="636"/>
                    <a:pt x="138" y="637"/>
                    <a:pt x="136" y="638"/>
                  </a:cubicBezTo>
                  <a:moveTo>
                    <a:pt x="337" y="637"/>
                  </a:moveTo>
                  <a:cubicBezTo>
                    <a:pt x="334" y="636"/>
                    <a:pt x="331" y="635"/>
                    <a:pt x="329" y="634"/>
                  </a:cubicBezTo>
                  <a:cubicBezTo>
                    <a:pt x="329" y="633"/>
                    <a:pt x="329" y="632"/>
                    <a:pt x="329" y="632"/>
                  </a:cubicBezTo>
                  <a:cubicBezTo>
                    <a:pt x="327" y="632"/>
                    <a:pt x="327" y="632"/>
                    <a:pt x="326" y="632"/>
                  </a:cubicBezTo>
                  <a:cubicBezTo>
                    <a:pt x="325" y="627"/>
                    <a:pt x="323" y="626"/>
                    <a:pt x="321" y="625"/>
                  </a:cubicBezTo>
                  <a:cubicBezTo>
                    <a:pt x="305" y="598"/>
                    <a:pt x="299" y="572"/>
                    <a:pt x="294" y="548"/>
                  </a:cubicBezTo>
                  <a:cubicBezTo>
                    <a:pt x="291" y="544"/>
                    <a:pt x="291" y="544"/>
                    <a:pt x="289" y="539"/>
                  </a:cubicBezTo>
                  <a:cubicBezTo>
                    <a:pt x="286" y="512"/>
                    <a:pt x="291" y="480"/>
                    <a:pt x="287" y="457"/>
                  </a:cubicBezTo>
                  <a:cubicBezTo>
                    <a:pt x="288" y="445"/>
                    <a:pt x="290" y="438"/>
                    <a:pt x="289" y="430"/>
                  </a:cubicBezTo>
                  <a:cubicBezTo>
                    <a:pt x="297" y="406"/>
                    <a:pt x="305" y="383"/>
                    <a:pt x="314" y="360"/>
                  </a:cubicBezTo>
                  <a:cubicBezTo>
                    <a:pt x="314" y="360"/>
                    <a:pt x="315" y="360"/>
                    <a:pt x="316" y="360"/>
                  </a:cubicBezTo>
                  <a:cubicBezTo>
                    <a:pt x="316" y="356"/>
                    <a:pt x="322" y="344"/>
                    <a:pt x="322" y="341"/>
                  </a:cubicBezTo>
                  <a:cubicBezTo>
                    <a:pt x="323" y="341"/>
                    <a:pt x="324" y="341"/>
                    <a:pt x="325" y="341"/>
                  </a:cubicBezTo>
                  <a:cubicBezTo>
                    <a:pt x="325" y="338"/>
                    <a:pt x="325" y="336"/>
                    <a:pt x="326" y="334"/>
                  </a:cubicBezTo>
                  <a:cubicBezTo>
                    <a:pt x="326" y="334"/>
                    <a:pt x="327" y="334"/>
                    <a:pt x="328" y="334"/>
                  </a:cubicBezTo>
                  <a:cubicBezTo>
                    <a:pt x="330" y="325"/>
                    <a:pt x="341" y="314"/>
                    <a:pt x="343" y="306"/>
                  </a:cubicBezTo>
                  <a:cubicBezTo>
                    <a:pt x="343" y="306"/>
                    <a:pt x="344" y="306"/>
                    <a:pt x="345" y="306"/>
                  </a:cubicBezTo>
                  <a:cubicBezTo>
                    <a:pt x="347" y="293"/>
                    <a:pt x="356" y="284"/>
                    <a:pt x="367" y="281"/>
                  </a:cubicBezTo>
                  <a:cubicBezTo>
                    <a:pt x="374" y="281"/>
                    <a:pt x="381" y="281"/>
                    <a:pt x="388" y="282"/>
                  </a:cubicBezTo>
                  <a:cubicBezTo>
                    <a:pt x="388" y="291"/>
                    <a:pt x="380" y="304"/>
                    <a:pt x="378" y="317"/>
                  </a:cubicBezTo>
                  <a:cubicBezTo>
                    <a:pt x="375" y="321"/>
                    <a:pt x="373" y="325"/>
                    <a:pt x="371" y="330"/>
                  </a:cubicBezTo>
                  <a:cubicBezTo>
                    <a:pt x="368" y="341"/>
                    <a:pt x="365" y="353"/>
                    <a:pt x="363" y="364"/>
                  </a:cubicBezTo>
                  <a:cubicBezTo>
                    <a:pt x="362" y="364"/>
                    <a:pt x="361" y="364"/>
                    <a:pt x="361" y="364"/>
                  </a:cubicBezTo>
                  <a:cubicBezTo>
                    <a:pt x="356" y="382"/>
                    <a:pt x="355" y="401"/>
                    <a:pt x="349" y="421"/>
                  </a:cubicBezTo>
                  <a:cubicBezTo>
                    <a:pt x="344" y="427"/>
                    <a:pt x="348" y="435"/>
                    <a:pt x="343" y="444"/>
                  </a:cubicBezTo>
                  <a:cubicBezTo>
                    <a:pt x="339" y="485"/>
                    <a:pt x="331" y="533"/>
                    <a:pt x="345" y="576"/>
                  </a:cubicBezTo>
                  <a:cubicBezTo>
                    <a:pt x="346" y="581"/>
                    <a:pt x="347" y="586"/>
                    <a:pt x="347" y="592"/>
                  </a:cubicBezTo>
                  <a:cubicBezTo>
                    <a:pt x="357" y="608"/>
                    <a:pt x="353" y="615"/>
                    <a:pt x="349" y="633"/>
                  </a:cubicBezTo>
                  <a:cubicBezTo>
                    <a:pt x="345" y="635"/>
                    <a:pt x="345" y="635"/>
                    <a:pt x="337" y="637"/>
                  </a:cubicBezTo>
                  <a:moveTo>
                    <a:pt x="41" y="630"/>
                  </a:moveTo>
                  <a:cubicBezTo>
                    <a:pt x="42" y="627"/>
                    <a:pt x="45" y="625"/>
                    <a:pt x="48" y="625"/>
                  </a:cubicBezTo>
                  <a:cubicBezTo>
                    <a:pt x="48" y="626"/>
                    <a:pt x="48" y="627"/>
                    <a:pt x="48" y="628"/>
                  </a:cubicBezTo>
                  <a:cubicBezTo>
                    <a:pt x="46" y="628"/>
                    <a:pt x="43" y="629"/>
                    <a:pt x="41" y="630"/>
                  </a:cubicBezTo>
                  <a:moveTo>
                    <a:pt x="154" y="629"/>
                  </a:moveTo>
                  <a:cubicBezTo>
                    <a:pt x="159" y="618"/>
                    <a:pt x="172" y="613"/>
                    <a:pt x="178" y="601"/>
                  </a:cubicBezTo>
                  <a:cubicBezTo>
                    <a:pt x="178" y="600"/>
                    <a:pt x="177" y="600"/>
                    <a:pt x="177" y="599"/>
                  </a:cubicBezTo>
                  <a:cubicBezTo>
                    <a:pt x="178" y="597"/>
                    <a:pt x="180" y="595"/>
                    <a:pt x="181" y="594"/>
                  </a:cubicBezTo>
                  <a:cubicBezTo>
                    <a:pt x="183" y="594"/>
                    <a:pt x="185" y="594"/>
                    <a:pt x="187" y="594"/>
                  </a:cubicBezTo>
                  <a:cubicBezTo>
                    <a:pt x="187" y="595"/>
                    <a:pt x="186" y="597"/>
                    <a:pt x="186" y="600"/>
                  </a:cubicBezTo>
                  <a:cubicBezTo>
                    <a:pt x="185" y="600"/>
                    <a:pt x="184" y="600"/>
                    <a:pt x="184" y="600"/>
                  </a:cubicBezTo>
                  <a:cubicBezTo>
                    <a:pt x="184" y="600"/>
                    <a:pt x="184" y="601"/>
                    <a:pt x="184" y="602"/>
                  </a:cubicBezTo>
                  <a:cubicBezTo>
                    <a:pt x="183" y="602"/>
                    <a:pt x="182" y="602"/>
                    <a:pt x="181" y="603"/>
                  </a:cubicBezTo>
                  <a:cubicBezTo>
                    <a:pt x="179" y="608"/>
                    <a:pt x="175" y="610"/>
                    <a:pt x="173" y="615"/>
                  </a:cubicBezTo>
                  <a:cubicBezTo>
                    <a:pt x="166" y="615"/>
                    <a:pt x="165" y="619"/>
                    <a:pt x="164" y="623"/>
                  </a:cubicBezTo>
                  <a:cubicBezTo>
                    <a:pt x="162" y="623"/>
                    <a:pt x="161" y="623"/>
                    <a:pt x="161" y="623"/>
                  </a:cubicBezTo>
                  <a:cubicBezTo>
                    <a:pt x="159" y="627"/>
                    <a:pt x="156" y="628"/>
                    <a:pt x="154" y="629"/>
                  </a:cubicBezTo>
                  <a:moveTo>
                    <a:pt x="169" y="628"/>
                  </a:moveTo>
                  <a:cubicBezTo>
                    <a:pt x="169" y="625"/>
                    <a:pt x="170" y="624"/>
                    <a:pt x="170" y="622"/>
                  </a:cubicBezTo>
                  <a:cubicBezTo>
                    <a:pt x="172" y="622"/>
                    <a:pt x="173" y="621"/>
                    <a:pt x="175" y="621"/>
                  </a:cubicBezTo>
                  <a:cubicBezTo>
                    <a:pt x="174" y="623"/>
                    <a:pt x="173" y="625"/>
                    <a:pt x="172" y="628"/>
                  </a:cubicBezTo>
                  <a:cubicBezTo>
                    <a:pt x="171" y="628"/>
                    <a:pt x="170" y="628"/>
                    <a:pt x="169" y="628"/>
                  </a:cubicBezTo>
                  <a:moveTo>
                    <a:pt x="14" y="623"/>
                  </a:moveTo>
                  <a:cubicBezTo>
                    <a:pt x="14" y="622"/>
                    <a:pt x="14" y="622"/>
                    <a:pt x="14" y="621"/>
                  </a:cubicBezTo>
                  <a:cubicBezTo>
                    <a:pt x="22" y="621"/>
                    <a:pt x="26" y="619"/>
                    <a:pt x="37" y="622"/>
                  </a:cubicBezTo>
                  <a:cubicBezTo>
                    <a:pt x="29" y="622"/>
                    <a:pt x="22" y="622"/>
                    <a:pt x="14" y="623"/>
                  </a:cubicBezTo>
                  <a:moveTo>
                    <a:pt x="38" y="617"/>
                  </a:moveTo>
                  <a:cubicBezTo>
                    <a:pt x="37" y="616"/>
                    <a:pt x="37" y="615"/>
                    <a:pt x="37" y="614"/>
                  </a:cubicBezTo>
                  <a:cubicBezTo>
                    <a:pt x="39" y="614"/>
                    <a:pt x="40" y="614"/>
                    <a:pt x="42" y="615"/>
                  </a:cubicBezTo>
                  <a:cubicBezTo>
                    <a:pt x="42" y="615"/>
                    <a:pt x="42" y="616"/>
                    <a:pt x="42" y="617"/>
                  </a:cubicBezTo>
                  <a:cubicBezTo>
                    <a:pt x="40" y="617"/>
                    <a:pt x="39" y="617"/>
                    <a:pt x="38" y="617"/>
                  </a:cubicBezTo>
                  <a:moveTo>
                    <a:pt x="26" y="615"/>
                  </a:moveTo>
                  <a:cubicBezTo>
                    <a:pt x="25" y="614"/>
                    <a:pt x="25" y="613"/>
                    <a:pt x="25" y="613"/>
                  </a:cubicBezTo>
                  <a:cubicBezTo>
                    <a:pt x="28" y="613"/>
                    <a:pt x="32" y="613"/>
                    <a:pt x="36" y="613"/>
                  </a:cubicBezTo>
                  <a:cubicBezTo>
                    <a:pt x="36" y="614"/>
                    <a:pt x="36" y="614"/>
                    <a:pt x="36" y="615"/>
                  </a:cubicBezTo>
                  <a:cubicBezTo>
                    <a:pt x="32" y="615"/>
                    <a:pt x="29" y="615"/>
                    <a:pt x="26" y="615"/>
                  </a:cubicBezTo>
                  <a:moveTo>
                    <a:pt x="70" y="609"/>
                  </a:moveTo>
                  <a:cubicBezTo>
                    <a:pt x="70" y="604"/>
                    <a:pt x="80" y="602"/>
                    <a:pt x="86" y="603"/>
                  </a:cubicBezTo>
                  <a:cubicBezTo>
                    <a:pt x="84" y="605"/>
                    <a:pt x="84" y="605"/>
                    <a:pt x="80" y="606"/>
                  </a:cubicBezTo>
                  <a:cubicBezTo>
                    <a:pt x="80" y="606"/>
                    <a:pt x="80" y="607"/>
                    <a:pt x="80" y="608"/>
                  </a:cubicBezTo>
                  <a:cubicBezTo>
                    <a:pt x="77" y="608"/>
                    <a:pt x="73" y="609"/>
                    <a:pt x="70" y="609"/>
                  </a:cubicBezTo>
                  <a:moveTo>
                    <a:pt x="94" y="600"/>
                  </a:moveTo>
                  <a:cubicBezTo>
                    <a:pt x="94" y="599"/>
                    <a:pt x="94" y="598"/>
                    <a:pt x="94" y="597"/>
                  </a:cubicBezTo>
                  <a:cubicBezTo>
                    <a:pt x="97" y="595"/>
                    <a:pt x="97" y="595"/>
                    <a:pt x="101" y="595"/>
                  </a:cubicBezTo>
                  <a:cubicBezTo>
                    <a:pt x="101" y="596"/>
                    <a:pt x="101" y="597"/>
                    <a:pt x="101" y="597"/>
                  </a:cubicBezTo>
                  <a:cubicBezTo>
                    <a:pt x="99" y="598"/>
                    <a:pt x="96" y="599"/>
                    <a:pt x="94" y="600"/>
                  </a:cubicBezTo>
                  <a:moveTo>
                    <a:pt x="103" y="595"/>
                  </a:moveTo>
                  <a:cubicBezTo>
                    <a:pt x="101" y="593"/>
                    <a:pt x="101" y="593"/>
                    <a:pt x="101" y="591"/>
                  </a:cubicBezTo>
                  <a:cubicBezTo>
                    <a:pt x="104" y="591"/>
                    <a:pt x="104" y="589"/>
                    <a:pt x="108" y="588"/>
                  </a:cubicBezTo>
                  <a:cubicBezTo>
                    <a:pt x="109" y="587"/>
                    <a:pt x="109" y="586"/>
                    <a:pt x="109" y="585"/>
                  </a:cubicBezTo>
                  <a:cubicBezTo>
                    <a:pt x="114" y="584"/>
                    <a:pt x="114" y="584"/>
                    <a:pt x="120" y="584"/>
                  </a:cubicBezTo>
                  <a:cubicBezTo>
                    <a:pt x="117" y="593"/>
                    <a:pt x="110" y="593"/>
                    <a:pt x="103" y="595"/>
                  </a:cubicBezTo>
                  <a:moveTo>
                    <a:pt x="49" y="594"/>
                  </a:moveTo>
                  <a:cubicBezTo>
                    <a:pt x="45" y="589"/>
                    <a:pt x="39" y="572"/>
                    <a:pt x="39" y="572"/>
                  </a:cubicBezTo>
                  <a:cubicBezTo>
                    <a:pt x="40" y="572"/>
                    <a:pt x="41" y="572"/>
                    <a:pt x="42" y="572"/>
                  </a:cubicBezTo>
                  <a:cubicBezTo>
                    <a:pt x="43" y="577"/>
                    <a:pt x="45" y="584"/>
                    <a:pt x="50" y="591"/>
                  </a:cubicBezTo>
                  <a:cubicBezTo>
                    <a:pt x="49" y="592"/>
                    <a:pt x="49" y="593"/>
                    <a:pt x="49" y="594"/>
                  </a:cubicBezTo>
                  <a:moveTo>
                    <a:pt x="89" y="589"/>
                  </a:moveTo>
                  <a:cubicBezTo>
                    <a:pt x="89" y="585"/>
                    <a:pt x="97" y="582"/>
                    <a:pt x="99" y="580"/>
                  </a:cubicBezTo>
                  <a:cubicBezTo>
                    <a:pt x="97" y="584"/>
                    <a:pt x="97" y="584"/>
                    <a:pt x="96" y="589"/>
                  </a:cubicBezTo>
                  <a:cubicBezTo>
                    <a:pt x="94" y="589"/>
                    <a:pt x="92" y="589"/>
                    <a:pt x="89" y="589"/>
                  </a:cubicBezTo>
                  <a:moveTo>
                    <a:pt x="28" y="585"/>
                  </a:moveTo>
                  <a:cubicBezTo>
                    <a:pt x="26" y="584"/>
                    <a:pt x="25" y="584"/>
                    <a:pt x="24" y="583"/>
                  </a:cubicBezTo>
                  <a:cubicBezTo>
                    <a:pt x="27" y="583"/>
                    <a:pt x="31" y="584"/>
                    <a:pt x="31" y="585"/>
                  </a:cubicBezTo>
                  <a:cubicBezTo>
                    <a:pt x="30" y="585"/>
                    <a:pt x="29" y="585"/>
                    <a:pt x="28" y="585"/>
                  </a:cubicBezTo>
                  <a:moveTo>
                    <a:pt x="36" y="584"/>
                  </a:moveTo>
                  <a:cubicBezTo>
                    <a:pt x="29" y="581"/>
                    <a:pt x="23" y="578"/>
                    <a:pt x="17" y="576"/>
                  </a:cubicBezTo>
                  <a:cubicBezTo>
                    <a:pt x="19" y="576"/>
                    <a:pt x="21" y="576"/>
                    <a:pt x="24" y="576"/>
                  </a:cubicBezTo>
                  <a:cubicBezTo>
                    <a:pt x="24" y="580"/>
                    <a:pt x="31" y="579"/>
                    <a:pt x="37" y="583"/>
                  </a:cubicBezTo>
                  <a:cubicBezTo>
                    <a:pt x="37" y="583"/>
                    <a:pt x="36" y="584"/>
                    <a:pt x="36" y="584"/>
                  </a:cubicBezTo>
                  <a:moveTo>
                    <a:pt x="106" y="582"/>
                  </a:moveTo>
                  <a:cubicBezTo>
                    <a:pt x="106" y="580"/>
                    <a:pt x="107" y="578"/>
                    <a:pt x="109" y="577"/>
                  </a:cubicBezTo>
                  <a:cubicBezTo>
                    <a:pt x="109" y="577"/>
                    <a:pt x="109" y="577"/>
                    <a:pt x="110" y="577"/>
                  </a:cubicBezTo>
                  <a:cubicBezTo>
                    <a:pt x="110" y="578"/>
                    <a:pt x="110" y="580"/>
                    <a:pt x="110" y="582"/>
                  </a:cubicBezTo>
                  <a:cubicBezTo>
                    <a:pt x="108" y="582"/>
                    <a:pt x="107" y="582"/>
                    <a:pt x="106" y="582"/>
                  </a:cubicBezTo>
                  <a:moveTo>
                    <a:pt x="111" y="581"/>
                  </a:moveTo>
                  <a:cubicBezTo>
                    <a:pt x="112" y="579"/>
                    <a:pt x="113" y="578"/>
                    <a:pt x="114" y="576"/>
                  </a:cubicBezTo>
                  <a:cubicBezTo>
                    <a:pt x="118" y="576"/>
                    <a:pt x="122" y="576"/>
                    <a:pt x="126" y="577"/>
                  </a:cubicBezTo>
                  <a:cubicBezTo>
                    <a:pt x="123" y="578"/>
                    <a:pt x="122" y="578"/>
                    <a:pt x="111" y="581"/>
                  </a:cubicBezTo>
                  <a:moveTo>
                    <a:pt x="60" y="580"/>
                  </a:moveTo>
                  <a:cubicBezTo>
                    <a:pt x="59" y="579"/>
                    <a:pt x="59" y="578"/>
                    <a:pt x="59" y="577"/>
                  </a:cubicBezTo>
                  <a:cubicBezTo>
                    <a:pt x="69" y="576"/>
                    <a:pt x="80" y="574"/>
                    <a:pt x="92" y="569"/>
                  </a:cubicBezTo>
                  <a:cubicBezTo>
                    <a:pt x="94" y="569"/>
                    <a:pt x="95" y="570"/>
                    <a:pt x="97" y="570"/>
                  </a:cubicBezTo>
                  <a:cubicBezTo>
                    <a:pt x="82" y="575"/>
                    <a:pt x="71" y="579"/>
                    <a:pt x="60" y="580"/>
                  </a:cubicBezTo>
                  <a:moveTo>
                    <a:pt x="34" y="578"/>
                  </a:moveTo>
                  <a:cubicBezTo>
                    <a:pt x="30" y="574"/>
                    <a:pt x="17" y="574"/>
                    <a:pt x="17" y="572"/>
                  </a:cubicBezTo>
                  <a:cubicBezTo>
                    <a:pt x="23" y="572"/>
                    <a:pt x="29" y="575"/>
                    <a:pt x="37" y="577"/>
                  </a:cubicBezTo>
                  <a:cubicBezTo>
                    <a:pt x="36" y="577"/>
                    <a:pt x="35" y="578"/>
                    <a:pt x="34" y="578"/>
                  </a:cubicBezTo>
                  <a:moveTo>
                    <a:pt x="49" y="576"/>
                  </a:moveTo>
                  <a:cubicBezTo>
                    <a:pt x="49" y="575"/>
                    <a:pt x="48" y="573"/>
                    <a:pt x="48" y="572"/>
                  </a:cubicBezTo>
                  <a:cubicBezTo>
                    <a:pt x="50" y="572"/>
                    <a:pt x="50" y="572"/>
                    <a:pt x="53" y="575"/>
                  </a:cubicBezTo>
                  <a:cubicBezTo>
                    <a:pt x="52" y="575"/>
                    <a:pt x="50" y="575"/>
                    <a:pt x="49" y="576"/>
                  </a:cubicBezTo>
                  <a:moveTo>
                    <a:pt x="112" y="576"/>
                  </a:moveTo>
                  <a:cubicBezTo>
                    <a:pt x="111" y="575"/>
                    <a:pt x="111" y="575"/>
                    <a:pt x="111" y="574"/>
                  </a:cubicBezTo>
                  <a:cubicBezTo>
                    <a:pt x="112" y="573"/>
                    <a:pt x="112" y="573"/>
                    <a:pt x="114" y="569"/>
                  </a:cubicBezTo>
                  <a:cubicBezTo>
                    <a:pt x="115" y="569"/>
                    <a:pt x="116" y="569"/>
                    <a:pt x="117" y="569"/>
                  </a:cubicBezTo>
                  <a:cubicBezTo>
                    <a:pt x="117" y="570"/>
                    <a:pt x="117" y="571"/>
                    <a:pt x="117" y="572"/>
                  </a:cubicBezTo>
                  <a:cubicBezTo>
                    <a:pt x="116" y="572"/>
                    <a:pt x="115" y="572"/>
                    <a:pt x="114" y="572"/>
                  </a:cubicBezTo>
                  <a:cubicBezTo>
                    <a:pt x="113" y="573"/>
                    <a:pt x="112" y="574"/>
                    <a:pt x="112" y="576"/>
                  </a:cubicBezTo>
                  <a:moveTo>
                    <a:pt x="55" y="575"/>
                  </a:moveTo>
                  <a:cubicBezTo>
                    <a:pt x="54" y="573"/>
                    <a:pt x="54" y="572"/>
                    <a:pt x="53" y="570"/>
                  </a:cubicBezTo>
                  <a:cubicBezTo>
                    <a:pt x="61" y="570"/>
                    <a:pt x="70" y="570"/>
                    <a:pt x="78" y="570"/>
                  </a:cubicBezTo>
                  <a:cubicBezTo>
                    <a:pt x="70" y="572"/>
                    <a:pt x="62" y="573"/>
                    <a:pt x="55" y="575"/>
                  </a:cubicBezTo>
                  <a:moveTo>
                    <a:pt x="118" y="574"/>
                  </a:moveTo>
                  <a:cubicBezTo>
                    <a:pt x="119" y="572"/>
                    <a:pt x="119" y="571"/>
                    <a:pt x="120" y="570"/>
                  </a:cubicBezTo>
                  <a:cubicBezTo>
                    <a:pt x="120" y="570"/>
                    <a:pt x="121" y="570"/>
                    <a:pt x="122" y="570"/>
                  </a:cubicBezTo>
                  <a:cubicBezTo>
                    <a:pt x="121" y="571"/>
                    <a:pt x="120" y="572"/>
                    <a:pt x="118" y="574"/>
                  </a:cubicBezTo>
                  <a:moveTo>
                    <a:pt x="135" y="574"/>
                  </a:moveTo>
                  <a:cubicBezTo>
                    <a:pt x="135" y="573"/>
                    <a:pt x="135" y="572"/>
                    <a:pt x="135" y="572"/>
                  </a:cubicBezTo>
                  <a:cubicBezTo>
                    <a:pt x="136" y="571"/>
                    <a:pt x="138" y="570"/>
                    <a:pt x="140" y="569"/>
                  </a:cubicBezTo>
                  <a:cubicBezTo>
                    <a:pt x="138" y="571"/>
                    <a:pt x="136" y="572"/>
                    <a:pt x="135" y="574"/>
                  </a:cubicBezTo>
                  <a:moveTo>
                    <a:pt x="41" y="567"/>
                  </a:moveTo>
                  <a:cubicBezTo>
                    <a:pt x="38" y="565"/>
                    <a:pt x="38" y="565"/>
                    <a:pt x="38" y="564"/>
                  </a:cubicBezTo>
                  <a:cubicBezTo>
                    <a:pt x="40" y="564"/>
                    <a:pt x="43" y="564"/>
                    <a:pt x="45" y="565"/>
                  </a:cubicBezTo>
                  <a:cubicBezTo>
                    <a:pt x="45" y="565"/>
                    <a:pt x="45" y="565"/>
                    <a:pt x="45" y="566"/>
                  </a:cubicBezTo>
                  <a:cubicBezTo>
                    <a:pt x="44" y="566"/>
                    <a:pt x="42" y="567"/>
                    <a:pt x="41" y="567"/>
                  </a:cubicBezTo>
                  <a:moveTo>
                    <a:pt x="118" y="567"/>
                  </a:moveTo>
                  <a:cubicBezTo>
                    <a:pt x="119" y="565"/>
                    <a:pt x="120" y="564"/>
                    <a:pt x="121" y="562"/>
                  </a:cubicBezTo>
                  <a:cubicBezTo>
                    <a:pt x="122" y="565"/>
                    <a:pt x="120" y="566"/>
                    <a:pt x="118" y="567"/>
                  </a:cubicBezTo>
                  <a:moveTo>
                    <a:pt x="130" y="567"/>
                  </a:moveTo>
                  <a:cubicBezTo>
                    <a:pt x="132" y="558"/>
                    <a:pt x="145" y="548"/>
                    <a:pt x="148" y="540"/>
                  </a:cubicBezTo>
                  <a:cubicBezTo>
                    <a:pt x="147" y="549"/>
                    <a:pt x="140" y="564"/>
                    <a:pt x="130" y="567"/>
                  </a:cubicBezTo>
                  <a:moveTo>
                    <a:pt x="144" y="567"/>
                  </a:moveTo>
                  <a:cubicBezTo>
                    <a:pt x="144" y="566"/>
                    <a:pt x="144" y="565"/>
                    <a:pt x="144" y="565"/>
                  </a:cubicBezTo>
                  <a:cubicBezTo>
                    <a:pt x="147" y="562"/>
                    <a:pt x="151" y="559"/>
                    <a:pt x="151" y="556"/>
                  </a:cubicBezTo>
                  <a:cubicBezTo>
                    <a:pt x="148" y="558"/>
                    <a:pt x="145" y="561"/>
                    <a:pt x="142" y="563"/>
                  </a:cubicBezTo>
                  <a:cubicBezTo>
                    <a:pt x="146" y="556"/>
                    <a:pt x="150" y="555"/>
                    <a:pt x="154" y="550"/>
                  </a:cubicBezTo>
                  <a:cubicBezTo>
                    <a:pt x="153" y="550"/>
                    <a:pt x="152" y="549"/>
                    <a:pt x="152" y="549"/>
                  </a:cubicBezTo>
                  <a:cubicBezTo>
                    <a:pt x="152" y="542"/>
                    <a:pt x="154" y="541"/>
                    <a:pt x="155" y="537"/>
                  </a:cubicBezTo>
                  <a:cubicBezTo>
                    <a:pt x="156" y="537"/>
                    <a:pt x="156" y="537"/>
                    <a:pt x="157" y="537"/>
                  </a:cubicBezTo>
                  <a:cubicBezTo>
                    <a:pt x="158" y="542"/>
                    <a:pt x="158" y="546"/>
                    <a:pt x="158" y="551"/>
                  </a:cubicBezTo>
                  <a:cubicBezTo>
                    <a:pt x="156" y="554"/>
                    <a:pt x="156" y="554"/>
                    <a:pt x="155" y="559"/>
                  </a:cubicBezTo>
                  <a:cubicBezTo>
                    <a:pt x="154" y="559"/>
                    <a:pt x="153" y="559"/>
                    <a:pt x="152" y="559"/>
                  </a:cubicBezTo>
                  <a:cubicBezTo>
                    <a:pt x="150" y="561"/>
                    <a:pt x="148" y="564"/>
                    <a:pt x="147" y="567"/>
                  </a:cubicBezTo>
                  <a:cubicBezTo>
                    <a:pt x="145" y="567"/>
                    <a:pt x="145" y="567"/>
                    <a:pt x="144" y="567"/>
                  </a:cubicBezTo>
                  <a:moveTo>
                    <a:pt x="108" y="559"/>
                  </a:moveTo>
                  <a:cubicBezTo>
                    <a:pt x="108" y="558"/>
                    <a:pt x="109" y="556"/>
                    <a:pt x="110" y="554"/>
                  </a:cubicBezTo>
                  <a:cubicBezTo>
                    <a:pt x="113" y="554"/>
                    <a:pt x="114" y="552"/>
                    <a:pt x="117" y="551"/>
                  </a:cubicBezTo>
                  <a:cubicBezTo>
                    <a:pt x="117" y="552"/>
                    <a:pt x="117" y="553"/>
                    <a:pt x="117" y="553"/>
                  </a:cubicBezTo>
                  <a:cubicBezTo>
                    <a:pt x="114" y="555"/>
                    <a:pt x="111" y="557"/>
                    <a:pt x="108" y="559"/>
                  </a:cubicBezTo>
                  <a:moveTo>
                    <a:pt x="38" y="559"/>
                  </a:moveTo>
                  <a:cubicBezTo>
                    <a:pt x="37" y="558"/>
                    <a:pt x="37" y="557"/>
                    <a:pt x="37" y="556"/>
                  </a:cubicBezTo>
                  <a:cubicBezTo>
                    <a:pt x="39" y="556"/>
                    <a:pt x="40" y="555"/>
                    <a:pt x="42" y="555"/>
                  </a:cubicBezTo>
                  <a:cubicBezTo>
                    <a:pt x="42" y="556"/>
                    <a:pt x="41" y="557"/>
                    <a:pt x="41" y="558"/>
                  </a:cubicBezTo>
                  <a:cubicBezTo>
                    <a:pt x="40" y="558"/>
                    <a:pt x="39" y="558"/>
                    <a:pt x="38" y="559"/>
                  </a:cubicBezTo>
                  <a:moveTo>
                    <a:pt x="127" y="555"/>
                  </a:moveTo>
                  <a:cubicBezTo>
                    <a:pt x="127" y="554"/>
                    <a:pt x="127" y="553"/>
                    <a:pt x="127" y="552"/>
                  </a:cubicBezTo>
                  <a:cubicBezTo>
                    <a:pt x="130" y="550"/>
                    <a:pt x="136" y="541"/>
                    <a:pt x="139" y="538"/>
                  </a:cubicBezTo>
                  <a:cubicBezTo>
                    <a:pt x="138" y="540"/>
                    <a:pt x="138" y="541"/>
                    <a:pt x="138" y="543"/>
                  </a:cubicBezTo>
                  <a:cubicBezTo>
                    <a:pt x="137" y="543"/>
                    <a:pt x="136" y="543"/>
                    <a:pt x="135" y="543"/>
                  </a:cubicBezTo>
                  <a:cubicBezTo>
                    <a:pt x="135" y="547"/>
                    <a:pt x="130" y="552"/>
                    <a:pt x="127" y="555"/>
                  </a:cubicBezTo>
                  <a:moveTo>
                    <a:pt x="134" y="554"/>
                  </a:moveTo>
                  <a:cubicBezTo>
                    <a:pt x="135" y="552"/>
                    <a:pt x="136" y="549"/>
                    <a:pt x="138" y="546"/>
                  </a:cubicBezTo>
                  <a:cubicBezTo>
                    <a:pt x="138" y="547"/>
                    <a:pt x="138" y="548"/>
                    <a:pt x="139" y="549"/>
                  </a:cubicBezTo>
                  <a:cubicBezTo>
                    <a:pt x="136" y="552"/>
                    <a:pt x="135" y="554"/>
                    <a:pt x="134" y="554"/>
                  </a:cubicBezTo>
                  <a:moveTo>
                    <a:pt x="47" y="549"/>
                  </a:moveTo>
                  <a:cubicBezTo>
                    <a:pt x="47" y="547"/>
                    <a:pt x="46" y="546"/>
                    <a:pt x="46" y="545"/>
                  </a:cubicBezTo>
                  <a:cubicBezTo>
                    <a:pt x="48" y="544"/>
                    <a:pt x="49" y="543"/>
                    <a:pt x="50" y="542"/>
                  </a:cubicBezTo>
                  <a:cubicBezTo>
                    <a:pt x="49" y="544"/>
                    <a:pt x="48" y="546"/>
                    <a:pt x="47" y="549"/>
                  </a:cubicBezTo>
                  <a:moveTo>
                    <a:pt x="42" y="536"/>
                  </a:moveTo>
                  <a:cubicBezTo>
                    <a:pt x="47" y="531"/>
                    <a:pt x="54" y="529"/>
                    <a:pt x="61" y="526"/>
                  </a:cubicBezTo>
                  <a:cubicBezTo>
                    <a:pt x="62" y="527"/>
                    <a:pt x="62" y="527"/>
                    <a:pt x="63" y="527"/>
                  </a:cubicBezTo>
                  <a:cubicBezTo>
                    <a:pt x="55" y="532"/>
                    <a:pt x="55" y="532"/>
                    <a:pt x="42" y="536"/>
                  </a:cubicBezTo>
                  <a:moveTo>
                    <a:pt x="119" y="535"/>
                  </a:moveTo>
                  <a:cubicBezTo>
                    <a:pt x="119" y="533"/>
                    <a:pt x="118" y="532"/>
                    <a:pt x="118" y="531"/>
                  </a:cubicBezTo>
                  <a:cubicBezTo>
                    <a:pt x="119" y="531"/>
                    <a:pt x="120" y="531"/>
                    <a:pt x="120" y="531"/>
                  </a:cubicBezTo>
                  <a:cubicBezTo>
                    <a:pt x="120" y="532"/>
                    <a:pt x="121" y="534"/>
                    <a:pt x="121" y="535"/>
                  </a:cubicBezTo>
                  <a:cubicBezTo>
                    <a:pt x="120" y="535"/>
                    <a:pt x="120" y="535"/>
                    <a:pt x="119" y="535"/>
                  </a:cubicBezTo>
                  <a:moveTo>
                    <a:pt x="158" y="535"/>
                  </a:moveTo>
                  <a:cubicBezTo>
                    <a:pt x="157" y="533"/>
                    <a:pt x="157" y="533"/>
                    <a:pt x="153" y="533"/>
                  </a:cubicBezTo>
                  <a:cubicBezTo>
                    <a:pt x="153" y="532"/>
                    <a:pt x="153" y="531"/>
                    <a:pt x="153" y="531"/>
                  </a:cubicBezTo>
                  <a:cubicBezTo>
                    <a:pt x="155" y="530"/>
                    <a:pt x="158" y="526"/>
                    <a:pt x="163" y="526"/>
                  </a:cubicBezTo>
                  <a:cubicBezTo>
                    <a:pt x="161" y="529"/>
                    <a:pt x="160" y="532"/>
                    <a:pt x="158" y="535"/>
                  </a:cubicBezTo>
                  <a:moveTo>
                    <a:pt x="41" y="529"/>
                  </a:moveTo>
                  <a:cubicBezTo>
                    <a:pt x="45" y="524"/>
                    <a:pt x="47" y="525"/>
                    <a:pt x="53" y="524"/>
                  </a:cubicBezTo>
                  <a:cubicBezTo>
                    <a:pt x="53" y="524"/>
                    <a:pt x="53" y="525"/>
                    <a:pt x="53" y="526"/>
                  </a:cubicBezTo>
                  <a:cubicBezTo>
                    <a:pt x="49" y="527"/>
                    <a:pt x="45" y="528"/>
                    <a:pt x="41" y="529"/>
                  </a:cubicBezTo>
                  <a:moveTo>
                    <a:pt x="67" y="521"/>
                  </a:moveTo>
                  <a:cubicBezTo>
                    <a:pt x="73" y="517"/>
                    <a:pt x="76" y="515"/>
                    <a:pt x="84" y="515"/>
                  </a:cubicBezTo>
                  <a:cubicBezTo>
                    <a:pt x="84" y="516"/>
                    <a:pt x="84" y="517"/>
                    <a:pt x="84" y="518"/>
                  </a:cubicBezTo>
                  <a:cubicBezTo>
                    <a:pt x="77" y="518"/>
                    <a:pt x="77" y="518"/>
                    <a:pt x="67" y="521"/>
                  </a:cubicBezTo>
                  <a:moveTo>
                    <a:pt x="55" y="516"/>
                  </a:moveTo>
                  <a:cubicBezTo>
                    <a:pt x="48" y="515"/>
                    <a:pt x="41" y="510"/>
                    <a:pt x="40" y="508"/>
                  </a:cubicBezTo>
                  <a:cubicBezTo>
                    <a:pt x="42" y="505"/>
                    <a:pt x="43" y="502"/>
                    <a:pt x="45" y="500"/>
                  </a:cubicBezTo>
                  <a:cubicBezTo>
                    <a:pt x="50" y="501"/>
                    <a:pt x="50" y="499"/>
                    <a:pt x="55" y="508"/>
                  </a:cubicBezTo>
                  <a:cubicBezTo>
                    <a:pt x="61" y="509"/>
                    <a:pt x="68" y="511"/>
                    <a:pt x="75" y="512"/>
                  </a:cubicBezTo>
                  <a:cubicBezTo>
                    <a:pt x="75" y="512"/>
                    <a:pt x="75" y="513"/>
                    <a:pt x="75" y="513"/>
                  </a:cubicBezTo>
                  <a:cubicBezTo>
                    <a:pt x="67" y="513"/>
                    <a:pt x="61" y="516"/>
                    <a:pt x="55" y="516"/>
                  </a:cubicBezTo>
                  <a:moveTo>
                    <a:pt x="117" y="515"/>
                  </a:moveTo>
                  <a:cubicBezTo>
                    <a:pt x="117" y="514"/>
                    <a:pt x="117" y="513"/>
                    <a:pt x="118" y="512"/>
                  </a:cubicBezTo>
                  <a:cubicBezTo>
                    <a:pt x="119" y="511"/>
                    <a:pt x="120" y="511"/>
                    <a:pt x="121" y="511"/>
                  </a:cubicBezTo>
                  <a:cubicBezTo>
                    <a:pt x="120" y="512"/>
                    <a:pt x="118" y="514"/>
                    <a:pt x="117" y="515"/>
                  </a:cubicBezTo>
                  <a:moveTo>
                    <a:pt x="93" y="505"/>
                  </a:moveTo>
                  <a:cubicBezTo>
                    <a:pt x="91" y="503"/>
                    <a:pt x="89" y="502"/>
                    <a:pt x="87" y="501"/>
                  </a:cubicBezTo>
                  <a:cubicBezTo>
                    <a:pt x="92" y="501"/>
                    <a:pt x="92" y="502"/>
                    <a:pt x="99" y="503"/>
                  </a:cubicBezTo>
                  <a:cubicBezTo>
                    <a:pt x="97" y="504"/>
                    <a:pt x="95" y="504"/>
                    <a:pt x="93" y="505"/>
                  </a:cubicBezTo>
                  <a:moveTo>
                    <a:pt x="125" y="502"/>
                  </a:moveTo>
                  <a:cubicBezTo>
                    <a:pt x="125" y="501"/>
                    <a:pt x="125" y="500"/>
                    <a:pt x="126" y="499"/>
                  </a:cubicBezTo>
                  <a:cubicBezTo>
                    <a:pt x="128" y="499"/>
                    <a:pt x="129" y="499"/>
                    <a:pt x="131" y="499"/>
                  </a:cubicBezTo>
                  <a:cubicBezTo>
                    <a:pt x="128" y="500"/>
                    <a:pt x="126" y="501"/>
                    <a:pt x="125" y="502"/>
                  </a:cubicBezTo>
                  <a:moveTo>
                    <a:pt x="45" y="495"/>
                  </a:moveTo>
                  <a:cubicBezTo>
                    <a:pt x="45" y="494"/>
                    <a:pt x="45" y="493"/>
                    <a:pt x="45" y="492"/>
                  </a:cubicBezTo>
                  <a:cubicBezTo>
                    <a:pt x="47" y="492"/>
                    <a:pt x="50" y="493"/>
                    <a:pt x="53" y="493"/>
                  </a:cubicBezTo>
                  <a:cubicBezTo>
                    <a:pt x="50" y="493"/>
                    <a:pt x="48" y="494"/>
                    <a:pt x="45" y="495"/>
                  </a:cubicBezTo>
                  <a:moveTo>
                    <a:pt x="117" y="495"/>
                  </a:moveTo>
                  <a:cubicBezTo>
                    <a:pt x="117" y="493"/>
                    <a:pt x="118" y="492"/>
                    <a:pt x="118" y="490"/>
                  </a:cubicBezTo>
                  <a:cubicBezTo>
                    <a:pt x="121" y="490"/>
                    <a:pt x="124" y="490"/>
                    <a:pt x="127" y="490"/>
                  </a:cubicBezTo>
                  <a:cubicBezTo>
                    <a:pt x="123" y="493"/>
                    <a:pt x="123" y="493"/>
                    <a:pt x="117" y="495"/>
                  </a:cubicBezTo>
                  <a:moveTo>
                    <a:pt x="137" y="494"/>
                  </a:moveTo>
                  <a:cubicBezTo>
                    <a:pt x="136" y="493"/>
                    <a:pt x="135" y="492"/>
                    <a:pt x="134" y="492"/>
                  </a:cubicBezTo>
                  <a:cubicBezTo>
                    <a:pt x="142" y="488"/>
                    <a:pt x="140" y="481"/>
                    <a:pt x="150" y="481"/>
                  </a:cubicBezTo>
                  <a:cubicBezTo>
                    <a:pt x="150" y="481"/>
                    <a:pt x="150" y="482"/>
                    <a:pt x="150" y="483"/>
                  </a:cubicBezTo>
                  <a:cubicBezTo>
                    <a:pt x="149" y="483"/>
                    <a:pt x="148" y="483"/>
                    <a:pt x="148" y="483"/>
                  </a:cubicBezTo>
                  <a:cubicBezTo>
                    <a:pt x="147" y="486"/>
                    <a:pt x="145" y="487"/>
                    <a:pt x="143" y="487"/>
                  </a:cubicBezTo>
                  <a:cubicBezTo>
                    <a:pt x="142" y="489"/>
                    <a:pt x="142" y="490"/>
                    <a:pt x="142" y="492"/>
                  </a:cubicBezTo>
                  <a:cubicBezTo>
                    <a:pt x="140" y="492"/>
                    <a:pt x="139" y="493"/>
                    <a:pt x="137" y="494"/>
                  </a:cubicBezTo>
                  <a:moveTo>
                    <a:pt x="86" y="490"/>
                  </a:moveTo>
                  <a:cubicBezTo>
                    <a:pt x="87" y="488"/>
                    <a:pt x="87" y="488"/>
                    <a:pt x="92" y="485"/>
                  </a:cubicBezTo>
                  <a:cubicBezTo>
                    <a:pt x="93" y="486"/>
                    <a:pt x="94" y="486"/>
                    <a:pt x="95" y="486"/>
                  </a:cubicBezTo>
                  <a:cubicBezTo>
                    <a:pt x="92" y="489"/>
                    <a:pt x="92" y="489"/>
                    <a:pt x="86" y="490"/>
                  </a:cubicBezTo>
                  <a:moveTo>
                    <a:pt x="127" y="485"/>
                  </a:moveTo>
                  <a:cubicBezTo>
                    <a:pt x="127" y="484"/>
                    <a:pt x="127" y="483"/>
                    <a:pt x="127" y="483"/>
                  </a:cubicBezTo>
                  <a:cubicBezTo>
                    <a:pt x="128" y="483"/>
                    <a:pt x="129" y="483"/>
                    <a:pt x="131" y="483"/>
                  </a:cubicBezTo>
                  <a:cubicBezTo>
                    <a:pt x="131" y="482"/>
                    <a:pt x="131" y="481"/>
                    <a:pt x="131" y="481"/>
                  </a:cubicBezTo>
                  <a:cubicBezTo>
                    <a:pt x="133" y="480"/>
                    <a:pt x="136" y="480"/>
                    <a:pt x="139" y="480"/>
                  </a:cubicBezTo>
                  <a:cubicBezTo>
                    <a:pt x="137" y="482"/>
                    <a:pt x="137" y="482"/>
                    <a:pt x="127" y="485"/>
                  </a:cubicBezTo>
                  <a:moveTo>
                    <a:pt x="112" y="471"/>
                  </a:moveTo>
                  <a:cubicBezTo>
                    <a:pt x="109" y="469"/>
                    <a:pt x="107" y="467"/>
                    <a:pt x="104" y="466"/>
                  </a:cubicBezTo>
                  <a:cubicBezTo>
                    <a:pt x="105" y="466"/>
                    <a:pt x="114" y="466"/>
                    <a:pt x="117" y="470"/>
                  </a:cubicBezTo>
                  <a:cubicBezTo>
                    <a:pt x="115" y="470"/>
                    <a:pt x="113" y="471"/>
                    <a:pt x="112" y="471"/>
                  </a:cubicBezTo>
                  <a:moveTo>
                    <a:pt x="61" y="462"/>
                  </a:moveTo>
                  <a:cubicBezTo>
                    <a:pt x="53" y="457"/>
                    <a:pt x="45" y="452"/>
                    <a:pt x="37" y="446"/>
                  </a:cubicBezTo>
                  <a:cubicBezTo>
                    <a:pt x="37" y="442"/>
                    <a:pt x="31" y="442"/>
                    <a:pt x="29" y="442"/>
                  </a:cubicBezTo>
                  <a:cubicBezTo>
                    <a:pt x="28" y="435"/>
                    <a:pt x="23" y="431"/>
                    <a:pt x="21" y="431"/>
                  </a:cubicBezTo>
                  <a:cubicBezTo>
                    <a:pt x="21" y="430"/>
                    <a:pt x="21" y="430"/>
                    <a:pt x="21" y="429"/>
                  </a:cubicBezTo>
                  <a:cubicBezTo>
                    <a:pt x="32" y="429"/>
                    <a:pt x="31" y="419"/>
                    <a:pt x="43" y="420"/>
                  </a:cubicBezTo>
                  <a:cubicBezTo>
                    <a:pt x="43" y="425"/>
                    <a:pt x="42" y="428"/>
                    <a:pt x="38" y="431"/>
                  </a:cubicBezTo>
                  <a:cubicBezTo>
                    <a:pt x="38" y="433"/>
                    <a:pt x="38" y="434"/>
                    <a:pt x="38" y="435"/>
                  </a:cubicBezTo>
                  <a:cubicBezTo>
                    <a:pt x="45" y="436"/>
                    <a:pt x="52" y="437"/>
                    <a:pt x="59" y="438"/>
                  </a:cubicBezTo>
                  <a:cubicBezTo>
                    <a:pt x="59" y="438"/>
                    <a:pt x="59" y="439"/>
                    <a:pt x="59" y="439"/>
                  </a:cubicBezTo>
                  <a:cubicBezTo>
                    <a:pt x="71" y="439"/>
                    <a:pt x="77" y="437"/>
                    <a:pt x="92" y="440"/>
                  </a:cubicBezTo>
                  <a:cubicBezTo>
                    <a:pt x="97" y="442"/>
                    <a:pt x="103" y="445"/>
                    <a:pt x="109" y="447"/>
                  </a:cubicBezTo>
                  <a:cubicBezTo>
                    <a:pt x="109" y="448"/>
                    <a:pt x="109" y="449"/>
                    <a:pt x="110" y="451"/>
                  </a:cubicBezTo>
                  <a:cubicBezTo>
                    <a:pt x="92" y="456"/>
                    <a:pt x="77" y="457"/>
                    <a:pt x="61" y="457"/>
                  </a:cubicBezTo>
                  <a:cubicBezTo>
                    <a:pt x="61" y="459"/>
                    <a:pt x="62" y="461"/>
                    <a:pt x="63" y="462"/>
                  </a:cubicBezTo>
                  <a:cubicBezTo>
                    <a:pt x="62" y="462"/>
                    <a:pt x="61" y="462"/>
                    <a:pt x="61" y="462"/>
                  </a:cubicBezTo>
                  <a:moveTo>
                    <a:pt x="122" y="461"/>
                  </a:moveTo>
                  <a:cubicBezTo>
                    <a:pt x="122" y="460"/>
                    <a:pt x="124" y="454"/>
                    <a:pt x="128" y="456"/>
                  </a:cubicBezTo>
                  <a:cubicBezTo>
                    <a:pt x="127" y="457"/>
                    <a:pt x="125" y="458"/>
                    <a:pt x="125" y="461"/>
                  </a:cubicBezTo>
                  <a:cubicBezTo>
                    <a:pt x="124" y="461"/>
                    <a:pt x="123" y="461"/>
                    <a:pt x="122" y="461"/>
                  </a:cubicBezTo>
                  <a:moveTo>
                    <a:pt x="388" y="455"/>
                  </a:moveTo>
                  <a:cubicBezTo>
                    <a:pt x="385" y="450"/>
                    <a:pt x="385" y="448"/>
                    <a:pt x="386" y="445"/>
                  </a:cubicBezTo>
                  <a:cubicBezTo>
                    <a:pt x="387" y="444"/>
                    <a:pt x="388" y="444"/>
                    <a:pt x="389" y="444"/>
                  </a:cubicBezTo>
                  <a:cubicBezTo>
                    <a:pt x="390" y="445"/>
                    <a:pt x="391" y="453"/>
                    <a:pt x="388" y="455"/>
                  </a:cubicBezTo>
                  <a:moveTo>
                    <a:pt x="171" y="442"/>
                  </a:moveTo>
                  <a:cubicBezTo>
                    <a:pt x="172" y="439"/>
                    <a:pt x="172" y="439"/>
                    <a:pt x="177" y="439"/>
                  </a:cubicBezTo>
                  <a:cubicBezTo>
                    <a:pt x="175" y="440"/>
                    <a:pt x="173" y="441"/>
                    <a:pt x="171" y="442"/>
                  </a:cubicBezTo>
                  <a:moveTo>
                    <a:pt x="176" y="434"/>
                  </a:moveTo>
                  <a:cubicBezTo>
                    <a:pt x="176" y="429"/>
                    <a:pt x="185" y="428"/>
                    <a:pt x="190" y="427"/>
                  </a:cubicBezTo>
                  <a:cubicBezTo>
                    <a:pt x="188" y="429"/>
                    <a:pt x="186" y="431"/>
                    <a:pt x="185" y="433"/>
                  </a:cubicBezTo>
                  <a:cubicBezTo>
                    <a:pt x="184" y="433"/>
                    <a:pt x="184" y="432"/>
                    <a:pt x="184" y="431"/>
                  </a:cubicBezTo>
                  <a:cubicBezTo>
                    <a:pt x="183" y="431"/>
                    <a:pt x="182" y="431"/>
                    <a:pt x="181" y="431"/>
                  </a:cubicBezTo>
                  <a:cubicBezTo>
                    <a:pt x="181" y="432"/>
                    <a:pt x="181" y="433"/>
                    <a:pt x="181" y="433"/>
                  </a:cubicBezTo>
                  <a:cubicBezTo>
                    <a:pt x="179" y="433"/>
                    <a:pt x="178" y="434"/>
                    <a:pt x="176" y="434"/>
                  </a:cubicBezTo>
                  <a:moveTo>
                    <a:pt x="110" y="433"/>
                  </a:moveTo>
                  <a:cubicBezTo>
                    <a:pt x="110" y="433"/>
                    <a:pt x="110" y="432"/>
                    <a:pt x="110" y="431"/>
                  </a:cubicBezTo>
                  <a:cubicBezTo>
                    <a:pt x="114" y="430"/>
                    <a:pt x="116" y="427"/>
                    <a:pt x="122" y="429"/>
                  </a:cubicBezTo>
                  <a:cubicBezTo>
                    <a:pt x="118" y="433"/>
                    <a:pt x="114" y="433"/>
                    <a:pt x="110" y="433"/>
                  </a:cubicBezTo>
                  <a:moveTo>
                    <a:pt x="130" y="430"/>
                  </a:moveTo>
                  <a:cubicBezTo>
                    <a:pt x="137" y="427"/>
                    <a:pt x="145" y="425"/>
                    <a:pt x="152" y="423"/>
                  </a:cubicBezTo>
                  <a:cubicBezTo>
                    <a:pt x="152" y="423"/>
                    <a:pt x="152" y="424"/>
                    <a:pt x="152" y="425"/>
                  </a:cubicBezTo>
                  <a:cubicBezTo>
                    <a:pt x="149" y="425"/>
                    <a:pt x="145" y="426"/>
                    <a:pt x="142" y="427"/>
                  </a:cubicBezTo>
                  <a:cubicBezTo>
                    <a:pt x="142" y="427"/>
                    <a:pt x="142" y="428"/>
                    <a:pt x="142" y="429"/>
                  </a:cubicBezTo>
                  <a:cubicBezTo>
                    <a:pt x="138" y="429"/>
                    <a:pt x="134" y="430"/>
                    <a:pt x="130" y="430"/>
                  </a:cubicBezTo>
                  <a:moveTo>
                    <a:pt x="189" y="420"/>
                  </a:moveTo>
                  <a:cubicBezTo>
                    <a:pt x="189" y="420"/>
                    <a:pt x="189" y="419"/>
                    <a:pt x="189" y="418"/>
                  </a:cubicBezTo>
                  <a:cubicBezTo>
                    <a:pt x="190" y="418"/>
                    <a:pt x="192" y="418"/>
                    <a:pt x="193" y="418"/>
                  </a:cubicBezTo>
                  <a:cubicBezTo>
                    <a:pt x="192" y="419"/>
                    <a:pt x="190" y="420"/>
                    <a:pt x="189" y="420"/>
                  </a:cubicBezTo>
                  <a:moveTo>
                    <a:pt x="194" y="416"/>
                  </a:moveTo>
                  <a:cubicBezTo>
                    <a:pt x="194" y="414"/>
                    <a:pt x="194" y="412"/>
                    <a:pt x="194" y="410"/>
                  </a:cubicBezTo>
                  <a:cubicBezTo>
                    <a:pt x="195" y="410"/>
                    <a:pt x="197" y="410"/>
                    <a:pt x="199" y="410"/>
                  </a:cubicBezTo>
                  <a:cubicBezTo>
                    <a:pt x="197" y="412"/>
                    <a:pt x="196" y="414"/>
                    <a:pt x="194" y="416"/>
                  </a:cubicBezTo>
                  <a:moveTo>
                    <a:pt x="20" y="415"/>
                  </a:moveTo>
                  <a:cubicBezTo>
                    <a:pt x="16" y="407"/>
                    <a:pt x="16" y="405"/>
                    <a:pt x="18" y="401"/>
                  </a:cubicBezTo>
                  <a:cubicBezTo>
                    <a:pt x="25" y="403"/>
                    <a:pt x="32" y="404"/>
                    <a:pt x="39" y="405"/>
                  </a:cubicBezTo>
                  <a:cubicBezTo>
                    <a:pt x="38" y="406"/>
                    <a:pt x="38" y="407"/>
                    <a:pt x="38" y="407"/>
                  </a:cubicBezTo>
                  <a:cubicBezTo>
                    <a:pt x="32" y="406"/>
                    <a:pt x="26" y="405"/>
                    <a:pt x="20" y="404"/>
                  </a:cubicBezTo>
                  <a:cubicBezTo>
                    <a:pt x="20" y="408"/>
                    <a:pt x="20" y="411"/>
                    <a:pt x="20" y="415"/>
                  </a:cubicBezTo>
                  <a:moveTo>
                    <a:pt x="97" y="413"/>
                  </a:moveTo>
                  <a:cubicBezTo>
                    <a:pt x="94" y="412"/>
                    <a:pt x="91" y="411"/>
                    <a:pt x="88" y="411"/>
                  </a:cubicBezTo>
                  <a:cubicBezTo>
                    <a:pt x="88" y="407"/>
                    <a:pt x="99" y="406"/>
                    <a:pt x="104" y="404"/>
                  </a:cubicBezTo>
                  <a:cubicBezTo>
                    <a:pt x="104" y="405"/>
                    <a:pt x="104" y="405"/>
                    <a:pt x="105" y="406"/>
                  </a:cubicBezTo>
                  <a:cubicBezTo>
                    <a:pt x="101" y="409"/>
                    <a:pt x="101" y="408"/>
                    <a:pt x="100" y="413"/>
                  </a:cubicBezTo>
                  <a:cubicBezTo>
                    <a:pt x="99" y="413"/>
                    <a:pt x="98" y="413"/>
                    <a:pt x="97" y="413"/>
                  </a:cubicBezTo>
                  <a:moveTo>
                    <a:pt x="282" y="412"/>
                  </a:moveTo>
                  <a:cubicBezTo>
                    <a:pt x="266" y="387"/>
                    <a:pt x="278" y="344"/>
                    <a:pt x="283" y="322"/>
                  </a:cubicBezTo>
                  <a:cubicBezTo>
                    <a:pt x="289" y="306"/>
                    <a:pt x="294" y="291"/>
                    <a:pt x="300" y="276"/>
                  </a:cubicBezTo>
                  <a:cubicBezTo>
                    <a:pt x="302" y="276"/>
                    <a:pt x="305" y="267"/>
                    <a:pt x="305" y="265"/>
                  </a:cubicBezTo>
                  <a:cubicBezTo>
                    <a:pt x="307" y="265"/>
                    <a:pt x="309" y="259"/>
                    <a:pt x="309" y="258"/>
                  </a:cubicBezTo>
                  <a:cubicBezTo>
                    <a:pt x="322" y="245"/>
                    <a:pt x="327" y="215"/>
                    <a:pt x="350" y="215"/>
                  </a:cubicBezTo>
                  <a:cubicBezTo>
                    <a:pt x="351" y="218"/>
                    <a:pt x="352" y="221"/>
                    <a:pt x="358" y="224"/>
                  </a:cubicBezTo>
                  <a:cubicBezTo>
                    <a:pt x="358" y="228"/>
                    <a:pt x="357" y="234"/>
                    <a:pt x="354" y="240"/>
                  </a:cubicBezTo>
                  <a:cubicBezTo>
                    <a:pt x="364" y="242"/>
                    <a:pt x="363" y="241"/>
                    <a:pt x="363" y="255"/>
                  </a:cubicBezTo>
                  <a:cubicBezTo>
                    <a:pt x="359" y="261"/>
                    <a:pt x="353" y="265"/>
                    <a:pt x="347" y="269"/>
                  </a:cubicBezTo>
                  <a:cubicBezTo>
                    <a:pt x="346" y="270"/>
                    <a:pt x="346" y="272"/>
                    <a:pt x="346" y="274"/>
                  </a:cubicBezTo>
                  <a:cubicBezTo>
                    <a:pt x="344" y="274"/>
                    <a:pt x="344" y="274"/>
                    <a:pt x="343" y="274"/>
                  </a:cubicBezTo>
                  <a:cubicBezTo>
                    <a:pt x="342" y="275"/>
                    <a:pt x="342" y="276"/>
                    <a:pt x="341" y="278"/>
                  </a:cubicBezTo>
                  <a:cubicBezTo>
                    <a:pt x="335" y="279"/>
                    <a:pt x="332" y="279"/>
                    <a:pt x="332" y="287"/>
                  </a:cubicBezTo>
                  <a:cubicBezTo>
                    <a:pt x="331" y="287"/>
                    <a:pt x="330" y="287"/>
                    <a:pt x="330" y="287"/>
                  </a:cubicBezTo>
                  <a:cubicBezTo>
                    <a:pt x="329" y="294"/>
                    <a:pt x="321" y="302"/>
                    <a:pt x="319" y="313"/>
                  </a:cubicBezTo>
                  <a:cubicBezTo>
                    <a:pt x="319" y="313"/>
                    <a:pt x="318" y="313"/>
                    <a:pt x="317" y="313"/>
                  </a:cubicBezTo>
                  <a:cubicBezTo>
                    <a:pt x="316" y="316"/>
                    <a:pt x="316" y="319"/>
                    <a:pt x="315" y="323"/>
                  </a:cubicBezTo>
                  <a:cubicBezTo>
                    <a:pt x="314" y="323"/>
                    <a:pt x="314" y="323"/>
                    <a:pt x="313" y="323"/>
                  </a:cubicBezTo>
                  <a:cubicBezTo>
                    <a:pt x="309" y="331"/>
                    <a:pt x="306" y="338"/>
                    <a:pt x="302" y="346"/>
                  </a:cubicBezTo>
                  <a:cubicBezTo>
                    <a:pt x="297" y="346"/>
                    <a:pt x="293" y="381"/>
                    <a:pt x="287" y="390"/>
                  </a:cubicBezTo>
                  <a:cubicBezTo>
                    <a:pt x="287" y="390"/>
                    <a:pt x="286" y="412"/>
                    <a:pt x="282" y="412"/>
                  </a:cubicBezTo>
                  <a:moveTo>
                    <a:pt x="45" y="408"/>
                  </a:moveTo>
                  <a:cubicBezTo>
                    <a:pt x="43" y="408"/>
                    <a:pt x="42" y="407"/>
                    <a:pt x="41" y="407"/>
                  </a:cubicBezTo>
                  <a:cubicBezTo>
                    <a:pt x="41" y="407"/>
                    <a:pt x="41" y="406"/>
                    <a:pt x="41" y="405"/>
                  </a:cubicBezTo>
                  <a:cubicBezTo>
                    <a:pt x="48" y="405"/>
                    <a:pt x="55" y="405"/>
                    <a:pt x="62" y="405"/>
                  </a:cubicBezTo>
                  <a:cubicBezTo>
                    <a:pt x="62" y="406"/>
                    <a:pt x="62" y="407"/>
                    <a:pt x="62" y="407"/>
                  </a:cubicBezTo>
                  <a:cubicBezTo>
                    <a:pt x="56" y="407"/>
                    <a:pt x="50" y="408"/>
                    <a:pt x="45" y="408"/>
                  </a:cubicBezTo>
                  <a:moveTo>
                    <a:pt x="28" y="402"/>
                  </a:moveTo>
                  <a:cubicBezTo>
                    <a:pt x="18" y="398"/>
                    <a:pt x="18" y="398"/>
                    <a:pt x="16" y="396"/>
                  </a:cubicBezTo>
                  <a:cubicBezTo>
                    <a:pt x="16" y="389"/>
                    <a:pt x="15" y="391"/>
                    <a:pt x="21" y="393"/>
                  </a:cubicBezTo>
                  <a:cubicBezTo>
                    <a:pt x="21" y="394"/>
                    <a:pt x="21" y="395"/>
                    <a:pt x="21" y="396"/>
                  </a:cubicBezTo>
                  <a:cubicBezTo>
                    <a:pt x="23" y="397"/>
                    <a:pt x="26" y="398"/>
                    <a:pt x="28" y="399"/>
                  </a:cubicBezTo>
                  <a:cubicBezTo>
                    <a:pt x="28" y="400"/>
                    <a:pt x="28" y="401"/>
                    <a:pt x="28" y="402"/>
                  </a:cubicBezTo>
                  <a:moveTo>
                    <a:pt x="104" y="402"/>
                  </a:moveTo>
                  <a:cubicBezTo>
                    <a:pt x="103" y="400"/>
                    <a:pt x="103" y="400"/>
                    <a:pt x="105" y="398"/>
                  </a:cubicBezTo>
                  <a:cubicBezTo>
                    <a:pt x="108" y="398"/>
                    <a:pt x="111" y="399"/>
                    <a:pt x="114" y="399"/>
                  </a:cubicBezTo>
                  <a:cubicBezTo>
                    <a:pt x="111" y="400"/>
                    <a:pt x="107" y="401"/>
                    <a:pt x="104" y="402"/>
                  </a:cubicBezTo>
                  <a:moveTo>
                    <a:pt x="121" y="402"/>
                  </a:moveTo>
                  <a:cubicBezTo>
                    <a:pt x="121" y="401"/>
                    <a:pt x="121" y="400"/>
                    <a:pt x="121" y="399"/>
                  </a:cubicBezTo>
                  <a:cubicBezTo>
                    <a:pt x="120" y="399"/>
                    <a:pt x="119" y="399"/>
                    <a:pt x="118" y="399"/>
                  </a:cubicBezTo>
                  <a:cubicBezTo>
                    <a:pt x="118" y="398"/>
                    <a:pt x="118" y="397"/>
                    <a:pt x="118" y="397"/>
                  </a:cubicBezTo>
                  <a:cubicBezTo>
                    <a:pt x="125" y="395"/>
                    <a:pt x="125" y="395"/>
                    <a:pt x="139" y="389"/>
                  </a:cubicBezTo>
                  <a:cubicBezTo>
                    <a:pt x="129" y="383"/>
                    <a:pt x="120" y="388"/>
                    <a:pt x="113" y="390"/>
                  </a:cubicBezTo>
                  <a:cubicBezTo>
                    <a:pt x="113" y="389"/>
                    <a:pt x="113" y="389"/>
                    <a:pt x="113" y="388"/>
                  </a:cubicBezTo>
                  <a:cubicBezTo>
                    <a:pt x="111" y="388"/>
                    <a:pt x="111" y="388"/>
                    <a:pt x="111" y="387"/>
                  </a:cubicBezTo>
                  <a:cubicBezTo>
                    <a:pt x="121" y="386"/>
                    <a:pt x="131" y="383"/>
                    <a:pt x="142" y="380"/>
                  </a:cubicBezTo>
                  <a:cubicBezTo>
                    <a:pt x="142" y="379"/>
                    <a:pt x="142" y="379"/>
                    <a:pt x="142" y="378"/>
                  </a:cubicBezTo>
                  <a:cubicBezTo>
                    <a:pt x="117" y="378"/>
                    <a:pt x="117" y="377"/>
                    <a:pt x="119" y="377"/>
                  </a:cubicBezTo>
                  <a:cubicBezTo>
                    <a:pt x="119" y="376"/>
                    <a:pt x="118" y="376"/>
                    <a:pt x="118" y="376"/>
                  </a:cubicBezTo>
                  <a:cubicBezTo>
                    <a:pt x="111" y="376"/>
                    <a:pt x="103" y="376"/>
                    <a:pt x="96" y="376"/>
                  </a:cubicBezTo>
                  <a:cubicBezTo>
                    <a:pt x="97" y="377"/>
                    <a:pt x="99" y="378"/>
                    <a:pt x="100" y="379"/>
                  </a:cubicBezTo>
                  <a:cubicBezTo>
                    <a:pt x="96" y="378"/>
                    <a:pt x="92" y="378"/>
                    <a:pt x="88" y="378"/>
                  </a:cubicBezTo>
                  <a:cubicBezTo>
                    <a:pt x="88" y="377"/>
                    <a:pt x="89" y="376"/>
                    <a:pt x="89" y="376"/>
                  </a:cubicBezTo>
                  <a:cubicBezTo>
                    <a:pt x="78" y="376"/>
                    <a:pt x="70" y="374"/>
                    <a:pt x="63" y="373"/>
                  </a:cubicBezTo>
                  <a:cubicBezTo>
                    <a:pt x="63" y="372"/>
                    <a:pt x="63" y="371"/>
                    <a:pt x="63" y="371"/>
                  </a:cubicBezTo>
                  <a:cubicBezTo>
                    <a:pt x="60" y="370"/>
                    <a:pt x="57" y="368"/>
                    <a:pt x="54" y="367"/>
                  </a:cubicBezTo>
                  <a:cubicBezTo>
                    <a:pt x="54" y="368"/>
                    <a:pt x="54" y="369"/>
                    <a:pt x="54" y="370"/>
                  </a:cubicBezTo>
                  <a:cubicBezTo>
                    <a:pt x="57" y="372"/>
                    <a:pt x="60" y="374"/>
                    <a:pt x="63" y="376"/>
                  </a:cubicBezTo>
                  <a:cubicBezTo>
                    <a:pt x="53" y="376"/>
                    <a:pt x="45" y="362"/>
                    <a:pt x="40" y="359"/>
                  </a:cubicBezTo>
                  <a:cubicBezTo>
                    <a:pt x="42" y="359"/>
                    <a:pt x="45" y="360"/>
                    <a:pt x="48" y="362"/>
                  </a:cubicBezTo>
                  <a:cubicBezTo>
                    <a:pt x="48" y="361"/>
                    <a:pt x="48" y="360"/>
                    <a:pt x="48" y="358"/>
                  </a:cubicBezTo>
                  <a:cubicBezTo>
                    <a:pt x="51" y="358"/>
                    <a:pt x="55" y="358"/>
                    <a:pt x="59" y="358"/>
                  </a:cubicBezTo>
                  <a:cubicBezTo>
                    <a:pt x="59" y="357"/>
                    <a:pt x="59" y="356"/>
                    <a:pt x="59" y="356"/>
                  </a:cubicBezTo>
                  <a:cubicBezTo>
                    <a:pt x="63" y="355"/>
                    <a:pt x="67" y="354"/>
                    <a:pt x="70" y="354"/>
                  </a:cubicBezTo>
                  <a:cubicBezTo>
                    <a:pt x="71" y="355"/>
                    <a:pt x="71" y="357"/>
                    <a:pt x="72" y="358"/>
                  </a:cubicBezTo>
                  <a:cubicBezTo>
                    <a:pt x="72" y="358"/>
                    <a:pt x="73" y="358"/>
                    <a:pt x="74" y="358"/>
                  </a:cubicBezTo>
                  <a:cubicBezTo>
                    <a:pt x="74" y="358"/>
                    <a:pt x="74" y="359"/>
                    <a:pt x="74" y="360"/>
                  </a:cubicBezTo>
                  <a:cubicBezTo>
                    <a:pt x="71" y="359"/>
                    <a:pt x="69" y="359"/>
                    <a:pt x="67" y="358"/>
                  </a:cubicBezTo>
                  <a:cubicBezTo>
                    <a:pt x="70" y="361"/>
                    <a:pt x="70" y="361"/>
                    <a:pt x="75" y="362"/>
                  </a:cubicBezTo>
                  <a:cubicBezTo>
                    <a:pt x="75" y="363"/>
                    <a:pt x="75" y="363"/>
                    <a:pt x="75" y="364"/>
                  </a:cubicBezTo>
                  <a:cubicBezTo>
                    <a:pt x="88" y="367"/>
                    <a:pt x="101" y="370"/>
                    <a:pt x="114" y="372"/>
                  </a:cubicBezTo>
                  <a:cubicBezTo>
                    <a:pt x="117" y="372"/>
                    <a:pt x="147" y="372"/>
                    <a:pt x="153" y="378"/>
                  </a:cubicBezTo>
                  <a:cubicBezTo>
                    <a:pt x="150" y="385"/>
                    <a:pt x="144" y="389"/>
                    <a:pt x="138" y="390"/>
                  </a:cubicBezTo>
                  <a:cubicBezTo>
                    <a:pt x="138" y="391"/>
                    <a:pt x="138" y="392"/>
                    <a:pt x="138" y="392"/>
                  </a:cubicBezTo>
                  <a:cubicBezTo>
                    <a:pt x="131" y="392"/>
                    <a:pt x="125" y="397"/>
                    <a:pt x="121" y="402"/>
                  </a:cubicBezTo>
                  <a:moveTo>
                    <a:pt x="68" y="400"/>
                  </a:moveTo>
                  <a:cubicBezTo>
                    <a:pt x="61" y="397"/>
                    <a:pt x="56" y="390"/>
                    <a:pt x="55" y="389"/>
                  </a:cubicBezTo>
                  <a:cubicBezTo>
                    <a:pt x="57" y="389"/>
                    <a:pt x="68" y="393"/>
                    <a:pt x="71" y="399"/>
                  </a:cubicBezTo>
                  <a:cubicBezTo>
                    <a:pt x="70" y="399"/>
                    <a:pt x="69" y="399"/>
                    <a:pt x="68" y="400"/>
                  </a:cubicBezTo>
                  <a:moveTo>
                    <a:pt x="34" y="399"/>
                  </a:moveTo>
                  <a:cubicBezTo>
                    <a:pt x="33" y="398"/>
                    <a:pt x="33" y="398"/>
                    <a:pt x="32" y="397"/>
                  </a:cubicBezTo>
                  <a:cubicBezTo>
                    <a:pt x="29" y="397"/>
                    <a:pt x="26" y="397"/>
                    <a:pt x="24" y="397"/>
                  </a:cubicBezTo>
                  <a:cubicBezTo>
                    <a:pt x="24" y="396"/>
                    <a:pt x="24" y="395"/>
                    <a:pt x="24" y="395"/>
                  </a:cubicBezTo>
                  <a:cubicBezTo>
                    <a:pt x="25" y="394"/>
                    <a:pt x="27" y="394"/>
                    <a:pt x="29" y="394"/>
                  </a:cubicBezTo>
                  <a:cubicBezTo>
                    <a:pt x="21" y="391"/>
                    <a:pt x="21" y="390"/>
                    <a:pt x="17" y="390"/>
                  </a:cubicBezTo>
                  <a:cubicBezTo>
                    <a:pt x="17" y="389"/>
                    <a:pt x="17" y="389"/>
                    <a:pt x="17" y="388"/>
                  </a:cubicBezTo>
                  <a:cubicBezTo>
                    <a:pt x="23" y="389"/>
                    <a:pt x="30" y="391"/>
                    <a:pt x="37" y="392"/>
                  </a:cubicBezTo>
                  <a:cubicBezTo>
                    <a:pt x="37" y="393"/>
                    <a:pt x="37" y="394"/>
                    <a:pt x="37" y="395"/>
                  </a:cubicBezTo>
                  <a:cubicBezTo>
                    <a:pt x="34" y="395"/>
                    <a:pt x="33" y="395"/>
                    <a:pt x="31" y="395"/>
                  </a:cubicBezTo>
                  <a:cubicBezTo>
                    <a:pt x="33" y="395"/>
                    <a:pt x="35" y="396"/>
                    <a:pt x="38" y="397"/>
                  </a:cubicBezTo>
                  <a:cubicBezTo>
                    <a:pt x="38" y="397"/>
                    <a:pt x="38" y="398"/>
                    <a:pt x="38" y="399"/>
                  </a:cubicBezTo>
                  <a:cubicBezTo>
                    <a:pt x="36" y="399"/>
                    <a:pt x="35" y="399"/>
                    <a:pt x="34" y="399"/>
                  </a:cubicBezTo>
                  <a:moveTo>
                    <a:pt x="11" y="395"/>
                  </a:moveTo>
                  <a:cubicBezTo>
                    <a:pt x="10" y="393"/>
                    <a:pt x="10" y="393"/>
                    <a:pt x="8" y="392"/>
                  </a:cubicBezTo>
                  <a:cubicBezTo>
                    <a:pt x="8" y="392"/>
                    <a:pt x="8" y="391"/>
                    <a:pt x="8" y="390"/>
                  </a:cubicBezTo>
                  <a:cubicBezTo>
                    <a:pt x="9" y="390"/>
                    <a:pt x="10" y="390"/>
                    <a:pt x="11" y="390"/>
                  </a:cubicBezTo>
                  <a:cubicBezTo>
                    <a:pt x="12" y="392"/>
                    <a:pt x="13" y="393"/>
                    <a:pt x="14" y="395"/>
                  </a:cubicBezTo>
                  <a:cubicBezTo>
                    <a:pt x="13" y="395"/>
                    <a:pt x="12" y="395"/>
                    <a:pt x="11" y="395"/>
                  </a:cubicBezTo>
                  <a:moveTo>
                    <a:pt x="92" y="388"/>
                  </a:moveTo>
                  <a:cubicBezTo>
                    <a:pt x="92" y="387"/>
                    <a:pt x="92" y="386"/>
                    <a:pt x="92" y="386"/>
                  </a:cubicBezTo>
                  <a:cubicBezTo>
                    <a:pt x="94" y="386"/>
                    <a:pt x="96" y="386"/>
                    <a:pt x="98" y="387"/>
                  </a:cubicBezTo>
                  <a:cubicBezTo>
                    <a:pt x="98" y="387"/>
                    <a:pt x="98" y="388"/>
                    <a:pt x="98" y="388"/>
                  </a:cubicBezTo>
                  <a:cubicBezTo>
                    <a:pt x="96" y="388"/>
                    <a:pt x="94" y="388"/>
                    <a:pt x="92" y="388"/>
                  </a:cubicBezTo>
                  <a:moveTo>
                    <a:pt x="29" y="387"/>
                  </a:moveTo>
                  <a:cubicBezTo>
                    <a:pt x="25" y="385"/>
                    <a:pt x="21" y="383"/>
                    <a:pt x="17" y="382"/>
                  </a:cubicBezTo>
                  <a:cubicBezTo>
                    <a:pt x="16" y="381"/>
                    <a:pt x="16" y="380"/>
                    <a:pt x="16" y="379"/>
                  </a:cubicBezTo>
                  <a:cubicBezTo>
                    <a:pt x="25" y="383"/>
                    <a:pt x="29" y="384"/>
                    <a:pt x="32" y="386"/>
                  </a:cubicBezTo>
                  <a:cubicBezTo>
                    <a:pt x="31" y="386"/>
                    <a:pt x="30" y="386"/>
                    <a:pt x="29" y="387"/>
                  </a:cubicBezTo>
                  <a:moveTo>
                    <a:pt x="66" y="384"/>
                  </a:moveTo>
                  <a:cubicBezTo>
                    <a:pt x="64" y="379"/>
                    <a:pt x="42" y="372"/>
                    <a:pt x="67" y="380"/>
                  </a:cubicBezTo>
                  <a:cubicBezTo>
                    <a:pt x="67" y="381"/>
                    <a:pt x="68" y="382"/>
                    <a:pt x="69" y="382"/>
                  </a:cubicBezTo>
                  <a:cubicBezTo>
                    <a:pt x="68" y="383"/>
                    <a:pt x="67" y="383"/>
                    <a:pt x="66" y="384"/>
                  </a:cubicBezTo>
                  <a:moveTo>
                    <a:pt x="128" y="382"/>
                  </a:moveTo>
                  <a:cubicBezTo>
                    <a:pt x="128" y="379"/>
                    <a:pt x="129" y="379"/>
                    <a:pt x="133" y="381"/>
                  </a:cubicBezTo>
                  <a:cubicBezTo>
                    <a:pt x="131" y="381"/>
                    <a:pt x="129" y="381"/>
                    <a:pt x="128" y="382"/>
                  </a:cubicBezTo>
                  <a:moveTo>
                    <a:pt x="22" y="378"/>
                  </a:moveTo>
                  <a:cubicBezTo>
                    <a:pt x="20" y="378"/>
                    <a:pt x="18" y="377"/>
                    <a:pt x="17" y="377"/>
                  </a:cubicBezTo>
                  <a:cubicBezTo>
                    <a:pt x="17" y="376"/>
                    <a:pt x="17" y="376"/>
                    <a:pt x="17" y="375"/>
                  </a:cubicBezTo>
                  <a:cubicBezTo>
                    <a:pt x="14" y="374"/>
                    <a:pt x="12" y="373"/>
                    <a:pt x="10" y="373"/>
                  </a:cubicBezTo>
                  <a:cubicBezTo>
                    <a:pt x="10" y="372"/>
                    <a:pt x="10" y="371"/>
                    <a:pt x="10" y="371"/>
                  </a:cubicBezTo>
                  <a:cubicBezTo>
                    <a:pt x="12" y="370"/>
                    <a:pt x="13" y="370"/>
                    <a:pt x="14" y="370"/>
                  </a:cubicBezTo>
                  <a:cubicBezTo>
                    <a:pt x="12" y="367"/>
                    <a:pt x="11" y="366"/>
                    <a:pt x="8" y="366"/>
                  </a:cubicBezTo>
                  <a:cubicBezTo>
                    <a:pt x="6" y="363"/>
                    <a:pt x="0" y="360"/>
                    <a:pt x="0" y="360"/>
                  </a:cubicBezTo>
                  <a:cubicBezTo>
                    <a:pt x="9" y="364"/>
                    <a:pt x="19" y="369"/>
                    <a:pt x="28" y="373"/>
                  </a:cubicBezTo>
                  <a:cubicBezTo>
                    <a:pt x="28" y="373"/>
                    <a:pt x="28" y="374"/>
                    <a:pt x="28" y="375"/>
                  </a:cubicBezTo>
                  <a:cubicBezTo>
                    <a:pt x="25" y="374"/>
                    <a:pt x="22" y="373"/>
                    <a:pt x="20" y="373"/>
                  </a:cubicBezTo>
                  <a:cubicBezTo>
                    <a:pt x="19" y="372"/>
                    <a:pt x="19" y="371"/>
                    <a:pt x="19" y="371"/>
                  </a:cubicBezTo>
                  <a:cubicBezTo>
                    <a:pt x="17" y="371"/>
                    <a:pt x="16" y="371"/>
                    <a:pt x="14" y="371"/>
                  </a:cubicBezTo>
                  <a:cubicBezTo>
                    <a:pt x="22" y="376"/>
                    <a:pt x="22" y="376"/>
                    <a:pt x="24" y="378"/>
                  </a:cubicBezTo>
                  <a:cubicBezTo>
                    <a:pt x="23" y="378"/>
                    <a:pt x="22" y="378"/>
                    <a:pt x="22" y="378"/>
                  </a:cubicBezTo>
                  <a:moveTo>
                    <a:pt x="53" y="377"/>
                  </a:moveTo>
                  <a:cubicBezTo>
                    <a:pt x="49" y="373"/>
                    <a:pt x="48" y="373"/>
                    <a:pt x="45" y="373"/>
                  </a:cubicBezTo>
                  <a:cubicBezTo>
                    <a:pt x="45" y="371"/>
                    <a:pt x="45" y="371"/>
                    <a:pt x="41" y="368"/>
                  </a:cubicBezTo>
                  <a:cubicBezTo>
                    <a:pt x="43" y="368"/>
                    <a:pt x="45" y="368"/>
                    <a:pt x="46" y="369"/>
                  </a:cubicBezTo>
                  <a:cubicBezTo>
                    <a:pt x="46" y="369"/>
                    <a:pt x="46" y="370"/>
                    <a:pt x="46" y="370"/>
                  </a:cubicBezTo>
                  <a:cubicBezTo>
                    <a:pt x="50" y="370"/>
                    <a:pt x="50" y="373"/>
                    <a:pt x="53" y="377"/>
                  </a:cubicBezTo>
                  <a:moveTo>
                    <a:pt x="31" y="354"/>
                  </a:moveTo>
                  <a:cubicBezTo>
                    <a:pt x="31" y="352"/>
                    <a:pt x="31" y="351"/>
                    <a:pt x="30" y="349"/>
                  </a:cubicBezTo>
                  <a:cubicBezTo>
                    <a:pt x="32" y="349"/>
                    <a:pt x="35" y="348"/>
                    <a:pt x="38" y="354"/>
                  </a:cubicBezTo>
                  <a:cubicBezTo>
                    <a:pt x="36" y="354"/>
                    <a:pt x="34" y="354"/>
                    <a:pt x="31" y="354"/>
                  </a:cubicBezTo>
                  <a:moveTo>
                    <a:pt x="42" y="354"/>
                  </a:moveTo>
                  <a:cubicBezTo>
                    <a:pt x="42" y="353"/>
                    <a:pt x="41" y="352"/>
                    <a:pt x="41" y="352"/>
                  </a:cubicBezTo>
                  <a:cubicBezTo>
                    <a:pt x="43" y="352"/>
                    <a:pt x="45" y="352"/>
                    <a:pt x="47" y="353"/>
                  </a:cubicBezTo>
                  <a:cubicBezTo>
                    <a:pt x="45" y="353"/>
                    <a:pt x="44" y="353"/>
                    <a:pt x="42" y="354"/>
                  </a:cubicBezTo>
                  <a:moveTo>
                    <a:pt x="66" y="351"/>
                  </a:moveTo>
                  <a:cubicBezTo>
                    <a:pt x="65" y="351"/>
                    <a:pt x="64" y="350"/>
                    <a:pt x="63" y="349"/>
                  </a:cubicBezTo>
                  <a:cubicBezTo>
                    <a:pt x="67" y="350"/>
                    <a:pt x="70" y="350"/>
                    <a:pt x="74" y="351"/>
                  </a:cubicBezTo>
                  <a:cubicBezTo>
                    <a:pt x="71" y="351"/>
                    <a:pt x="69" y="351"/>
                    <a:pt x="66" y="351"/>
                  </a:cubicBezTo>
                  <a:moveTo>
                    <a:pt x="167" y="350"/>
                  </a:moveTo>
                  <a:cubicBezTo>
                    <a:pt x="167" y="344"/>
                    <a:pt x="173" y="343"/>
                    <a:pt x="178" y="343"/>
                  </a:cubicBezTo>
                  <a:cubicBezTo>
                    <a:pt x="178" y="343"/>
                    <a:pt x="178" y="344"/>
                    <a:pt x="178" y="345"/>
                  </a:cubicBezTo>
                  <a:cubicBezTo>
                    <a:pt x="174" y="347"/>
                    <a:pt x="170" y="348"/>
                    <a:pt x="167" y="350"/>
                  </a:cubicBezTo>
                  <a:moveTo>
                    <a:pt x="42" y="349"/>
                  </a:moveTo>
                  <a:cubicBezTo>
                    <a:pt x="40" y="347"/>
                    <a:pt x="38" y="346"/>
                    <a:pt x="36" y="344"/>
                  </a:cubicBezTo>
                  <a:cubicBezTo>
                    <a:pt x="36" y="344"/>
                    <a:pt x="36" y="343"/>
                    <a:pt x="37" y="343"/>
                  </a:cubicBezTo>
                  <a:cubicBezTo>
                    <a:pt x="42" y="344"/>
                    <a:pt x="48" y="346"/>
                    <a:pt x="53" y="348"/>
                  </a:cubicBezTo>
                  <a:cubicBezTo>
                    <a:pt x="50" y="348"/>
                    <a:pt x="46" y="349"/>
                    <a:pt x="42" y="349"/>
                  </a:cubicBezTo>
                  <a:moveTo>
                    <a:pt x="541" y="345"/>
                  </a:moveTo>
                  <a:cubicBezTo>
                    <a:pt x="540" y="341"/>
                    <a:pt x="540" y="338"/>
                    <a:pt x="540" y="334"/>
                  </a:cubicBezTo>
                  <a:cubicBezTo>
                    <a:pt x="543" y="336"/>
                    <a:pt x="544" y="337"/>
                    <a:pt x="550" y="337"/>
                  </a:cubicBezTo>
                  <a:cubicBezTo>
                    <a:pt x="549" y="339"/>
                    <a:pt x="549" y="341"/>
                    <a:pt x="548" y="343"/>
                  </a:cubicBezTo>
                  <a:cubicBezTo>
                    <a:pt x="545" y="344"/>
                    <a:pt x="543" y="344"/>
                    <a:pt x="541" y="345"/>
                  </a:cubicBezTo>
                  <a:moveTo>
                    <a:pt x="75" y="343"/>
                  </a:moveTo>
                  <a:cubicBezTo>
                    <a:pt x="73" y="342"/>
                    <a:pt x="73" y="342"/>
                    <a:pt x="72" y="341"/>
                  </a:cubicBezTo>
                  <a:cubicBezTo>
                    <a:pt x="72" y="341"/>
                    <a:pt x="72" y="340"/>
                    <a:pt x="72" y="339"/>
                  </a:cubicBezTo>
                  <a:cubicBezTo>
                    <a:pt x="75" y="339"/>
                    <a:pt x="79" y="339"/>
                    <a:pt x="83" y="340"/>
                  </a:cubicBezTo>
                  <a:cubicBezTo>
                    <a:pt x="80" y="341"/>
                    <a:pt x="77" y="341"/>
                    <a:pt x="75" y="343"/>
                  </a:cubicBezTo>
                  <a:moveTo>
                    <a:pt x="36" y="335"/>
                  </a:moveTo>
                  <a:cubicBezTo>
                    <a:pt x="35" y="335"/>
                    <a:pt x="34" y="334"/>
                    <a:pt x="34" y="334"/>
                  </a:cubicBezTo>
                  <a:cubicBezTo>
                    <a:pt x="34" y="333"/>
                    <a:pt x="34" y="332"/>
                    <a:pt x="34" y="332"/>
                  </a:cubicBezTo>
                  <a:cubicBezTo>
                    <a:pt x="35" y="332"/>
                    <a:pt x="36" y="333"/>
                    <a:pt x="37" y="334"/>
                  </a:cubicBezTo>
                  <a:cubicBezTo>
                    <a:pt x="37" y="334"/>
                    <a:pt x="36" y="335"/>
                    <a:pt x="36" y="335"/>
                  </a:cubicBezTo>
                  <a:moveTo>
                    <a:pt x="525" y="328"/>
                  </a:moveTo>
                  <a:cubicBezTo>
                    <a:pt x="522" y="318"/>
                    <a:pt x="522" y="318"/>
                    <a:pt x="522" y="313"/>
                  </a:cubicBezTo>
                  <a:cubicBezTo>
                    <a:pt x="522" y="312"/>
                    <a:pt x="523" y="312"/>
                    <a:pt x="524" y="312"/>
                  </a:cubicBezTo>
                  <a:cubicBezTo>
                    <a:pt x="525" y="314"/>
                    <a:pt x="529" y="318"/>
                    <a:pt x="528" y="325"/>
                  </a:cubicBezTo>
                  <a:cubicBezTo>
                    <a:pt x="527" y="326"/>
                    <a:pt x="526" y="327"/>
                    <a:pt x="525" y="328"/>
                  </a:cubicBezTo>
                  <a:moveTo>
                    <a:pt x="544" y="328"/>
                  </a:moveTo>
                  <a:cubicBezTo>
                    <a:pt x="543" y="326"/>
                    <a:pt x="543" y="325"/>
                    <a:pt x="543" y="324"/>
                  </a:cubicBezTo>
                  <a:cubicBezTo>
                    <a:pt x="537" y="324"/>
                    <a:pt x="538" y="310"/>
                    <a:pt x="538" y="308"/>
                  </a:cubicBezTo>
                  <a:cubicBezTo>
                    <a:pt x="538" y="309"/>
                    <a:pt x="550" y="321"/>
                    <a:pt x="544" y="328"/>
                  </a:cubicBezTo>
                  <a:moveTo>
                    <a:pt x="106" y="326"/>
                  </a:moveTo>
                  <a:cubicBezTo>
                    <a:pt x="106" y="325"/>
                    <a:pt x="105" y="325"/>
                    <a:pt x="105" y="324"/>
                  </a:cubicBezTo>
                  <a:cubicBezTo>
                    <a:pt x="107" y="324"/>
                    <a:pt x="107" y="324"/>
                    <a:pt x="109" y="325"/>
                  </a:cubicBezTo>
                  <a:cubicBezTo>
                    <a:pt x="108" y="325"/>
                    <a:pt x="107" y="326"/>
                    <a:pt x="106" y="326"/>
                  </a:cubicBezTo>
                  <a:moveTo>
                    <a:pt x="92" y="322"/>
                  </a:moveTo>
                  <a:cubicBezTo>
                    <a:pt x="90" y="320"/>
                    <a:pt x="89" y="319"/>
                    <a:pt x="88" y="318"/>
                  </a:cubicBezTo>
                  <a:cubicBezTo>
                    <a:pt x="88" y="317"/>
                    <a:pt x="89" y="316"/>
                    <a:pt x="89" y="316"/>
                  </a:cubicBezTo>
                  <a:cubicBezTo>
                    <a:pt x="92" y="317"/>
                    <a:pt x="94" y="318"/>
                    <a:pt x="96" y="319"/>
                  </a:cubicBezTo>
                  <a:cubicBezTo>
                    <a:pt x="94" y="320"/>
                    <a:pt x="93" y="321"/>
                    <a:pt x="92" y="322"/>
                  </a:cubicBezTo>
                  <a:moveTo>
                    <a:pt x="59" y="318"/>
                  </a:moveTo>
                  <a:cubicBezTo>
                    <a:pt x="53" y="316"/>
                    <a:pt x="48" y="315"/>
                    <a:pt x="42" y="313"/>
                  </a:cubicBezTo>
                  <a:cubicBezTo>
                    <a:pt x="42" y="309"/>
                    <a:pt x="56" y="316"/>
                    <a:pt x="63" y="317"/>
                  </a:cubicBezTo>
                  <a:cubicBezTo>
                    <a:pt x="61" y="317"/>
                    <a:pt x="60" y="317"/>
                    <a:pt x="59" y="318"/>
                  </a:cubicBezTo>
                  <a:moveTo>
                    <a:pt x="74" y="310"/>
                  </a:moveTo>
                  <a:cubicBezTo>
                    <a:pt x="72" y="308"/>
                    <a:pt x="71" y="306"/>
                    <a:pt x="72" y="305"/>
                  </a:cubicBezTo>
                  <a:cubicBezTo>
                    <a:pt x="73" y="306"/>
                    <a:pt x="74" y="308"/>
                    <a:pt x="75" y="309"/>
                  </a:cubicBezTo>
                  <a:cubicBezTo>
                    <a:pt x="75" y="310"/>
                    <a:pt x="74" y="310"/>
                    <a:pt x="74" y="310"/>
                  </a:cubicBezTo>
                  <a:moveTo>
                    <a:pt x="28" y="300"/>
                  </a:moveTo>
                  <a:cubicBezTo>
                    <a:pt x="28" y="299"/>
                    <a:pt x="28" y="298"/>
                    <a:pt x="28" y="297"/>
                  </a:cubicBezTo>
                  <a:cubicBezTo>
                    <a:pt x="27" y="297"/>
                    <a:pt x="26" y="297"/>
                    <a:pt x="25" y="297"/>
                  </a:cubicBezTo>
                  <a:cubicBezTo>
                    <a:pt x="24" y="295"/>
                    <a:pt x="23" y="293"/>
                    <a:pt x="23" y="291"/>
                  </a:cubicBezTo>
                  <a:cubicBezTo>
                    <a:pt x="25" y="294"/>
                    <a:pt x="29" y="297"/>
                    <a:pt x="28" y="300"/>
                  </a:cubicBezTo>
                  <a:moveTo>
                    <a:pt x="117" y="296"/>
                  </a:moveTo>
                  <a:cubicBezTo>
                    <a:pt x="118" y="295"/>
                    <a:pt x="118" y="295"/>
                    <a:pt x="122" y="294"/>
                  </a:cubicBezTo>
                  <a:cubicBezTo>
                    <a:pt x="122" y="294"/>
                    <a:pt x="122" y="295"/>
                    <a:pt x="122" y="295"/>
                  </a:cubicBezTo>
                  <a:cubicBezTo>
                    <a:pt x="120" y="295"/>
                    <a:pt x="119" y="296"/>
                    <a:pt x="117" y="296"/>
                  </a:cubicBezTo>
                  <a:moveTo>
                    <a:pt x="589" y="291"/>
                  </a:moveTo>
                  <a:cubicBezTo>
                    <a:pt x="587" y="280"/>
                    <a:pt x="578" y="272"/>
                    <a:pt x="571" y="272"/>
                  </a:cubicBezTo>
                  <a:cubicBezTo>
                    <a:pt x="571" y="271"/>
                    <a:pt x="571" y="270"/>
                    <a:pt x="571" y="269"/>
                  </a:cubicBezTo>
                  <a:cubicBezTo>
                    <a:pt x="582" y="269"/>
                    <a:pt x="590" y="275"/>
                    <a:pt x="593" y="291"/>
                  </a:cubicBezTo>
                  <a:cubicBezTo>
                    <a:pt x="591" y="291"/>
                    <a:pt x="590" y="291"/>
                    <a:pt x="589" y="291"/>
                  </a:cubicBezTo>
                  <a:moveTo>
                    <a:pt x="114" y="289"/>
                  </a:moveTo>
                  <a:cubicBezTo>
                    <a:pt x="118" y="287"/>
                    <a:pt x="118" y="287"/>
                    <a:pt x="121" y="287"/>
                  </a:cubicBezTo>
                  <a:cubicBezTo>
                    <a:pt x="121" y="287"/>
                    <a:pt x="121" y="288"/>
                    <a:pt x="121" y="289"/>
                  </a:cubicBezTo>
                  <a:cubicBezTo>
                    <a:pt x="119" y="289"/>
                    <a:pt x="117" y="289"/>
                    <a:pt x="114" y="289"/>
                  </a:cubicBezTo>
                  <a:moveTo>
                    <a:pt x="95" y="284"/>
                  </a:moveTo>
                  <a:cubicBezTo>
                    <a:pt x="95" y="284"/>
                    <a:pt x="94" y="283"/>
                    <a:pt x="94" y="283"/>
                  </a:cubicBezTo>
                  <a:cubicBezTo>
                    <a:pt x="100" y="283"/>
                    <a:pt x="106" y="283"/>
                    <a:pt x="112" y="283"/>
                  </a:cubicBezTo>
                  <a:cubicBezTo>
                    <a:pt x="112" y="284"/>
                    <a:pt x="112" y="284"/>
                    <a:pt x="112" y="284"/>
                  </a:cubicBezTo>
                  <a:cubicBezTo>
                    <a:pt x="106" y="284"/>
                    <a:pt x="100" y="284"/>
                    <a:pt x="95" y="284"/>
                  </a:cubicBezTo>
                  <a:moveTo>
                    <a:pt x="138" y="274"/>
                  </a:moveTo>
                  <a:cubicBezTo>
                    <a:pt x="138" y="273"/>
                    <a:pt x="138" y="272"/>
                    <a:pt x="138" y="272"/>
                  </a:cubicBezTo>
                  <a:cubicBezTo>
                    <a:pt x="140" y="272"/>
                    <a:pt x="142" y="272"/>
                    <a:pt x="144" y="272"/>
                  </a:cubicBezTo>
                  <a:cubicBezTo>
                    <a:pt x="144" y="272"/>
                    <a:pt x="144" y="273"/>
                    <a:pt x="144" y="274"/>
                  </a:cubicBezTo>
                  <a:cubicBezTo>
                    <a:pt x="142" y="274"/>
                    <a:pt x="140" y="274"/>
                    <a:pt x="138" y="274"/>
                  </a:cubicBezTo>
                  <a:moveTo>
                    <a:pt x="595" y="274"/>
                  </a:moveTo>
                  <a:cubicBezTo>
                    <a:pt x="593" y="272"/>
                    <a:pt x="593" y="272"/>
                    <a:pt x="593" y="269"/>
                  </a:cubicBezTo>
                  <a:cubicBezTo>
                    <a:pt x="593" y="269"/>
                    <a:pt x="594" y="269"/>
                    <a:pt x="595" y="269"/>
                  </a:cubicBezTo>
                  <a:cubicBezTo>
                    <a:pt x="595" y="271"/>
                    <a:pt x="595" y="272"/>
                    <a:pt x="595" y="274"/>
                  </a:cubicBezTo>
                  <a:moveTo>
                    <a:pt x="57" y="256"/>
                  </a:moveTo>
                  <a:cubicBezTo>
                    <a:pt x="55" y="255"/>
                    <a:pt x="53" y="254"/>
                    <a:pt x="50" y="253"/>
                  </a:cubicBezTo>
                  <a:cubicBezTo>
                    <a:pt x="51" y="251"/>
                    <a:pt x="52" y="250"/>
                    <a:pt x="53" y="249"/>
                  </a:cubicBezTo>
                  <a:cubicBezTo>
                    <a:pt x="62" y="250"/>
                    <a:pt x="71" y="253"/>
                    <a:pt x="80" y="255"/>
                  </a:cubicBezTo>
                  <a:cubicBezTo>
                    <a:pt x="74" y="254"/>
                    <a:pt x="67" y="253"/>
                    <a:pt x="61" y="252"/>
                  </a:cubicBezTo>
                  <a:cubicBezTo>
                    <a:pt x="61" y="253"/>
                    <a:pt x="61" y="255"/>
                    <a:pt x="61" y="256"/>
                  </a:cubicBezTo>
                  <a:cubicBezTo>
                    <a:pt x="59" y="256"/>
                    <a:pt x="58" y="256"/>
                    <a:pt x="57" y="256"/>
                  </a:cubicBezTo>
                  <a:moveTo>
                    <a:pt x="89" y="256"/>
                  </a:moveTo>
                  <a:cubicBezTo>
                    <a:pt x="89" y="256"/>
                    <a:pt x="89" y="255"/>
                    <a:pt x="89" y="254"/>
                  </a:cubicBezTo>
                  <a:cubicBezTo>
                    <a:pt x="100" y="250"/>
                    <a:pt x="111" y="246"/>
                    <a:pt x="122" y="243"/>
                  </a:cubicBezTo>
                  <a:cubicBezTo>
                    <a:pt x="121" y="245"/>
                    <a:pt x="121" y="245"/>
                    <a:pt x="117" y="247"/>
                  </a:cubicBezTo>
                  <a:cubicBezTo>
                    <a:pt x="117" y="248"/>
                    <a:pt x="117" y="249"/>
                    <a:pt x="117" y="249"/>
                  </a:cubicBezTo>
                  <a:cubicBezTo>
                    <a:pt x="117" y="249"/>
                    <a:pt x="118" y="248"/>
                    <a:pt x="118" y="248"/>
                  </a:cubicBezTo>
                  <a:cubicBezTo>
                    <a:pt x="123" y="248"/>
                    <a:pt x="131" y="249"/>
                    <a:pt x="137" y="247"/>
                  </a:cubicBezTo>
                  <a:cubicBezTo>
                    <a:pt x="138" y="248"/>
                    <a:pt x="139" y="249"/>
                    <a:pt x="141" y="249"/>
                  </a:cubicBezTo>
                  <a:cubicBezTo>
                    <a:pt x="143" y="247"/>
                    <a:pt x="144" y="246"/>
                    <a:pt x="148" y="247"/>
                  </a:cubicBezTo>
                  <a:cubicBezTo>
                    <a:pt x="150" y="246"/>
                    <a:pt x="151" y="243"/>
                    <a:pt x="154" y="243"/>
                  </a:cubicBezTo>
                  <a:cubicBezTo>
                    <a:pt x="153" y="245"/>
                    <a:pt x="153" y="246"/>
                    <a:pt x="152" y="247"/>
                  </a:cubicBezTo>
                  <a:cubicBezTo>
                    <a:pt x="153" y="248"/>
                    <a:pt x="153" y="249"/>
                    <a:pt x="153" y="249"/>
                  </a:cubicBezTo>
                  <a:cubicBezTo>
                    <a:pt x="156" y="248"/>
                    <a:pt x="158" y="246"/>
                    <a:pt x="160" y="245"/>
                  </a:cubicBezTo>
                  <a:cubicBezTo>
                    <a:pt x="160" y="244"/>
                    <a:pt x="160" y="243"/>
                    <a:pt x="160" y="243"/>
                  </a:cubicBezTo>
                  <a:cubicBezTo>
                    <a:pt x="159" y="242"/>
                    <a:pt x="158" y="242"/>
                    <a:pt x="156" y="242"/>
                  </a:cubicBezTo>
                  <a:cubicBezTo>
                    <a:pt x="156" y="238"/>
                    <a:pt x="159" y="238"/>
                    <a:pt x="163" y="237"/>
                  </a:cubicBezTo>
                  <a:cubicBezTo>
                    <a:pt x="163" y="238"/>
                    <a:pt x="164" y="240"/>
                    <a:pt x="164" y="241"/>
                  </a:cubicBezTo>
                  <a:cubicBezTo>
                    <a:pt x="165" y="240"/>
                    <a:pt x="167" y="240"/>
                    <a:pt x="169" y="240"/>
                  </a:cubicBezTo>
                  <a:cubicBezTo>
                    <a:pt x="169" y="239"/>
                    <a:pt x="169" y="238"/>
                    <a:pt x="169" y="237"/>
                  </a:cubicBezTo>
                  <a:cubicBezTo>
                    <a:pt x="167" y="237"/>
                    <a:pt x="165" y="237"/>
                    <a:pt x="164" y="237"/>
                  </a:cubicBezTo>
                  <a:cubicBezTo>
                    <a:pt x="164" y="236"/>
                    <a:pt x="164" y="235"/>
                    <a:pt x="164" y="235"/>
                  </a:cubicBezTo>
                  <a:cubicBezTo>
                    <a:pt x="167" y="233"/>
                    <a:pt x="168" y="231"/>
                    <a:pt x="175" y="231"/>
                  </a:cubicBezTo>
                  <a:cubicBezTo>
                    <a:pt x="175" y="235"/>
                    <a:pt x="174" y="234"/>
                    <a:pt x="178" y="241"/>
                  </a:cubicBezTo>
                  <a:cubicBezTo>
                    <a:pt x="173" y="243"/>
                    <a:pt x="153" y="249"/>
                    <a:pt x="163" y="254"/>
                  </a:cubicBezTo>
                  <a:cubicBezTo>
                    <a:pt x="163" y="253"/>
                    <a:pt x="163" y="253"/>
                    <a:pt x="164" y="252"/>
                  </a:cubicBezTo>
                  <a:cubicBezTo>
                    <a:pt x="168" y="252"/>
                    <a:pt x="173" y="252"/>
                    <a:pt x="178" y="252"/>
                  </a:cubicBezTo>
                  <a:cubicBezTo>
                    <a:pt x="177" y="253"/>
                    <a:pt x="177" y="253"/>
                    <a:pt x="177" y="254"/>
                  </a:cubicBezTo>
                  <a:cubicBezTo>
                    <a:pt x="170" y="254"/>
                    <a:pt x="162" y="255"/>
                    <a:pt x="156" y="255"/>
                  </a:cubicBezTo>
                  <a:cubicBezTo>
                    <a:pt x="155" y="254"/>
                    <a:pt x="155" y="253"/>
                    <a:pt x="155" y="252"/>
                  </a:cubicBezTo>
                  <a:cubicBezTo>
                    <a:pt x="142" y="252"/>
                    <a:pt x="139" y="253"/>
                    <a:pt x="119" y="255"/>
                  </a:cubicBezTo>
                  <a:cubicBezTo>
                    <a:pt x="120" y="254"/>
                    <a:pt x="120" y="254"/>
                    <a:pt x="121" y="253"/>
                  </a:cubicBezTo>
                  <a:cubicBezTo>
                    <a:pt x="113" y="251"/>
                    <a:pt x="101" y="254"/>
                    <a:pt x="100" y="256"/>
                  </a:cubicBezTo>
                  <a:cubicBezTo>
                    <a:pt x="99" y="254"/>
                    <a:pt x="99" y="254"/>
                    <a:pt x="96" y="254"/>
                  </a:cubicBezTo>
                  <a:cubicBezTo>
                    <a:pt x="96" y="255"/>
                    <a:pt x="96" y="256"/>
                    <a:pt x="96" y="256"/>
                  </a:cubicBezTo>
                  <a:cubicBezTo>
                    <a:pt x="94" y="256"/>
                    <a:pt x="92" y="256"/>
                    <a:pt x="89" y="256"/>
                  </a:cubicBezTo>
                  <a:moveTo>
                    <a:pt x="555" y="252"/>
                  </a:moveTo>
                  <a:cubicBezTo>
                    <a:pt x="549" y="246"/>
                    <a:pt x="546" y="237"/>
                    <a:pt x="544" y="233"/>
                  </a:cubicBezTo>
                  <a:cubicBezTo>
                    <a:pt x="543" y="233"/>
                    <a:pt x="543" y="233"/>
                    <a:pt x="543" y="233"/>
                  </a:cubicBezTo>
                  <a:cubicBezTo>
                    <a:pt x="540" y="224"/>
                    <a:pt x="535" y="221"/>
                    <a:pt x="535" y="220"/>
                  </a:cubicBezTo>
                  <a:cubicBezTo>
                    <a:pt x="534" y="220"/>
                    <a:pt x="534" y="220"/>
                    <a:pt x="533" y="220"/>
                  </a:cubicBezTo>
                  <a:cubicBezTo>
                    <a:pt x="531" y="213"/>
                    <a:pt x="523" y="207"/>
                    <a:pt x="521" y="205"/>
                  </a:cubicBezTo>
                  <a:cubicBezTo>
                    <a:pt x="520" y="205"/>
                    <a:pt x="520" y="205"/>
                    <a:pt x="519" y="205"/>
                  </a:cubicBezTo>
                  <a:cubicBezTo>
                    <a:pt x="519" y="204"/>
                    <a:pt x="519" y="203"/>
                    <a:pt x="519" y="202"/>
                  </a:cubicBezTo>
                  <a:cubicBezTo>
                    <a:pt x="518" y="202"/>
                    <a:pt x="517" y="202"/>
                    <a:pt x="516" y="202"/>
                  </a:cubicBezTo>
                  <a:cubicBezTo>
                    <a:pt x="514" y="196"/>
                    <a:pt x="501" y="188"/>
                    <a:pt x="499" y="187"/>
                  </a:cubicBezTo>
                  <a:cubicBezTo>
                    <a:pt x="498" y="184"/>
                    <a:pt x="496" y="184"/>
                    <a:pt x="494" y="183"/>
                  </a:cubicBezTo>
                  <a:cubicBezTo>
                    <a:pt x="494" y="182"/>
                    <a:pt x="494" y="181"/>
                    <a:pt x="494" y="181"/>
                  </a:cubicBezTo>
                  <a:cubicBezTo>
                    <a:pt x="488" y="178"/>
                    <a:pt x="441" y="151"/>
                    <a:pt x="443" y="148"/>
                  </a:cubicBezTo>
                  <a:cubicBezTo>
                    <a:pt x="451" y="149"/>
                    <a:pt x="462" y="152"/>
                    <a:pt x="473" y="155"/>
                  </a:cubicBezTo>
                  <a:cubicBezTo>
                    <a:pt x="473" y="155"/>
                    <a:pt x="473" y="156"/>
                    <a:pt x="473" y="157"/>
                  </a:cubicBezTo>
                  <a:cubicBezTo>
                    <a:pt x="477" y="158"/>
                    <a:pt x="481" y="158"/>
                    <a:pt x="485" y="159"/>
                  </a:cubicBezTo>
                  <a:cubicBezTo>
                    <a:pt x="485" y="162"/>
                    <a:pt x="505" y="166"/>
                    <a:pt x="508" y="183"/>
                  </a:cubicBezTo>
                  <a:cubicBezTo>
                    <a:pt x="524" y="194"/>
                    <a:pt x="559" y="224"/>
                    <a:pt x="559" y="250"/>
                  </a:cubicBezTo>
                  <a:cubicBezTo>
                    <a:pt x="557" y="250"/>
                    <a:pt x="556" y="251"/>
                    <a:pt x="555" y="252"/>
                  </a:cubicBezTo>
                  <a:moveTo>
                    <a:pt x="46" y="246"/>
                  </a:moveTo>
                  <a:cubicBezTo>
                    <a:pt x="45" y="246"/>
                    <a:pt x="44" y="246"/>
                    <a:pt x="43" y="246"/>
                  </a:cubicBezTo>
                  <a:cubicBezTo>
                    <a:pt x="43" y="245"/>
                    <a:pt x="43" y="244"/>
                    <a:pt x="43" y="243"/>
                  </a:cubicBezTo>
                  <a:cubicBezTo>
                    <a:pt x="45" y="244"/>
                    <a:pt x="46" y="245"/>
                    <a:pt x="48" y="246"/>
                  </a:cubicBezTo>
                  <a:cubicBezTo>
                    <a:pt x="48" y="246"/>
                    <a:pt x="47" y="246"/>
                    <a:pt x="46" y="246"/>
                  </a:cubicBezTo>
                  <a:moveTo>
                    <a:pt x="139" y="246"/>
                  </a:moveTo>
                  <a:cubicBezTo>
                    <a:pt x="134" y="238"/>
                    <a:pt x="128" y="243"/>
                    <a:pt x="125" y="242"/>
                  </a:cubicBezTo>
                  <a:cubicBezTo>
                    <a:pt x="128" y="235"/>
                    <a:pt x="136" y="237"/>
                    <a:pt x="141" y="244"/>
                  </a:cubicBezTo>
                  <a:cubicBezTo>
                    <a:pt x="140" y="245"/>
                    <a:pt x="140" y="245"/>
                    <a:pt x="139" y="246"/>
                  </a:cubicBezTo>
                  <a:moveTo>
                    <a:pt x="574" y="246"/>
                  </a:moveTo>
                  <a:cubicBezTo>
                    <a:pt x="566" y="238"/>
                    <a:pt x="563" y="227"/>
                    <a:pt x="559" y="224"/>
                  </a:cubicBezTo>
                  <a:cubicBezTo>
                    <a:pt x="558" y="222"/>
                    <a:pt x="557" y="220"/>
                    <a:pt x="555" y="219"/>
                  </a:cubicBezTo>
                  <a:cubicBezTo>
                    <a:pt x="554" y="217"/>
                    <a:pt x="554" y="215"/>
                    <a:pt x="553" y="213"/>
                  </a:cubicBezTo>
                  <a:cubicBezTo>
                    <a:pt x="557" y="213"/>
                    <a:pt x="568" y="233"/>
                    <a:pt x="577" y="240"/>
                  </a:cubicBezTo>
                  <a:cubicBezTo>
                    <a:pt x="577" y="241"/>
                    <a:pt x="577" y="243"/>
                    <a:pt x="577" y="245"/>
                  </a:cubicBezTo>
                  <a:cubicBezTo>
                    <a:pt x="576" y="245"/>
                    <a:pt x="574" y="245"/>
                    <a:pt x="574" y="246"/>
                  </a:cubicBezTo>
                  <a:moveTo>
                    <a:pt x="98" y="243"/>
                  </a:moveTo>
                  <a:cubicBezTo>
                    <a:pt x="91" y="231"/>
                    <a:pt x="95" y="236"/>
                    <a:pt x="95" y="230"/>
                  </a:cubicBezTo>
                  <a:cubicBezTo>
                    <a:pt x="92" y="228"/>
                    <a:pt x="90" y="227"/>
                    <a:pt x="88" y="227"/>
                  </a:cubicBezTo>
                  <a:cubicBezTo>
                    <a:pt x="93" y="225"/>
                    <a:pt x="101" y="230"/>
                    <a:pt x="111" y="230"/>
                  </a:cubicBezTo>
                  <a:cubicBezTo>
                    <a:pt x="111" y="229"/>
                    <a:pt x="111" y="229"/>
                    <a:pt x="111" y="228"/>
                  </a:cubicBezTo>
                  <a:cubicBezTo>
                    <a:pt x="106" y="227"/>
                    <a:pt x="102" y="226"/>
                    <a:pt x="97" y="224"/>
                  </a:cubicBezTo>
                  <a:cubicBezTo>
                    <a:pt x="99" y="224"/>
                    <a:pt x="101" y="223"/>
                    <a:pt x="103" y="222"/>
                  </a:cubicBezTo>
                  <a:cubicBezTo>
                    <a:pt x="106" y="224"/>
                    <a:pt x="106" y="224"/>
                    <a:pt x="109" y="224"/>
                  </a:cubicBezTo>
                  <a:cubicBezTo>
                    <a:pt x="109" y="224"/>
                    <a:pt x="109" y="225"/>
                    <a:pt x="109" y="226"/>
                  </a:cubicBezTo>
                  <a:cubicBezTo>
                    <a:pt x="115" y="227"/>
                    <a:pt x="121" y="227"/>
                    <a:pt x="127" y="229"/>
                  </a:cubicBezTo>
                  <a:cubicBezTo>
                    <a:pt x="126" y="230"/>
                    <a:pt x="126" y="231"/>
                    <a:pt x="125" y="233"/>
                  </a:cubicBezTo>
                  <a:cubicBezTo>
                    <a:pt x="124" y="233"/>
                    <a:pt x="123" y="233"/>
                    <a:pt x="122" y="233"/>
                  </a:cubicBezTo>
                  <a:cubicBezTo>
                    <a:pt x="122" y="231"/>
                    <a:pt x="122" y="231"/>
                    <a:pt x="122" y="230"/>
                  </a:cubicBezTo>
                  <a:cubicBezTo>
                    <a:pt x="119" y="230"/>
                    <a:pt x="117" y="230"/>
                    <a:pt x="114" y="230"/>
                  </a:cubicBezTo>
                  <a:cubicBezTo>
                    <a:pt x="114" y="231"/>
                    <a:pt x="114" y="231"/>
                    <a:pt x="114" y="232"/>
                  </a:cubicBezTo>
                  <a:cubicBezTo>
                    <a:pt x="112" y="232"/>
                    <a:pt x="111" y="232"/>
                    <a:pt x="110" y="233"/>
                  </a:cubicBezTo>
                  <a:cubicBezTo>
                    <a:pt x="110" y="234"/>
                    <a:pt x="110" y="234"/>
                    <a:pt x="117" y="235"/>
                  </a:cubicBezTo>
                  <a:cubicBezTo>
                    <a:pt x="110" y="240"/>
                    <a:pt x="109" y="237"/>
                    <a:pt x="106" y="235"/>
                  </a:cubicBezTo>
                  <a:cubicBezTo>
                    <a:pt x="104" y="235"/>
                    <a:pt x="102" y="236"/>
                    <a:pt x="100" y="237"/>
                  </a:cubicBezTo>
                  <a:cubicBezTo>
                    <a:pt x="100" y="238"/>
                    <a:pt x="100" y="239"/>
                    <a:pt x="100" y="240"/>
                  </a:cubicBezTo>
                  <a:cubicBezTo>
                    <a:pt x="102" y="240"/>
                    <a:pt x="104" y="240"/>
                    <a:pt x="106" y="240"/>
                  </a:cubicBezTo>
                  <a:cubicBezTo>
                    <a:pt x="103" y="241"/>
                    <a:pt x="100" y="242"/>
                    <a:pt x="98" y="243"/>
                  </a:cubicBezTo>
                  <a:moveTo>
                    <a:pt x="144" y="235"/>
                  </a:moveTo>
                  <a:cubicBezTo>
                    <a:pt x="144" y="234"/>
                    <a:pt x="144" y="232"/>
                    <a:pt x="144" y="231"/>
                  </a:cubicBezTo>
                  <a:cubicBezTo>
                    <a:pt x="145" y="231"/>
                    <a:pt x="146" y="231"/>
                    <a:pt x="147" y="231"/>
                  </a:cubicBezTo>
                  <a:cubicBezTo>
                    <a:pt x="146" y="231"/>
                    <a:pt x="146" y="233"/>
                    <a:pt x="146" y="234"/>
                  </a:cubicBezTo>
                  <a:cubicBezTo>
                    <a:pt x="145" y="234"/>
                    <a:pt x="144" y="234"/>
                    <a:pt x="144" y="235"/>
                  </a:cubicBezTo>
                  <a:moveTo>
                    <a:pt x="155" y="231"/>
                  </a:moveTo>
                  <a:cubicBezTo>
                    <a:pt x="155" y="230"/>
                    <a:pt x="155" y="229"/>
                    <a:pt x="155" y="228"/>
                  </a:cubicBezTo>
                  <a:cubicBezTo>
                    <a:pt x="158" y="227"/>
                    <a:pt x="161" y="227"/>
                    <a:pt x="165" y="226"/>
                  </a:cubicBezTo>
                  <a:cubicBezTo>
                    <a:pt x="162" y="229"/>
                    <a:pt x="159" y="230"/>
                    <a:pt x="155" y="231"/>
                  </a:cubicBezTo>
                  <a:moveTo>
                    <a:pt x="149" y="224"/>
                  </a:moveTo>
                  <a:cubicBezTo>
                    <a:pt x="149" y="220"/>
                    <a:pt x="150" y="221"/>
                    <a:pt x="152" y="221"/>
                  </a:cubicBezTo>
                  <a:cubicBezTo>
                    <a:pt x="152" y="222"/>
                    <a:pt x="150" y="224"/>
                    <a:pt x="149" y="224"/>
                  </a:cubicBezTo>
                  <a:moveTo>
                    <a:pt x="133" y="223"/>
                  </a:moveTo>
                  <a:cubicBezTo>
                    <a:pt x="119" y="220"/>
                    <a:pt x="106" y="217"/>
                    <a:pt x="92" y="215"/>
                  </a:cubicBezTo>
                  <a:cubicBezTo>
                    <a:pt x="105" y="215"/>
                    <a:pt x="117" y="217"/>
                    <a:pt x="134" y="219"/>
                  </a:cubicBezTo>
                  <a:cubicBezTo>
                    <a:pt x="134" y="220"/>
                    <a:pt x="135" y="221"/>
                    <a:pt x="135" y="223"/>
                  </a:cubicBezTo>
                  <a:cubicBezTo>
                    <a:pt x="134" y="223"/>
                    <a:pt x="133" y="223"/>
                    <a:pt x="133" y="223"/>
                  </a:cubicBezTo>
                  <a:moveTo>
                    <a:pt x="98" y="222"/>
                  </a:moveTo>
                  <a:cubicBezTo>
                    <a:pt x="97" y="221"/>
                    <a:pt x="96" y="220"/>
                    <a:pt x="95" y="220"/>
                  </a:cubicBezTo>
                  <a:cubicBezTo>
                    <a:pt x="97" y="220"/>
                    <a:pt x="99" y="220"/>
                    <a:pt x="101" y="221"/>
                  </a:cubicBezTo>
                  <a:cubicBezTo>
                    <a:pt x="100" y="221"/>
                    <a:pt x="99" y="221"/>
                    <a:pt x="98" y="222"/>
                  </a:cubicBezTo>
                  <a:moveTo>
                    <a:pt x="153" y="222"/>
                  </a:moveTo>
                  <a:cubicBezTo>
                    <a:pt x="153" y="221"/>
                    <a:pt x="153" y="221"/>
                    <a:pt x="154" y="220"/>
                  </a:cubicBezTo>
                  <a:cubicBezTo>
                    <a:pt x="156" y="220"/>
                    <a:pt x="157" y="221"/>
                    <a:pt x="159" y="221"/>
                  </a:cubicBezTo>
                  <a:cubicBezTo>
                    <a:pt x="157" y="221"/>
                    <a:pt x="155" y="221"/>
                    <a:pt x="153" y="222"/>
                  </a:cubicBezTo>
                  <a:moveTo>
                    <a:pt x="125" y="214"/>
                  </a:moveTo>
                  <a:cubicBezTo>
                    <a:pt x="124" y="213"/>
                    <a:pt x="123" y="213"/>
                    <a:pt x="122" y="212"/>
                  </a:cubicBezTo>
                  <a:cubicBezTo>
                    <a:pt x="125" y="213"/>
                    <a:pt x="127" y="213"/>
                    <a:pt x="129" y="214"/>
                  </a:cubicBezTo>
                  <a:cubicBezTo>
                    <a:pt x="127" y="214"/>
                    <a:pt x="126" y="214"/>
                    <a:pt x="125" y="214"/>
                  </a:cubicBezTo>
                  <a:moveTo>
                    <a:pt x="133" y="214"/>
                  </a:moveTo>
                  <a:cubicBezTo>
                    <a:pt x="133" y="214"/>
                    <a:pt x="132" y="213"/>
                    <a:pt x="132" y="213"/>
                  </a:cubicBezTo>
                  <a:cubicBezTo>
                    <a:pt x="136" y="212"/>
                    <a:pt x="137" y="210"/>
                    <a:pt x="144" y="213"/>
                  </a:cubicBezTo>
                  <a:cubicBezTo>
                    <a:pt x="140" y="213"/>
                    <a:pt x="136" y="214"/>
                    <a:pt x="133" y="214"/>
                  </a:cubicBezTo>
                  <a:moveTo>
                    <a:pt x="147" y="213"/>
                  </a:moveTo>
                  <a:cubicBezTo>
                    <a:pt x="147" y="213"/>
                    <a:pt x="147" y="212"/>
                    <a:pt x="147" y="212"/>
                  </a:cubicBezTo>
                  <a:cubicBezTo>
                    <a:pt x="148" y="212"/>
                    <a:pt x="150" y="211"/>
                    <a:pt x="152" y="211"/>
                  </a:cubicBezTo>
                  <a:cubicBezTo>
                    <a:pt x="152" y="212"/>
                    <a:pt x="152" y="212"/>
                    <a:pt x="152" y="213"/>
                  </a:cubicBezTo>
                  <a:cubicBezTo>
                    <a:pt x="150" y="213"/>
                    <a:pt x="148" y="213"/>
                    <a:pt x="147" y="213"/>
                  </a:cubicBezTo>
                  <a:moveTo>
                    <a:pt x="548" y="205"/>
                  </a:moveTo>
                  <a:cubicBezTo>
                    <a:pt x="542" y="197"/>
                    <a:pt x="536" y="193"/>
                    <a:pt x="532" y="192"/>
                  </a:cubicBezTo>
                  <a:cubicBezTo>
                    <a:pt x="532" y="191"/>
                    <a:pt x="532" y="190"/>
                    <a:pt x="532" y="189"/>
                  </a:cubicBezTo>
                  <a:cubicBezTo>
                    <a:pt x="531" y="189"/>
                    <a:pt x="530" y="189"/>
                    <a:pt x="530" y="189"/>
                  </a:cubicBezTo>
                  <a:cubicBezTo>
                    <a:pt x="530" y="188"/>
                    <a:pt x="529" y="186"/>
                    <a:pt x="529" y="185"/>
                  </a:cubicBezTo>
                  <a:cubicBezTo>
                    <a:pt x="530" y="185"/>
                    <a:pt x="532" y="185"/>
                    <a:pt x="533" y="185"/>
                  </a:cubicBezTo>
                  <a:cubicBezTo>
                    <a:pt x="533" y="186"/>
                    <a:pt x="533" y="186"/>
                    <a:pt x="533" y="187"/>
                  </a:cubicBezTo>
                  <a:cubicBezTo>
                    <a:pt x="539" y="187"/>
                    <a:pt x="544" y="197"/>
                    <a:pt x="548" y="205"/>
                  </a:cubicBezTo>
                  <a:moveTo>
                    <a:pt x="80" y="203"/>
                  </a:moveTo>
                  <a:cubicBezTo>
                    <a:pt x="77" y="202"/>
                    <a:pt x="71" y="198"/>
                    <a:pt x="75" y="198"/>
                  </a:cubicBezTo>
                  <a:cubicBezTo>
                    <a:pt x="75" y="201"/>
                    <a:pt x="78" y="199"/>
                    <a:pt x="82" y="202"/>
                  </a:cubicBezTo>
                  <a:cubicBezTo>
                    <a:pt x="81" y="202"/>
                    <a:pt x="81" y="203"/>
                    <a:pt x="80" y="203"/>
                  </a:cubicBezTo>
                  <a:moveTo>
                    <a:pt x="87" y="200"/>
                  </a:moveTo>
                  <a:cubicBezTo>
                    <a:pt x="87" y="199"/>
                    <a:pt x="87" y="199"/>
                    <a:pt x="87" y="198"/>
                  </a:cubicBezTo>
                  <a:cubicBezTo>
                    <a:pt x="96" y="196"/>
                    <a:pt x="96" y="196"/>
                    <a:pt x="102" y="197"/>
                  </a:cubicBezTo>
                  <a:cubicBezTo>
                    <a:pt x="97" y="198"/>
                    <a:pt x="92" y="199"/>
                    <a:pt x="87" y="200"/>
                  </a:cubicBezTo>
                  <a:moveTo>
                    <a:pt x="63" y="193"/>
                  </a:moveTo>
                  <a:cubicBezTo>
                    <a:pt x="61" y="191"/>
                    <a:pt x="60" y="189"/>
                    <a:pt x="59" y="188"/>
                  </a:cubicBezTo>
                  <a:cubicBezTo>
                    <a:pt x="60" y="187"/>
                    <a:pt x="61" y="187"/>
                    <a:pt x="62" y="187"/>
                  </a:cubicBezTo>
                  <a:cubicBezTo>
                    <a:pt x="62" y="189"/>
                    <a:pt x="63" y="191"/>
                    <a:pt x="63" y="193"/>
                  </a:cubicBezTo>
                  <a:moveTo>
                    <a:pt x="82" y="193"/>
                  </a:moveTo>
                  <a:cubicBezTo>
                    <a:pt x="82" y="192"/>
                    <a:pt x="82" y="191"/>
                    <a:pt x="83" y="190"/>
                  </a:cubicBezTo>
                  <a:cubicBezTo>
                    <a:pt x="84" y="190"/>
                    <a:pt x="86" y="190"/>
                    <a:pt x="87" y="191"/>
                  </a:cubicBezTo>
                  <a:cubicBezTo>
                    <a:pt x="86" y="191"/>
                    <a:pt x="84" y="192"/>
                    <a:pt x="82" y="193"/>
                  </a:cubicBezTo>
                  <a:moveTo>
                    <a:pt x="155" y="185"/>
                  </a:moveTo>
                  <a:cubicBezTo>
                    <a:pt x="149" y="183"/>
                    <a:pt x="143" y="182"/>
                    <a:pt x="137" y="181"/>
                  </a:cubicBezTo>
                  <a:cubicBezTo>
                    <a:pt x="152" y="181"/>
                    <a:pt x="166" y="181"/>
                    <a:pt x="181" y="181"/>
                  </a:cubicBezTo>
                  <a:cubicBezTo>
                    <a:pt x="181" y="181"/>
                    <a:pt x="181" y="182"/>
                    <a:pt x="181" y="183"/>
                  </a:cubicBezTo>
                  <a:cubicBezTo>
                    <a:pt x="172" y="183"/>
                    <a:pt x="164" y="184"/>
                    <a:pt x="155" y="185"/>
                  </a:cubicBezTo>
                  <a:moveTo>
                    <a:pt x="524" y="183"/>
                  </a:moveTo>
                  <a:cubicBezTo>
                    <a:pt x="521" y="177"/>
                    <a:pt x="508" y="167"/>
                    <a:pt x="506" y="166"/>
                  </a:cubicBezTo>
                  <a:cubicBezTo>
                    <a:pt x="505" y="165"/>
                    <a:pt x="505" y="164"/>
                    <a:pt x="505" y="164"/>
                  </a:cubicBezTo>
                  <a:cubicBezTo>
                    <a:pt x="505" y="164"/>
                    <a:pt x="504" y="164"/>
                    <a:pt x="504" y="164"/>
                  </a:cubicBezTo>
                  <a:cubicBezTo>
                    <a:pt x="501" y="156"/>
                    <a:pt x="493" y="152"/>
                    <a:pt x="491" y="151"/>
                  </a:cubicBezTo>
                  <a:cubicBezTo>
                    <a:pt x="488" y="142"/>
                    <a:pt x="475" y="133"/>
                    <a:pt x="472" y="131"/>
                  </a:cubicBezTo>
                  <a:cubicBezTo>
                    <a:pt x="471" y="130"/>
                    <a:pt x="471" y="129"/>
                    <a:pt x="471" y="129"/>
                  </a:cubicBezTo>
                  <a:cubicBezTo>
                    <a:pt x="471" y="129"/>
                    <a:pt x="470" y="129"/>
                    <a:pt x="470" y="129"/>
                  </a:cubicBezTo>
                  <a:cubicBezTo>
                    <a:pt x="468" y="123"/>
                    <a:pt x="458" y="117"/>
                    <a:pt x="457" y="116"/>
                  </a:cubicBezTo>
                  <a:cubicBezTo>
                    <a:pt x="457" y="115"/>
                    <a:pt x="457" y="114"/>
                    <a:pt x="457" y="114"/>
                  </a:cubicBezTo>
                  <a:cubicBezTo>
                    <a:pt x="451" y="113"/>
                    <a:pt x="451" y="111"/>
                    <a:pt x="451" y="108"/>
                  </a:cubicBezTo>
                  <a:cubicBezTo>
                    <a:pt x="453" y="108"/>
                    <a:pt x="455" y="108"/>
                    <a:pt x="456" y="108"/>
                  </a:cubicBezTo>
                  <a:cubicBezTo>
                    <a:pt x="460" y="111"/>
                    <a:pt x="461" y="114"/>
                    <a:pt x="468" y="116"/>
                  </a:cubicBezTo>
                  <a:cubicBezTo>
                    <a:pt x="469" y="120"/>
                    <a:pt x="469" y="120"/>
                    <a:pt x="489" y="139"/>
                  </a:cubicBezTo>
                  <a:cubicBezTo>
                    <a:pt x="492" y="145"/>
                    <a:pt x="502" y="155"/>
                    <a:pt x="512" y="164"/>
                  </a:cubicBezTo>
                  <a:cubicBezTo>
                    <a:pt x="512" y="164"/>
                    <a:pt x="518" y="173"/>
                    <a:pt x="524" y="174"/>
                  </a:cubicBezTo>
                  <a:cubicBezTo>
                    <a:pt x="524" y="177"/>
                    <a:pt x="524" y="179"/>
                    <a:pt x="525" y="181"/>
                  </a:cubicBezTo>
                  <a:cubicBezTo>
                    <a:pt x="524" y="181"/>
                    <a:pt x="524" y="182"/>
                    <a:pt x="524" y="183"/>
                  </a:cubicBezTo>
                  <a:moveTo>
                    <a:pt x="131" y="181"/>
                  </a:moveTo>
                  <a:cubicBezTo>
                    <a:pt x="131" y="180"/>
                    <a:pt x="130" y="180"/>
                    <a:pt x="130" y="179"/>
                  </a:cubicBezTo>
                  <a:cubicBezTo>
                    <a:pt x="131" y="179"/>
                    <a:pt x="133" y="179"/>
                    <a:pt x="136" y="180"/>
                  </a:cubicBezTo>
                  <a:cubicBezTo>
                    <a:pt x="134" y="180"/>
                    <a:pt x="132" y="180"/>
                    <a:pt x="131" y="181"/>
                  </a:cubicBezTo>
                  <a:moveTo>
                    <a:pt x="184" y="177"/>
                  </a:moveTo>
                  <a:cubicBezTo>
                    <a:pt x="180" y="177"/>
                    <a:pt x="176" y="176"/>
                    <a:pt x="172" y="175"/>
                  </a:cubicBezTo>
                  <a:cubicBezTo>
                    <a:pt x="172" y="175"/>
                    <a:pt x="189" y="172"/>
                    <a:pt x="189" y="177"/>
                  </a:cubicBezTo>
                  <a:cubicBezTo>
                    <a:pt x="187" y="177"/>
                    <a:pt x="186" y="177"/>
                    <a:pt x="184" y="177"/>
                  </a:cubicBezTo>
                  <a:moveTo>
                    <a:pt x="157" y="177"/>
                  </a:moveTo>
                  <a:cubicBezTo>
                    <a:pt x="157" y="176"/>
                    <a:pt x="157" y="175"/>
                    <a:pt x="157" y="174"/>
                  </a:cubicBezTo>
                  <a:cubicBezTo>
                    <a:pt x="162" y="173"/>
                    <a:pt x="167" y="169"/>
                    <a:pt x="172" y="171"/>
                  </a:cubicBezTo>
                  <a:cubicBezTo>
                    <a:pt x="170" y="172"/>
                    <a:pt x="167" y="173"/>
                    <a:pt x="164" y="174"/>
                  </a:cubicBezTo>
                  <a:cubicBezTo>
                    <a:pt x="164" y="175"/>
                    <a:pt x="164" y="176"/>
                    <a:pt x="164" y="177"/>
                  </a:cubicBezTo>
                  <a:cubicBezTo>
                    <a:pt x="161" y="177"/>
                    <a:pt x="159" y="177"/>
                    <a:pt x="157" y="177"/>
                  </a:cubicBezTo>
                  <a:moveTo>
                    <a:pt x="192" y="177"/>
                  </a:moveTo>
                  <a:cubicBezTo>
                    <a:pt x="192" y="175"/>
                    <a:pt x="191" y="174"/>
                    <a:pt x="190" y="172"/>
                  </a:cubicBezTo>
                  <a:cubicBezTo>
                    <a:pt x="187" y="171"/>
                    <a:pt x="185" y="171"/>
                    <a:pt x="183" y="170"/>
                  </a:cubicBezTo>
                  <a:cubicBezTo>
                    <a:pt x="187" y="170"/>
                    <a:pt x="197" y="167"/>
                    <a:pt x="200" y="177"/>
                  </a:cubicBezTo>
                  <a:cubicBezTo>
                    <a:pt x="197" y="177"/>
                    <a:pt x="194" y="177"/>
                    <a:pt x="192" y="177"/>
                  </a:cubicBezTo>
                  <a:moveTo>
                    <a:pt x="415" y="174"/>
                  </a:moveTo>
                  <a:cubicBezTo>
                    <a:pt x="411" y="174"/>
                    <a:pt x="408" y="174"/>
                    <a:pt x="405" y="173"/>
                  </a:cubicBezTo>
                  <a:cubicBezTo>
                    <a:pt x="404" y="171"/>
                    <a:pt x="403" y="170"/>
                    <a:pt x="402" y="168"/>
                  </a:cubicBezTo>
                  <a:cubicBezTo>
                    <a:pt x="390" y="164"/>
                    <a:pt x="393" y="161"/>
                    <a:pt x="392" y="155"/>
                  </a:cubicBezTo>
                  <a:cubicBezTo>
                    <a:pt x="402" y="152"/>
                    <a:pt x="419" y="145"/>
                    <a:pt x="430" y="151"/>
                  </a:cubicBezTo>
                  <a:cubicBezTo>
                    <a:pt x="430" y="151"/>
                    <a:pt x="430" y="152"/>
                    <a:pt x="430" y="153"/>
                  </a:cubicBezTo>
                  <a:cubicBezTo>
                    <a:pt x="431" y="153"/>
                    <a:pt x="432" y="153"/>
                    <a:pt x="433" y="153"/>
                  </a:cubicBezTo>
                  <a:cubicBezTo>
                    <a:pt x="433" y="154"/>
                    <a:pt x="433" y="155"/>
                    <a:pt x="434" y="157"/>
                  </a:cubicBezTo>
                  <a:cubicBezTo>
                    <a:pt x="433" y="157"/>
                    <a:pt x="432" y="157"/>
                    <a:pt x="432" y="157"/>
                  </a:cubicBezTo>
                  <a:cubicBezTo>
                    <a:pt x="430" y="170"/>
                    <a:pt x="426" y="171"/>
                    <a:pt x="415" y="174"/>
                  </a:cubicBezTo>
                  <a:moveTo>
                    <a:pt x="191" y="166"/>
                  </a:moveTo>
                  <a:cubicBezTo>
                    <a:pt x="191" y="164"/>
                    <a:pt x="190" y="163"/>
                    <a:pt x="190" y="161"/>
                  </a:cubicBezTo>
                  <a:cubicBezTo>
                    <a:pt x="193" y="162"/>
                    <a:pt x="196" y="162"/>
                    <a:pt x="199" y="163"/>
                  </a:cubicBezTo>
                  <a:cubicBezTo>
                    <a:pt x="199" y="164"/>
                    <a:pt x="199" y="165"/>
                    <a:pt x="199" y="166"/>
                  </a:cubicBezTo>
                  <a:cubicBezTo>
                    <a:pt x="196" y="166"/>
                    <a:pt x="194" y="166"/>
                    <a:pt x="191" y="166"/>
                  </a:cubicBezTo>
                  <a:moveTo>
                    <a:pt x="227" y="151"/>
                  </a:moveTo>
                  <a:cubicBezTo>
                    <a:pt x="224" y="149"/>
                    <a:pt x="221" y="148"/>
                    <a:pt x="219" y="146"/>
                  </a:cubicBezTo>
                  <a:cubicBezTo>
                    <a:pt x="224" y="147"/>
                    <a:pt x="230" y="148"/>
                    <a:pt x="236" y="149"/>
                  </a:cubicBezTo>
                  <a:cubicBezTo>
                    <a:pt x="233" y="149"/>
                    <a:pt x="230" y="150"/>
                    <a:pt x="227" y="151"/>
                  </a:cubicBezTo>
                  <a:moveTo>
                    <a:pt x="226" y="145"/>
                  </a:moveTo>
                  <a:cubicBezTo>
                    <a:pt x="222" y="144"/>
                    <a:pt x="218" y="142"/>
                    <a:pt x="214" y="141"/>
                  </a:cubicBezTo>
                  <a:cubicBezTo>
                    <a:pt x="219" y="142"/>
                    <a:pt x="233" y="144"/>
                    <a:pt x="242" y="142"/>
                  </a:cubicBezTo>
                  <a:cubicBezTo>
                    <a:pt x="242" y="142"/>
                    <a:pt x="242" y="143"/>
                    <a:pt x="242" y="144"/>
                  </a:cubicBezTo>
                  <a:cubicBezTo>
                    <a:pt x="236" y="144"/>
                    <a:pt x="231" y="145"/>
                    <a:pt x="226" y="145"/>
                  </a:cubicBezTo>
                  <a:moveTo>
                    <a:pt x="193" y="140"/>
                  </a:moveTo>
                  <a:cubicBezTo>
                    <a:pt x="193" y="139"/>
                    <a:pt x="193" y="138"/>
                    <a:pt x="193" y="138"/>
                  </a:cubicBezTo>
                  <a:cubicBezTo>
                    <a:pt x="194" y="138"/>
                    <a:pt x="196" y="138"/>
                    <a:pt x="198" y="139"/>
                  </a:cubicBezTo>
                  <a:cubicBezTo>
                    <a:pt x="196" y="139"/>
                    <a:pt x="194" y="139"/>
                    <a:pt x="193" y="140"/>
                  </a:cubicBezTo>
                  <a:moveTo>
                    <a:pt x="247" y="132"/>
                  </a:moveTo>
                  <a:cubicBezTo>
                    <a:pt x="247" y="131"/>
                    <a:pt x="246" y="130"/>
                    <a:pt x="246" y="129"/>
                  </a:cubicBezTo>
                  <a:cubicBezTo>
                    <a:pt x="249" y="129"/>
                    <a:pt x="252" y="129"/>
                    <a:pt x="255" y="130"/>
                  </a:cubicBezTo>
                  <a:cubicBezTo>
                    <a:pt x="255" y="130"/>
                    <a:pt x="255" y="131"/>
                    <a:pt x="255" y="131"/>
                  </a:cubicBezTo>
                  <a:cubicBezTo>
                    <a:pt x="252" y="131"/>
                    <a:pt x="250" y="132"/>
                    <a:pt x="247" y="132"/>
                  </a:cubicBezTo>
                  <a:moveTo>
                    <a:pt x="269" y="118"/>
                  </a:moveTo>
                  <a:cubicBezTo>
                    <a:pt x="272" y="112"/>
                    <a:pt x="275" y="114"/>
                    <a:pt x="281" y="114"/>
                  </a:cubicBezTo>
                  <a:cubicBezTo>
                    <a:pt x="281" y="114"/>
                    <a:pt x="282" y="115"/>
                    <a:pt x="282" y="116"/>
                  </a:cubicBezTo>
                  <a:cubicBezTo>
                    <a:pt x="275" y="116"/>
                    <a:pt x="274" y="117"/>
                    <a:pt x="269" y="118"/>
                  </a:cubicBezTo>
                  <a:moveTo>
                    <a:pt x="221" y="117"/>
                  </a:moveTo>
                  <a:cubicBezTo>
                    <a:pt x="219" y="116"/>
                    <a:pt x="217" y="115"/>
                    <a:pt x="216" y="115"/>
                  </a:cubicBezTo>
                  <a:cubicBezTo>
                    <a:pt x="218" y="113"/>
                    <a:pt x="227" y="111"/>
                    <a:pt x="228" y="110"/>
                  </a:cubicBezTo>
                  <a:cubicBezTo>
                    <a:pt x="226" y="110"/>
                    <a:pt x="225" y="109"/>
                    <a:pt x="225" y="109"/>
                  </a:cubicBezTo>
                  <a:cubicBezTo>
                    <a:pt x="225" y="107"/>
                    <a:pt x="225" y="107"/>
                    <a:pt x="225" y="106"/>
                  </a:cubicBezTo>
                  <a:cubicBezTo>
                    <a:pt x="232" y="104"/>
                    <a:pt x="240" y="103"/>
                    <a:pt x="247" y="102"/>
                  </a:cubicBezTo>
                  <a:cubicBezTo>
                    <a:pt x="248" y="103"/>
                    <a:pt x="248" y="103"/>
                    <a:pt x="249" y="104"/>
                  </a:cubicBezTo>
                  <a:cubicBezTo>
                    <a:pt x="245" y="105"/>
                    <a:pt x="241" y="106"/>
                    <a:pt x="237" y="107"/>
                  </a:cubicBezTo>
                  <a:cubicBezTo>
                    <a:pt x="236" y="109"/>
                    <a:pt x="236" y="110"/>
                    <a:pt x="236" y="112"/>
                  </a:cubicBezTo>
                  <a:cubicBezTo>
                    <a:pt x="229" y="113"/>
                    <a:pt x="229" y="113"/>
                    <a:pt x="221" y="117"/>
                  </a:cubicBezTo>
                  <a:moveTo>
                    <a:pt x="445" y="103"/>
                  </a:moveTo>
                  <a:cubicBezTo>
                    <a:pt x="438" y="94"/>
                    <a:pt x="429" y="88"/>
                    <a:pt x="424" y="84"/>
                  </a:cubicBezTo>
                  <a:cubicBezTo>
                    <a:pt x="423" y="82"/>
                    <a:pt x="422" y="81"/>
                    <a:pt x="422" y="79"/>
                  </a:cubicBezTo>
                  <a:cubicBezTo>
                    <a:pt x="421" y="79"/>
                    <a:pt x="420" y="79"/>
                    <a:pt x="419" y="79"/>
                  </a:cubicBezTo>
                  <a:cubicBezTo>
                    <a:pt x="416" y="85"/>
                    <a:pt x="410" y="92"/>
                    <a:pt x="405" y="93"/>
                  </a:cubicBezTo>
                  <a:cubicBezTo>
                    <a:pt x="394" y="85"/>
                    <a:pt x="394" y="85"/>
                    <a:pt x="391" y="77"/>
                  </a:cubicBezTo>
                  <a:cubicBezTo>
                    <a:pt x="390" y="77"/>
                    <a:pt x="390" y="77"/>
                    <a:pt x="389" y="77"/>
                  </a:cubicBezTo>
                  <a:cubicBezTo>
                    <a:pt x="388" y="74"/>
                    <a:pt x="388" y="71"/>
                    <a:pt x="387" y="69"/>
                  </a:cubicBezTo>
                  <a:cubicBezTo>
                    <a:pt x="393" y="68"/>
                    <a:pt x="399" y="68"/>
                    <a:pt x="406" y="68"/>
                  </a:cubicBezTo>
                  <a:cubicBezTo>
                    <a:pt x="406" y="66"/>
                    <a:pt x="406" y="66"/>
                    <a:pt x="413" y="60"/>
                  </a:cubicBezTo>
                  <a:cubicBezTo>
                    <a:pt x="414" y="57"/>
                    <a:pt x="416" y="54"/>
                    <a:pt x="417" y="51"/>
                  </a:cubicBezTo>
                  <a:cubicBezTo>
                    <a:pt x="418" y="51"/>
                    <a:pt x="419" y="51"/>
                    <a:pt x="420" y="51"/>
                  </a:cubicBezTo>
                  <a:cubicBezTo>
                    <a:pt x="425" y="59"/>
                    <a:pt x="423" y="65"/>
                    <a:pt x="423" y="76"/>
                  </a:cubicBezTo>
                  <a:cubicBezTo>
                    <a:pt x="431" y="76"/>
                    <a:pt x="440" y="90"/>
                    <a:pt x="447" y="102"/>
                  </a:cubicBezTo>
                  <a:cubicBezTo>
                    <a:pt x="446" y="102"/>
                    <a:pt x="446" y="103"/>
                    <a:pt x="445" y="103"/>
                  </a:cubicBezTo>
                  <a:moveTo>
                    <a:pt x="201" y="101"/>
                  </a:moveTo>
                  <a:cubicBezTo>
                    <a:pt x="201" y="100"/>
                    <a:pt x="201" y="99"/>
                    <a:pt x="201" y="99"/>
                  </a:cubicBezTo>
                  <a:cubicBezTo>
                    <a:pt x="212" y="98"/>
                    <a:pt x="220" y="94"/>
                    <a:pt x="233" y="92"/>
                  </a:cubicBezTo>
                  <a:cubicBezTo>
                    <a:pt x="233" y="93"/>
                    <a:pt x="233" y="94"/>
                    <a:pt x="233" y="95"/>
                  </a:cubicBezTo>
                  <a:cubicBezTo>
                    <a:pt x="222" y="97"/>
                    <a:pt x="211" y="99"/>
                    <a:pt x="201" y="101"/>
                  </a:cubicBezTo>
                  <a:moveTo>
                    <a:pt x="347" y="88"/>
                  </a:moveTo>
                  <a:cubicBezTo>
                    <a:pt x="341" y="82"/>
                    <a:pt x="334" y="79"/>
                    <a:pt x="330" y="77"/>
                  </a:cubicBezTo>
                  <a:cubicBezTo>
                    <a:pt x="330" y="75"/>
                    <a:pt x="331" y="73"/>
                    <a:pt x="332" y="71"/>
                  </a:cubicBezTo>
                  <a:cubicBezTo>
                    <a:pt x="333" y="70"/>
                    <a:pt x="333" y="70"/>
                    <a:pt x="335" y="70"/>
                  </a:cubicBezTo>
                  <a:cubicBezTo>
                    <a:pt x="335" y="69"/>
                    <a:pt x="336" y="69"/>
                    <a:pt x="336" y="68"/>
                  </a:cubicBezTo>
                  <a:cubicBezTo>
                    <a:pt x="333" y="61"/>
                    <a:pt x="319" y="63"/>
                    <a:pt x="316" y="63"/>
                  </a:cubicBezTo>
                  <a:cubicBezTo>
                    <a:pt x="316" y="60"/>
                    <a:pt x="316" y="57"/>
                    <a:pt x="317" y="54"/>
                  </a:cubicBezTo>
                  <a:cubicBezTo>
                    <a:pt x="313" y="53"/>
                    <a:pt x="308" y="52"/>
                    <a:pt x="305" y="51"/>
                  </a:cubicBezTo>
                  <a:cubicBezTo>
                    <a:pt x="305" y="42"/>
                    <a:pt x="286" y="42"/>
                    <a:pt x="284" y="42"/>
                  </a:cubicBezTo>
                  <a:cubicBezTo>
                    <a:pt x="283" y="41"/>
                    <a:pt x="287" y="39"/>
                    <a:pt x="288" y="37"/>
                  </a:cubicBezTo>
                  <a:cubicBezTo>
                    <a:pt x="292" y="38"/>
                    <a:pt x="296" y="38"/>
                    <a:pt x="300" y="39"/>
                  </a:cubicBezTo>
                  <a:cubicBezTo>
                    <a:pt x="300" y="40"/>
                    <a:pt x="300" y="41"/>
                    <a:pt x="300" y="42"/>
                  </a:cubicBezTo>
                  <a:cubicBezTo>
                    <a:pt x="315" y="46"/>
                    <a:pt x="319" y="46"/>
                    <a:pt x="317" y="46"/>
                  </a:cubicBezTo>
                  <a:cubicBezTo>
                    <a:pt x="317" y="44"/>
                    <a:pt x="317" y="42"/>
                    <a:pt x="317" y="41"/>
                  </a:cubicBezTo>
                  <a:cubicBezTo>
                    <a:pt x="314" y="39"/>
                    <a:pt x="310" y="38"/>
                    <a:pt x="307" y="37"/>
                  </a:cubicBezTo>
                  <a:cubicBezTo>
                    <a:pt x="308" y="36"/>
                    <a:pt x="308" y="36"/>
                    <a:pt x="309" y="35"/>
                  </a:cubicBezTo>
                  <a:cubicBezTo>
                    <a:pt x="308" y="35"/>
                    <a:pt x="306" y="34"/>
                    <a:pt x="305" y="33"/>
                  </a:cubicBezTo>
                  <a:cubicBezTo>
                    <a:pt x="304" y="32"/>
                    <a:pt x="304" y="31"/>
                    <a:pt x="304" y="30"/>
                  </a:cubicBezTo>
                  <a:cubicBezTo>
                    <a:pt x="293" y="27"/>
                    <a:pt x="286" y="25"/>
                    <a:pt x="281" y="33"/>
                  </a:cubicBezTo>
                  <a:cubicBezTo>
                    <a:pt x="276" y="35"/>
                    <a:pt x="271" y="37"/>
                    <a:pt x="269" y="43"/>
                  </a:cubicBezTo>
                  <a:cubicBezTo>
                    <a:pt x="266" y="43"/>
                    <a:pt x="264" y="44"/>
                    <a:pt x="261" y="45"/>
                  </a:cubicBezTo>
                  <a:cubicBezTo>
                    <a:pt x="261" y="45"/>
                    <a:pt x="261" y="46"/>
                    <a:pt x="261" y="47"/>
                  </a:cubicBezTo>
                  <a:cubicBezTo>
                    <a:pt x="260" y="47"/>
                    <a:pt x="258" y="47"/>
                    <a:pt x="258" y="47"/>
                  </a:cubicBezTo>
                  <a:cubicBezTo>
                    <a:pt x="258" y="47"/>
                    <a:pt x="258" y="46"/>
                    <a:pt x="258" y="45"/>
                  </a:cubicBezTo>
                  <a:cubicBezTo>
                    <a:pt x="265" y="41"/>
                    <a:pt x="277" y="33"/>
                    <a:pt x="283" y="25"/>
                  </a:cubicBezTo>
                  <a:cubicBezTo>
                    <a:pt x="265" y="25"/>
                    <a:pt x="256" y="30"/>
                    <a:pt x="242" y="37"/>
                  </a:cubicBezTo>
                  <a:cubicBezTo>
                    <a:pt x="242" y="36"/>
                    <a:pt x="242" y="35"/>
                    <a:pt x="242" y="35"/>
                  </a:cubicBezTo>
                  <a:cubicBezTo>
                    <a:pt x="240" y="35"/>
                    <a:pt x="238" y="35"/>
                    <a:pt x="236" y="36"/>
                  </a:cubicBezTo>
                  <a:cubicBezTo>
                    <a:pt x="236" y="35"/>
                    <a:pt x="236" y="35"/>
                    <a:pt x="236" y="34"/>
                  </a:cubicBezTo>
                  <a:cubicBezTo>
                    <a:pt x="239" y="32"/>
                    <a:pt x="244" y="29"/>
                    <a:pt x="248" y="27"/>
                  </a:cubicBezTo>
                  <a:cubicBezTo>
                    <a:pt x="248" y="26"/>
                    <a:pt x="259" y="21"/>
                    <a:pt x="261" y="19"/>
                  </a:cubicBezTo>
                  <a:cubicBezTo>
                    <a:pt x="251" y="19"/>
                    <a:pt x="243" y="25"/>
                    <a:pt x="237" y="28"/>
                  </a:cubicBezTo>
                  <a:cubicBezTo>
                    <a:pt x="237" y="28"/>
                    <a:pt x="237" y="29"/>
                    <a:pt x="237" y="30"/>
                  </a:cubicBezTo>
                  <a:cubicBezTo>
                    <a:pt x="235" y="30"/>
                    <a:pt x="233" y="30"/>
                    <a:pt x="232" y="30"/>
                  </a:cubicBezTo>
                  <a:cubicBezTo>
                    <a:pt x="236" y="26"/>
                    <a:pt x="237" y="25"/>
                    <a:pt x="244" y="23"/>
                  </a:cubicBezTo>
                  <a:cubicBezTo>
                    <a:pt x="244" y="19"/>
                    <a:pt x="250" y="19"/>
                    <a:pt x="253" y="19"/>
                  </a:cubicBezTo>
                  <a:cubicBezTo>
                    <a:pt x="253" y="14"/>
                    <a:pt x="268" y="13"/>
                    <a:pt x="274" y="13"/>
                  </a:cubicBezTo>
                  <a:cubicBezTo>
                    <a:pt x="274" y="13"/>
                    <a:pt x="274" y="14"/>
                    <a:pt x="274" y="15"/>
                  </a:cubicBezTo>
                  <a:cubicBezTo>
                    <a:pt x="268" y="15"/>
                    <a:pt x="266" y="17"/>
                    <a:pt x="264" y="19"/>
                  </a:cubicBezTo>
                  <a:cubicBezTo>
                    <a:pt x="269" y="17"/>
                    <a:pt x="275" y="16"/>
                    <a:pt x="281" y="14"/>
                  </a:cubicBezTo>
                  <a:cubicBezTo>
                    <a:pt x="281" y="13"/>
                    <a:pt x="281" y="13"/>
                    <a:pt x="281" y="13"/>
                  </a:cubicBezTo>
                  <a:cubicBezTo>
                    <a:pt x="279" y="13"/>
                    <a:pt x="277" y="13"/>
                    <a:pt x="275" y="13"/>
                  </a:cubicBezTo>
                  <a:cubicBezTo>
                    <a:pt x="277" y="12"/>
                    <a:pt x="278" y="9"/>
                    <a:pt x="283" y="11"/>
                  </a:cubicBezTo>
                  <a:cubicBezTo>
                    <a:pt x="282" y="12"/>
                    <a:pt x="282" y="13"/>
                    <a:pt x="282" y="14"/>
                  </a:cubicBezTo>
                  <a:cubicBezTo>
                    <a:pt x="306" y="12"/>
                    <a:pt x="306" y="12"/>
                    <a:pt x="305" y="11"/>
                  </a:cubicBezTo>
                  <a:cubicBezTo>
                    <a:pt x="304" y="10"/>
                    <a:pt x="302" y="10"/>
                    <a:pt x="301" y="10"/>
                  </a:cubicBezTo>
                  <a:cubicBezTo>
                    <a:pt x="301" y="9"/>
                    <a:pt x="301" y="9"/>
                    <a:pt x="301" y="8"/>
                  </a:cubicBezTo>
                  <a:cubicBezTo>
                    <a:pt x="304" y="9"/>
                    <a:pt x="308" y="10"/>
                    <a:pt x="311" y="11"/>
                  </a:cubicBezTo>
                  <a:cubicBezTo>
                    <a:pt x="310" y="11"/>
                    <a:pt x="309" y="12"/>
                    <a:pt x="309" y="12"/>
                  </a:cubicBezTo>
                  <a:cubicBezTo>
                    <a:pt x="314" y="16"/>
                    <a:pt x="314" y="16"/>
                    <a:pt x="322" y="19"/>
                  </a:cubicBezTo>
                  <a:cubicBezTo>
                    <a:pt x="322" y="19"/>
                    <a:pt x="322" y="20"/>
                    <a:pt x="322" y="21"/>
                  </a:cubicBezTo>
                  <a:cubicBezTo>
                    <a:pt x="326" y="22"/>
                    <a:pt x="330" y="25"/>
                    <a:pt x="338" y="32"/>
                  </a:cubicBezTo>
                  <a:cubicBezTo>
                    <a:pt x="338" y="30"/>
                    <a:pt x="337" y="29"/>
                    <a:pt x="337" y="28"/>
                  </a:cubicBezTo>
                  <a:cubicBezTo>
                    <a:pt x="340" y="28"/>
                    <a:pt x="346" y="28"/>
                    <a:pt x="351" y="33"/>
                  </a:cubicBezTo>
                  <a:cubicBezTo>
                    <a:pt x="351" y="25"/>
                    <a:pt x="324" y="16"/>
                    <a:pt x="322" y="16"/>
                  </a:cubicBezTo>
                  <a:cubicBezTo>
                    <a:pt x="322" y="14"/>
                    <a:pt x="322" y="13"/>
                    <a:pt x="322" y="13"/>
                  </a:cubicBezTo>
                  <a:cubicBezTo>
                    <a:pt x="327" y="13"/>
                    <a:pt x="336" y="10"/>
                    <a:pt x="344" y="18"/>
                  </a:cubicBezTo>
                  <a:cubicBezTo>
                    <a:pt x="349" y="18"/>
                    <a:pt x="354" y="17"/>
                    <a:pt x="359" y="17"/>
                  </a:cubicBezTo>
                  <a:cubicBezTo>
                    <a:pt x="360" y="19"/>
                    <a:pt x="364" y="38"/>
                    <a:pt x="355" y="38"/>
                  </a:cubicBezTo>
                  <a:cubicBezTo>
                    <a:pt x="354" y="36"/>
                    <a:pt x="353" y="35"/>
                    <a:pt x="352" y="34"/>
                  </a:cubicBezTo>
                  <a:cubicBezTo>
                    <a:pt x="351" y="35"/>
                    <a:pt x="351" y="35"/>
                    <a:pt x="344" y="36"/>
                  </a:cubicBezTo>
                  <a:cubicBezTo>
                    <a:pt x="347" y="41"/>
                    <a:pt x="355" y="39"/>
                    <a:pt x="361" y="46"/>
                  </a:cubicBezTo>
                  <a:cubicBezTo>
                    <a:pt x="361" y="46"/>
                    <a:pt x="360" y="47"/>
                    <a:pt x="360" y="47"/>
                  </a:cubicBezTo>
                  <a:cubicBezTo>
                    <a:pt x="361" y="50"/>
                    <a:pt x="361" y="50"/>
                    <a:pt x="360" y="53"/>
                  </a:cubicBezTo>
                  <a:cubicBezTo>
                    <a:pt x="362" y="54"/>
                    <a:pt x="364" y="55"/>
                    <a:pt x="367" y="56"/>
                  </a:cubicBezTo>
                  <a:cubicBezTo>
                    <a:pt x="367" y="64"/>
                    <a:pt x="365" y="75"/>
                    <a:pt x="363" y="86"/>
                  </a:cubicBezTo>
                  <a:cubicBezTo>
                    <a:pt x="352" y="85"/>
                    <a:pt x="352" y="83"/>
                    <a:pt x="350" y="88"/>
                  </a:cubicBezTo>
                  <a:cubicBezTo>
                    <a:pt x="349" y="88"/>
                    <a:pt x="348" y="88"/>
                    <a:pt x="347" y="88"/>
                  </a:cubicBezTo>
                  <a:moveTo>
                    <a:pt x="261" y="86"/>
                  </a:moveTo>
                  <a:cubicBezTo>
                    <a:pt x="261" y="85"/>
                    <a:pt x="261" y="83"/>
                    <a:pt x="261" y="82"/>
                  </a:cubicBezTo>
                  <a:cubicBezTo>
                    <a:pt x="263" y="82"/>
                    <a:pt x="264" y="82"/>
                    <a:pt x="266" y="82"/>
                  </a:cubicBezTo>
                  <a:cubicBezTo>
                    <a:pt x="264" y="85"/>
                    <a:pt x="264" y="85"/>
                    <a:pt x="261" y="86"/>
                  </a:cubicBezTo>
                  <a:moveTo>
                    <a:pt x="375" y="86"/>
                  </a:moveTo>
                  <a:cubicBezTo>
                    <a:pt x="370" y="79"/>
                    <a:pt x="368" y="70"/>
                    <a:pt x="369" y="65"/>
                  </a:cubicBezTo>
                  <a:cubicBezTo>
                    <a:pt x="370" y="64"/>
                    <a:pt x="371" y="63"/>
                    <a:pt x="372" y="62"/>
                  </a:cubicBezTo>
                  <a:cubicBezTo>
                    <a:pt x="376" y="65"/>
                    <a:pt x="381" y="69"/>
                    <a:pt x="387" y="78"/>
                  </a:cubicBezTo>
                  <a:cubicBezTo>
                    <a:pt x="386" y="81"/>
                    <a:pt x="384" y="83"/>
                    <a:pt x="383" y="86"/>
                  </a:cubicBezTo>
                  <a:cubicBezTo>
                    <a:pt x="380" y="86"/>
                    <a:pt x="378" y="86"/>
                    <a:pt x="375" y="86"/>
                  </a:cubicBezTo>
                  <a:moveTo>
                    <a:pt x="381" y="65"/>
                  </a:moveTo>
                  <a:cubicBezTo>
                    <a:pt x="381" y="64"/>
                    <a:pt x="381" y="63"/>
                    <a:pt x="381" y="62"/>
                  </a:cubicBezTo>
                  <a:cubicBezTo>
                    <a:pt x="381" y="62"/>
                    <a:pt x="382" y="62"/>
                    <a:pt x="383" y="62"/>
                  </a:cubicBezTo>
                  <a:cubicBezTo>
                    <a:pt x="383" y="60"/>
                    <a:pt x="383" y="58"/>
                    <a:pt x="383" y="56"/>
                  </a:cubicBezTo>
                  <a:cubicBezTo>
                    <a:pt x="383" y="56"/>
                    <a:pt x="384" y="56"/>
                    <a:pt x="385" y="56"/>
                  </a:cubicBezTo>
                  <a:cubicBezTo>
                    <a:pt x="385" y="55"/>
                    <a:pt x="385" y="54"/>
                    <a:pt x="385" y="54"/>
                  </a:cubicBezTo>
                  <a:cubicBezTo>
                    <a:pt x="386" y="54"/>
                    <a:pt x="386" y="54"/>
                    <a:pt x="387" y="54"/>
                  </a:cubicBezTo>
                  <a:cubicBezTo>
                    <a:pt x="387" y="53"/>
                    <a:pt x="387" y="52"/>
                    <a:pt x="387" y="51"/>
                  </a:cubicBezTo>
                  <a:cubicBezTo>
                    <a:pt x="386" y="51"/>
                    <a:pt x="385" y="51"/>
                    <a:pt x="384" y="51"/>
                  </a:cubicBezTo>
                  <a:cubicBezTo>
                    <a:pt x="384" y="52"/>
                    <a:pt x="384" y="53"/>
                    <a:pt x="384" y="54"/>
                  </a:cubicBezTo>
                  <a:cubicBezTo>
                    <a:pt x="383" y="54"/>
                    <a:pt x="382" y="54"/>
                    <a:pt x="381" y="54"/>
                  </a:cubicBezTo>
                  <a:cubicBezTo>
                    <a:pt x="381" y="54"/>
                    <a:pt x="381" y="55"/>
                    <a:pt x="381" y="56"/>
                  </a:cubicBezTo>
                  <a:cubicBezTo>
                    <a:pt x="377" y="55"/>
                    <a:pt x="374" y="54"/>
                    <a:pt x="371" y="54"/>
                  </a:cubicBezTo>
                  <a:cubicBezTo>
                    <a:pt x="371" y="53"/>
                    <a:pt x="371" y="52"/>
                    <a:pt x="371" y="51"/>
                  </a:cubicBezTo>
                  <a:cubicBezTo>
                    <a:pt x="370" y="51"/>
                    <a:pt x="369" y="50"/>
                    <a:pt x="368" y="50"/>
                  </a:cubicBezTo>
                  <a:cubicBezTo>
                    <a:pt x="368" y="42"/>
                    <a:pt x="370" y="37"/>
                    <a:pt x="371" y="33"/>
                  </a:cubicBezTo>
                  <a:cubicBezTo>
                    <a:pt x="370" y="22"/>
                    <a:pt x="370" y="12"/>
                    <a:pt x="370" y="2"/>
                  </a:cubicBezTo>
                  <a:cubicBezTo>
                    <a:pt x="373" y="1"/>
                    <a:pt x="375" y="1"/>
                    <a:pt x="378" y="0"/>
                  </a:cubicBezTo>
                  <a:cubicBezTo>
                    <a:pt x="380" y="2"/>
                    <a:pt x="381" y="17"/>
                    <a:pt x="382" y="24"/>
                  </a:cubicBezTo>
                  <a:cubicBezTo>
                    <a:pt x="383" y="24"/>
                    <a:pt x="384" y="24"/>
                    <a:pt x="385" y="24"/>
                  </a:cubicBezTo>
                  <a:cubicBezTo>
                    <a:pt x="386" y="30"/>
                    <a:pt x="386" y="30"/>
                    <a:pt x="384" y="35"/>
                  </a:cubicBezTo>
                  <a:cubicBezTo>
                    <a:pt x="384" y="28"/>
                    <a:pt x="382" y="26"/>
                    <a:pt x="380" y="25"/>
                  </a:cubicBezTo>
                  <a:cubicBezTo>
                    <a:pt x="380" y="24"/>
                    <a:pt x="380" y="23"/>
                    <a:pt x="380" y="22"/>
                  </a:cubicBezTo>
                  <a:cubicBezTo>
                    <a:pt x="379" y="22"/>
                    <a:pt x="378" y="22"/>
                    <a:pt x="377" y="23"/>
                  </a:cubicBezTo>
                  <a:cubicBezTo>
                    <a:pt x="377" y="24"/>
                    <a:pt x="377" y="26"/>
                    <a:pt x="377" y="28"/>
                  </a:cubicBezTo>
                  <a:cubicBezTo>
                    <a:pt x="375" y="28"/>
                    <a:pt x="375" y="25"/>
                    <a:pt x="375" y="25"/>
                  </a:cubicBezTo>
                  <a:cubicBezTo>
                    <a:pt x="375" y="29"/>
                    <a:pt x="375" y="32"/>
                    <a:pt x="375" y="36"/>
                  </a:cubicBezTo>
                  <a:cubicBezTo>
                    <a:pt x="379" y="38"/>
                    <a:pt x="383" y="39"/>
                    <a:pt x="388" y="40"/>
                  </a:cubicBezTo>
                  <a:cubicBezTo>
                    <a:pt x="388" y="44"/>
                    <a:pt x="388" y="47"/>
                    <a:pt x="388" y="51"/>
                  </a:cubicBezTo>
                  <a:cubicBezTo>
                    <a:pt x="390" y="52"/>
                    <a:pt x="391" y="53"/>
                    <a:pt x="392" y="56"/>
                  </a:cubicBezTo>
                  <a:cubicBezTo>
                    <a:pt x="391" y="56"/>
                    <a:pt x="390" y="56"/>
                    <a:pt x="389" y="56"/>
                  </a:cubicBezTo>
                  <a:cubicBezTo>
                    <a:pt x="388" y="58"/>
                    <a:pt x="388" y="60"/>
                    <a:pt x="387" y="62"/>
                  </a:cubicBezTo>
                  <a:cubicBezTo>
                    <a:pt x="386" y="62"/>
                    <a:pt x="386" y="62"/>
                    <a:pt x="385" y="62"/>
                  </a:cubicBezTo>
                  <a:cubicBezTo>
                    <a:pt x="385" y="63"/>
                    <a:pt x="385" y="63"/>
                    <a:pt x="385" y="64"/>
                  </a:cubicBezTo>
                  <a:cubicBezTo>
                    <a:pt x="383" y="64"/>
                    <a:pt x="382" y="65"/>
                    <a:pt x="381" y="65"/>
                  </a:cubicBezTo>
                  <a:moveTo>
                    <a:pt x="324" y="54"/>
                  </a:moveTo>
                  <a:cubicBezTo>
                    <a:pt x="322" y="54"/>
                    <a:pt x="321" y="53"/>
                    <a:pt x="320" y="52"/>
                  </a:cubicBezTo>
                  <a:cubicBezTo>
                    <a:pt x="322" y="51"/>
                    <a:pt x="323" y="51"/>
                    <a:pt x="325" y="51"/>
                  </a:cubicBezTo>
                  <a:cubicBezTo>
                    <a:pt x="325" y="52"/>
                    <a:pt x="325" y="53"/>
                    <a:pt x="325" y="54"/>
                  </a:cubicBezTo>
                  <a:cubicBezTo>
                    <a:pt x="325" y="54"/>
                    <a:pt x="324" y="54"/>
                    <a:pt x="324" y="54"/>
                  </a:cubicBezTo>
                  <a:moveTo>
                    <a:pt x="327" y="47"/>
                  </a:moveTo>
                  <a:cubicBezTo>
                    <a:pt x="322" y="43"/>
                    <a:pt x="322" y="43"/>
                    <a:pt x="318" y="43"/>
                  </a:cubicBezTo>
                  <a:cubicBezTo>
                    <a:pt x="318" y="39"/>
                    <a:pt x="325" y="42"/>
                    <a:pt x="328" y="42"/>
                  </a:cubicBezTo>
                  <a:cubicBezTo>
                    <a:pt x="328" y="41"/>
                    <a:pt x="328" y="40"/>
                    <a:pt x="329" y="39"/>
                  </a:cubicBezTo>
                  <a:cubicBezTo>
                    <a:pt x="336" y="38"/>
                    <a:pt x="336" y="38"/>
                    <a:pt x="340" y="38"/>
                  </a:cubicBezTo>
                  <a:cubicBezTo>
                    <a:pt x="340" y="39"/>
                    <a:pt x="339" y="41"/>
                    <a:pt x="339" y="43"/>
                  </a:cubicBezTo>
                  <a:cubicBezTo>
                    <a:pt x="338" y="43"/>
                    <a:pt x="336" y="43"/>
                    <a:pt x="334" y="43"/>
                  </a:cubicBezTo>
                  <a:cubicBezTo>
                    <a:pt x="334" y="44"/>
                    <a:pt x="334" y="45"/>
                    <a:pt x="334" y="47"/>
                  </a:cubicBezTo>
                  <a:cubicBezTo>
                    <a:pt x="332" y="47"/>
                    <a:pt x="329" y="47"/>
                    <a:pt x="327" y="47"/>
                  </a:cubicBezTo>
                  <a:moveTo>
                    <a:pt x="312" y="38"/>
                  </a:moveTo>
                  <a:cubicBezTo>
                    <a:pt x="311" y="38"/>
                    <a:pt x="311" y="37"/>
                    <a:pt x="311" y="37"/>
                  </a:cubicBezTo>
                  <a:cubicBezTo>
                    <a:pt x="312" y="36"/>
                    <a:pt x="314" y="35"/>
                    <a:pt x="317" y="37"/>
                  </a:cubicBezTo>
                  <a:cubicBezTo>
                    <a:pt x="315" y="38"/>
                    <a:pt x="314" y="38"/>
                    <a:pt x="312" y="38"/>
                  </a:cubicBezTo>
                  <a:moveTo>
                    <a:pt x="238" y="10"/>
                  </a:moveTo>
                  <a:cubicBezTo>
                    <a:pt x="248" y="0"/>
                    <a:pt x="270" y="0"/>
                    <a:pt x="286" y="7"/>
                  </a:cubicBezTo>
                  <a:cubicBezTo>
                    <a:pt x="281" y="7"/>
                    <a:pt x="260" y="5"/>
                    <a:pt x="253" y="6"/>
                  </a:cubicBezTo>
                  <a:cubicBezTo>
                    <a:pt x="247" y="7"/>
                    <a:pt x="242" y="9"/>
                    <a:pt x="238" y="10"/>
                  </a:cubicBezTo>
                  <a:moveTo>
                    <a:pt x="673" y="710"/>
                  </a:moveTo>
                  <a:cubicBezTo>
                    <a:pt x="671" y="706"/>
                    <a:pt x="669" y="702"/>
                    <a:pt x="667" y="699"/>
                  </a:cubicBezTo>
                  <a:cubicBezTo>
                    <a:pt x="666" y="699"/>
                    <a:pt x="665" y="699"/>
                    <a:pt x="665" y="699"/>
                  </a:cubicBezTo>
                  <a:cubicBezTo>
                    <a:pt x="664" y="696"/>
                    <a:pt x="658" y="691"/>
                    <a:pt x="656" y="690"/>
                  </a:cubicBezTo>
                  <a:cubicBezTo>
                    <a:pt x="656" y="689"/>
                    <a:pt x="655" y="688"/>
                    <a:pt x="655" y="686"/>
                  </a:cubicBezTo>
                  <a:cubicBezTo>
                    <a:pt x="652" y="682"/>
                    <a:pt x="648" y="678"/>
                    <a:pt x="644" y="673"/>
                  </a:cubicBezTo>
                  <a:cubicBezTo>
                    <a:pt x="645" y="673"/>
                    <a:pt x="646" y="673"/>
                    <a:pt x="647" y="672"/>
                  </a:cubicBezTo>
                  <a:cubicBezTo>
                    <a:pt x="644" y="670"/>
                    <a:pt x="646" y="662"/>
                    <a:pt x="646" y="660"/>
                  </a:cubicBezTo>
                  <a:cubicBezTo>
                    <a:pt x="644" y="660"/>
                    <a:pt x="643" y="659"/>
                    <a:pt x="642" y="659"/>
                  </a:cubicBezTo>
                  <a:cubicBezTo>
                    <a:pt x="642" y="654"/>
                    <a:pt x="642" y="650"/>
                    <a:pt x="642" y="645"/>
                  </a:cubicBezTo>
                  <a:cubicBezTo>
                    <a:pt x="640" y="645"/>
                    <a:pt x="640" y="645"/>
                    <a:pt x="640" y="647"/>
                  </a:cubicBezTo>
                  <a:cubicBezTo>
                    <a:pt x="639" y="646"/>
                    <a:pt x="639" y="645"/>
                    <a:pt x="639" y="644"/>
                  </a:cubicBezTo>
                  <a:cubicBezTo>
                    <a:pt x="634" y="647"/>
                    <a:pt x="636" y="644"/>
                    <a:pt x="635" y="649"/>
                  </a:cubicBezTo>
                  <a:cubicBezTo>
                    <a:pt x="634" y="649"/>
                    <a:pt x="633" y="649"/>
                    <a:pt x="633" y="649"/>
                  </a:cubicBezTo>
                  <a:cubicBezTo>
                    <a:pt x="633" y="642"/>
                    <a:pt x="631" y="635"/>
                    <a:pt x="629" y="632"/>
                  </a:cubicBezTo>
                  <a:cubicBezTo>
                    <a:pt x="620" y="632"/>
                    <a:pt x="610" y="632"/>
                    <a:pt x="608" y="627"/>
                  </a:cubicBezTo>
                  <a:cubicBezTo>
                    <a:pt x="600" y="627"/>
                    <a:pt x="600" y="631"/>
                    <a:pt x="593" y="631"/>
                  </a:cubicBezTo>
                  <a:cubicBezTo>
                    <a:pt x="592" y="629"/>
                    <a:pt x="591" y="628"/>
                    <a:pt x="591" y="627"/>
                  </a:cubicBezTo>
                  <a:cubicBezTo>
                    <a:pt x="589" y="627"/>
                    <a:pt x="588" y="627"/>
                    <a:pt x="586" y="627"/>
                  </a:cubicBezTo>
                  <a:cubicBezTo>
                    <a:pt x="586" y="630"/>
                    <a:pt x="588" y="631"/>
                    <a:pt x="592" y="635"/>
                  </a:cubicBezTo>
                  <a:cubicBezTo>
                    <a:pt x="592" y="637"/>
                    <a:pt x="592" y="639"/>
                    <a:pt x="592" y="642"/>
                  </a:cubicBezTo>
                  <a:cubicBezTo>
                    <a:pt x="589" y="645"/>
                    <a:pt x="591" y="646"/>
                    <a:pt x="592" y="654"/>
                  </a:cubicBezTo>
                  <a:cubicBezTo>
                    <a:pt x="588" y="660"/>
                    <a:pt x="588" y="666"/>
                    <a:pt x="583" y="675"/>
                  </a:cubicBezTo>
                  <a:cubicBezTo>
                    <a:pt x="577" y="680"/>
                    <a:pt x="575" y="681"/>
                    <a:pt x="571" y="687"/>
                  </a:cubicBezTo>
                  <a:cubicBezTo>
                    <a:pt x="558" y="687"/>
                    <a:pt x="548" y="684"/>
                    <a:pt x="541" y="684"/>
                  </a:cubicBezTo>
                  <a:cubicBezTo>
                    <a:pt x="540" y="682"/>
                    <a:pt x="539" y="681"/>
                    <a:pt x="538" y="680"/>
                  </a:cubicBezTo>
                  <a:cubicBezTo>
                    <a:pt x="535" y="679"/>
                    <a:pt x="531" y="679"/>
                    <a:pt x="528" y="679"/>
                  </a:cubicBezTo>
                  <a:cubicBezTo>
                    <a:pt x="526" y="671"/>
                    <a:pt x="514" y="672"/>
                    <a:pt x="512" y="671"/>
                  </a:cubicBezTo>
                  <a:cubicBezTo>
                    <a:pt x="512" y="669"/>
                    <a:pt x="510" y="668"/>
                    <a:pt x="508" y="666"/>
                  </a:cubicBezTo>
                  <a:cubicBezTo>
                    <a:pt x="507" y="665"/>
                    <a:pt x="507" y="663"/>
                    <a:pt x="506" y="662"/>
                  </a:cubicBezTo>
                  <a:cubicBezTo>
                    <a:pt x="503" y="662"/>
                    <a:pt x="501" y="662"/>
                    <a:pt x="498" y="662"/>
                  </a:cubicBezTo>
                  <a:cubicBezTo>
                    <a:pt x="498" y="660"/>
                    <a:pt x="498" y="659"/>
                    <a:pt x="498" y="658"/>
                  </a:cubicBezTo>
                  <a:cubicBezTo>
                    <a:pt x="495" y="657"/>
                    <a:pt x="493" y="655"/>
                    <a:pt x="491" y="654"/>
                  </a:cubicBezTo>
                  <a:cubicBezTo>
                    <a:pt x="491" y="653"/>
                    <a:pt x="491" y="652"/>
                    <a:pt x="491" y="651"/>
                  </a:cubicBezTo>
                  <a:cubicBezTo>
                    <a:pt x="489" y="651"/>
                    <a:pt x="488" y="651"/>
                    <a:pt x="487" y="651"/>
                  </a:cubicBezTo>
                  <a:cubicBezTo>
                    <a:pt x="486" y="649"/>
                    <a:pt x="485" y="647"/>
                    <a:pt x="485" y="645"/>
                  </a:cubicBezTo>
                  <a:cubicBezTo>
                    <a:pt x="484" y="645"/>
                    <a:pt x="484" y="645"/>
                    <a:pt x="483" y="645"/>
                  </a:cubicBezTo>
                  <a:cubicBezTo>
                    <a:pt x="477" y="626"/>
                    <a:pt x="484" y="614"/>
                    <a:pt x="492" y="599"/>
                  </a:cubicBezTo>
                  <a:cubicBezTo>
                    <a:pt x="492" y="586"/>
                    <a:pt x="491" y="583"/>
                    <a:pt x="496" y="574"/>
                  </a:cubicBezTo>
                  <a:cubicBezTo>
                    <a:pt x="496" y="575"/>
                    <a:pt x="497" y="578"/>
                    <a:pt x="500" y="580"/>
                  </a:cubicBezTo>
                  <a:cubicBezTo>
                    <a:pt x="500" y="578"/>
                    <a:pt x="501" y="577"/>
                    <a:pt x="502" y="576"/>
                  </a:cubicBezTo>
                  <a:cubicBezTo>
                    <a:pt x="502" y="577"/>
                    <a:pt x="503" y="577"/>
                    <a:pt x="504" y="578"/>
                  </a:cubicBezTo>
                  <a:cubicBezTo>
                    <a:pt x="505" y="576"/>
                    <a:pt x="506" y="574"/>
                    <a:pt x="507" y="573"/>
                  </a:cubicBezTo>
                  <a:cubicBezTo>
                    <a:pt x="509" y="575"/>
                    <a:pt x="510" y="576"/>
                    <a:pt x="515" y="577"/>
                  </a:cubicBezTo>
                  <a:cubicBezTo>
                    <a:pt x="516" y="576"/>
                    <a:pt x="516" y="575"/>
                    <a:pt x="516" y="574"/>
                  </a:cubicBezTo>
                  <a:cubicBezTo>
                    <a:pt x="517" y="574"/>
                    <a:pt x="518" y="574"/>
                    <a:pt x="519" y="574"/>
                  </a:cubicBezTo>
                  <a:cubicBezTo>
                    <a:pt x="519" y="575"/>
                    <a:pt x="519" y="576"/>
                    <a:pt x="520" y="578"/>
                  </a:cubicBezTo>
                  <a:cubicBezTo>
                    <a:pt x="521" y="575"/>
                    <a:pt x="522" y="572"/>
                    <a:pt x="523" y="569"/>
                  </a:cubicBezTo>
                  <a:cubicBezTo>
                    <a:pt x="524" y="569"/>
                    <a:pt x="526" y="569"/>
                    <a:pt x="527" y="569"/>
                  </a:cubicBezTo>
                  <a:cubicBezTo>
                    <a:pt x="527" y="572"/>
                    <a:pt x="527" y="575"/>
                    <a:pt x="527" y="578"/>
                  </a:cubicBezTo>
                  <a:cubicBezTo>
                    <a:pt x="527" y="578"/>
                    <a:pt x="528" y="578"/>
                    <a:pt x="529" y="578"/>
                  </a:cubicBezTo>
                  <a:cubicBezTo>
                    <a:pt x="529" y="575"/>
                    <a:pt x="530" y="574"/>
                    <a:pt x="531" y="572"/>
                  </a:cubicBezTo>
                  <a:cubicBezTo>
                    <a:pt x="540" y="584"/>
                    <a:pt x="544" y="589"/>
                    <a:pt x="564" y="588"/>
                  </a:cubicBezTo>
                  <a:cubicBezTo>
                    <a:pt x="569" y="586"/>
                    <a:pt x="569" y="586"/>
                    <a:pt x="580" y="584"/>
                  </a:cubicBezTo>
                  <a:cubicBezTo>
                    <a:pt x="584" y="578"/>
                    <a:pt x="584" y="578"/>
                    <a:pt x="587" y="576"/>
                  </a:cubicBezTo>
                  <a:cubicBezTo>
                    <a:pt x="592" y="576"/>
                    <a:pt x="617" y="580"/>
                    <a:pt x="622" y="572"/>
                  </a:cubicBezTo>
                  <a:cubicBezTo>
                    <a:pt x="626" y="569"/>
                    <a:pt x="630" y="567"/>
                    <a:pt x="635" y="565"/>
                  </a:cubicBezTo>
                  <a:cubicBezTo>
                    <a:pt x="639" y="565"/>
                    <a:pt x="643" y="565"/>
                    <a:pt x="648" y="565"/>
                  </a:cubicBezTo>
                  <a:cubicBezTo>
                    <a:pt x="649" y="564"/>
                    <a:pt x="649" y="562"/>
                    <a:pt x="650" y="561"/>
                  </a:cubicBezTo>
                  <a:cubicBezTo>
                    <a:pt x="652" y="561"/>
                    <a:pt x="655" y="562"/>
                    <a:pt x="658" y="562"/>
                  </a:cubicBezTo>
                  <a:cubicBezTo>
                    <a:pt x="658" y="560"/>
                    <a:pt x="659" y="559"/>
                    <a:pt x="659" y="557"/>
                  </a:cubicBezTo>
                  <a:cubicBezTo>
                    <a:pt x="662" y="557"/>
                    <a:pt x="665" y="556"/>
                    <a:pt x="668" y="556"/>
                  </a:cubicBezTo>
                  <a:cubicBezTo>
                    <a:pt x="668" y="557"/>
                    <a:pt x="668" y="557"/>
                    <a:pt x="668" y="558"/>
                  </a:cubicBezTo>
                  <a:cubicBezTo>
                    <a:pt x="679" y="539"/>
                    <a:pt x="679" y="544"/>
                    <a:pt x="701" y="546"/>
                  </a:cubicBezTo>
                  <a:cubicBezTo>
                    <a:pt x="701" y="549"/>
                    <a:pt x="706" y="552"/>
                    <a:pt x="704" y="558"/>
                  </a:cubicBezTo>
                  <a:cubicBezTo>
                    <a:pt x="703" y="558"/>
                    <a:pt x="702" y="558"/>
                    <a:pt x="702" y="559"/>
                  </a:cubicBezTo>
                  <a:cubicBezTo>
                    <a:pt x="702" y="562"/>
                    <a:pt x="702" y="565"/>
                    <a:pt x="703" y="569"/>
                  </a:cubicBezTo>
                  <a:cubicBezTo>
                    <a:pt x="705" y="569"/>
                    <a:pt x="707" y="573"/>
                    <a:pt x="709" y="574"/>
                  </a:cubicBezTo>
                  <a:cubicBezTo>
                    <a:pt x="709" y="576"/>
                    <a:pt x="709" y="579"/>
                    <a:pt x="709" y="581"/>
                  </a:cubicBezTo>
                  <a:cubicBezTo>
                    <a:pt x="707" y="583"/>
                    <a:pt x="705" y="585"/>
                    <a:pt x="703" y="587"/>
                  </a:cubicBezTo>
                  <a:cubicBezTo>
                    <a:pt x="703" y="587"/>
                    <a:pt x="703" y="588"/>
                    <a:pt x="703" y="589"/>
                  </a:cubicBezTo>
                  <a:cubicBezTo>
                    <a:pt x="692" y="589"/>
                    <a:pt x="691" y="597"/>
                    <a:pt x="682" y="592"/>
                  </a:cubicBezTo>
                  <a:cubicBezTo>
                    <a:pt x="681" y="590"/>
                    <a:pt x="680" y="588"/>
                    <a:pt x="680" y="587"/>
                  </a:cubicBezTo>
                  <a:cubicBezTo>
                    <a:pt x="679" y="587"/>
                    <a:pt x="679" y="587"/>
                    <a:pt x="678" y="587"/>
                  </a:cubicBezTo>
                  <a:cubicBezTo>
                    <a:pt x="675" y="579"/>
                    <a:pt x="673" y="578"/>
                    <a:pt x="669" y="575"/>
                  </a:cubicBezTo>
                  <a:cubicBezTo>
                    <a:pt x="662" y="580"/>
                    <a:pt x="676" y="591"/>
                    <a:pt x="669" y="601"/>
                  </a:cubicBezTo>
                  <a:cubicBezTo>
                    <a:pt x="669" y="603"/>
                    <a:pt x="669" y="605"/>
                    <a:pt x="669" y="608"/>
                  </a:cubicBezTo>
                  <a:cubicBezTo>
                    <a:pt x="671" y="609"/>
                    <a:pt x="673" y="610"/>
                    <a:pt x="675" y="610"/>
                  </a:cubicBezTo>
                  <a:cubicBezTo>
                    <a:pt x="675" y="613"/>
                    <a:pt x="674" y="616"/>
                    <a:pt x="674" y="619"/>
                  </a:cubicBezTo>
                  <a:cubicBezTo>
                    <a:pt x="675" y="619"/>
                    <a:pt x="676" y="619"/>
                    <a:pt x="676" y="619"/>
                  </a:cubicBezTo>
                  <a:cubicBezTo>
                    <a:pt x="676" y="624"/>
                    <a:pt x="676" y="625"/>
                    <a:pt x="681" y="632"/>
                  </a:cubicBezTo>
                  <a:cubicBezTo>
                    <a:pt x="685" y="632"/>
                    <a:pt x="690" y="633"/>
                    <a:pt x="695" y="634"/>
                  </a:cubicBezTo>
                  <a:cubicBezTo>
                    <a:pt x="696" y="637"/>
                    <a:pt x="700" y="649"/>
                    <a:pt x="708" y="652"/>
                  </a:cubicBezTo>
                  <a:cubicBezTo>
                    <a:pt x="708" y="655"/>
                    <a:pt x="709" y="659"/>
                    <a:pt x="709" y="662"/>
                  </a:cubicBezTo>
                  <a:cubicBezTo>
                    <a:pt x="703" y="663"/>
                    <a:pt x="704" y="665"/>
                    <a:pt x="703" y="671"/>
                  </a:cubicBezTo>
                  <a:cubicBezTo>
                    <a:pt x="701" y="671"/>
                    <a:pt x="700" y="671"/>
                    <a:pt x="699" y="671"/>
                  </a:cubicBezTo>
                  <a:cubicBezTo>
                    <a:pt x="699" y="673"/>
                    <a:pt x="699" y="676"/>
                    <a:pt x="699" y="679"/>
                  </a:cubicBezTo>
                  <a:cubicBezTo>
                    <a:pt x="699" y="679"/>
                    <a:pt x="700" y="679"/>
                    <a:pt x="701" y="679"/>
                  </a:cubicBezTo>
                  <a:cubicBezTo>
                    <a:pt x="701" y="680"/>
                    <a:pt x="701" y="681"/>
                    <a:pt x="701" y="682"/>
                  </a:cubicBezTo>
                  <a:cubicBezTo>
                    <a:pt x="700" y="682"/>
                    <a:pt x="699" y="682"/>
                    <a:pt x="699" y="682"/>
                  </a:cubicBezTo>
                  <a:cubicBezTo>
                    <a:pt x="698" y="686"/>
                    <a:pt x="694" y="688"/>
                    <a:pt x="690" y="693"/>
                  </a:cubicBezTo>
                  <a:cubicBezTo>
                    <a:pt x="691" y="695"/>
                    <a:pt x="691" y="696"/>
                    <a:pt x="692" y="698"/>
                  </a:cubicBezTo>
                  <a:cubicBezTo>
                    <a:pt x="681" y="694"/>
                    <a:pt x="679" y="701"/>
                    <a:pt x="677" y="710"/>
                  </a:cubicBezTo>
                  <a:cubicBezTo>
                    <a:pt x="676" y="710"/>
                    <a:pt x="674" y="710"/>
                    <a:pt x="673" y="710"/>
                  </a:cubicBezTo>
                </a:path>
              </a:pathLst>
            </a:custGeom>
            <a:solidFill>
              <a:srgbClr val="A4A3A4"/>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p:nvGrpSpPr>
        <p:grpSpPr>
          <a:xfrm>
            <a:off x="1427697" y="1725073"/>
            <a:ext cx="6970244" cy="4332826"/>
            <a:chOff x="1427697" y="1725073"/>
            <a:chExt cx="6970244" cy="4332826"/>
          </a:xfrm>
        </p:grpSpPr>
        <p:sp>
          <p:nvSpPr>
            <p:cNvPr id="39" name="文本框 38"/>
            <p:cNvSpPr txBox="1"/>
            <p:nvPr/>
          </p:nvSpPr>
          <p:spPr>
            <a:xfrm>
              <a:off x="1570202" y="1725073"/>
              <a:ext cx="5787394" cy="1323439"/>
            </a:xfrm>
            <a:prstGeom prst="rect">
              <a:avLst/>
            </a:prstGeom>
            <a:noFill/>
          </p:spPr>
          <p:txBody>
            <a:bodyPr wrap="square" rtlCol="0">
              <a:spAutoFit/>
            </a:bodyPr>
            <a:lstStyle/>
            <a:p>
              <a:pPr algn="just"/>
              <a:r>
                <a:rPr lang="zh-CN" altLang="zh-CN" sz="2000" dirty="0">
                  <a:ea typeface="方正隶变简体" panose="03000509000000000000" pitchFamily="65" charset="-122"/>
                </a:rPr>
                <a:t>该章节分为两个单元，一是，“从文献到发现——望京门段罗城考古”；二是“从保护到展示——望京门遗址公园建设”。并且整个场馆展示的重中之重——城墙本体及其保护展示沙盘，也位于此。</a:t>
              </a:r>
            </a:p>
          </p:txBody>
        </p:sp>
        <p:sp>
          <p:nvSpPr>
            <p:cNvPr id="41" name="文本框 40"/>
            <p:cNvSpPr txBox="1"/>
            <p:nvPr/>
          </p:nvSpPr>
          <p:spPr>
            <a:xfrm>
              <a:off x="1572283" y="3585556"/>
              <a:ext cx="6825658" cy="1631216"/>
            </a:xfrm>
            <a:prstGeom prst="rect">
              <a:avLst/>
            </a:prstGeom>
            <a:noFill/>
          </p:spPr>
          <p:txBody>
            <a:bodyPr wrap="square" rtlCol="0">
              <a:spAutoFit/>
            </a:bodyPr>
            <a:lstStyle/>
            <a:p>
              <a:pPr algn="just"/>
              <a:r>
                <a:rPr lang="zh-CN" altLang="zh-CN" sz="2000" dirty="0">
                  <a:ea typeface="方正隶变简体" panose="03000509000000000000" pitchFamily="65" charset="-122"/>
                </a:rPr>
                <a:t>望京门，又名朝京门、迎恩门，民间称为西门，位于望京路与中山西路交叉口（西门口）。根据文献记载，历史上的望京门曾设有瓮城和水陆两座城门，是唐宋时期宁波罗城建的</a:t>
              </a:r>
              <a:r>
                <a:rPr lang="en-US" altLang="zh-CN" sz="2000" dirty="0">
                  <a:ea typeface="方正隶变简体" panose="03000509000000000000" pitchFamily="65" charset="-122"/>
                </a:rPr>
                <a:t>10</a:t>
              </a:r>
              <a:r>
                <a:rPr lang="zh-CN" altLang="zh-CN" sz="2000" dirty="0">
                  <a:ea typeface="方正隶变简体" panose="03000509000000000000" pitchFamily="65" charset="-122"/>
                </a:rPr>
                <a:t>座城门、元代以后保留的</a:t>
              </a:r>
              <a:r>
                <a:rPr lang="en-US" altLang="zh-CN" sz="2000" dirty="0">
                  <a:ea typeface="方正隶变简体" panose="03000509000000000000" pitchFamily="65" charset="-122"/>
                </a:rPr>
                <a:t>6</a:t>
              </a:r>
              <a:r>
                <a:rPr lang="zh-CN" altLang="zh-CN" sz="2000" dirty="0">
                  <a:ea typeface="方正隶变简体" panose="03000509000000000000" pitchFamily="65" charset="-122"/>
                </a:rPr>
                <a:t>座城门之一，可直通浙东运河（西塘河）和浙东官道。</a:t>
              </a:r>
            </a:p>
          </p:txBody>
        </p:sp>
        <p:sp>
          <p:nvSpPr>
            <p:cNvPr id="46" name="矩形 45"/>
            <p:cNvSpPr/>
            <p:nvPr/>
          </p:nvSpPr>
          <p:spPr>
            <a:xfrm>
              <a:off x="1427697" y="5905500"/>
              <a:ext cx="6944259" cy="152399"/>
            </a:xfrm>
            <a:prstGeom prst="rect">
              <a:avLst/>
            </a:pr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7" name="组合 46"/>
          <p:cNvGrpSpPr/>
          <p:nvPr/>
        </p:nvGrpSpPr>
        <p:grpSpPr>
          <a:xfrm>
            <a:off x="709839" y="628650"/>
            <a:ext cx="3018075" cy="595538"/>
            <a:chOff x="709839" y="628650"/>
            <a:chExt cx="3018075" cy="595538"/>
          </a:xfrm>
        </p:grpSpPr>
        <p:sp>
          <p:nvSpPr>
            <p:cNvPr id="48" name="任意多边形 47"/>
            <p:cNvSpPr/>
            <p:nvPr/>
          </p:nvSpPr>
          <p:spPr>
            <a:xfrm>
              <a:off x="709839" y="628650"/>
              <a:ext cx="194052" cy="595538"/>
            </a:xfrm>
            <a:custGeom>
              <a:avLst/>
              <a:gdLst>
                <a:gd name="connsiteX0" fmla="*/ 0 w 552450"/>
                <a:gd name="connsiteY0" fmla="*/ 0 h 1695450"/>
                <a:gd name="connsiteX1" fmla="*/ 552450 w 552450"/>
                <a:gd name="connsiteY1" fmla="*/ 0 h 1695450"/>
                <a:gd name="connsiteX2" fmla="*/ 552450 w 552450"/>
                <a:gd name="connsiteY2" fmla="*/ 209830 h 1695450"/>
                <a:gd name="connsiteX3" fmla="*/ 533156 w 552450"/>
                <a:gd name="connsiteY3" fmla="*/ 215819 h 1695450"/>
                <a:gd name="connsiteX4" fmla="*/ 114300 w 552450"/>
                <a:gd name="connsiteY4" fmla="*/ 847725 h 1695450"/>
                <a:gd name="connsiteX5" fmla="*/ 533156 w 552450"/>
                <a:gd name="connsiteY5" fmla="*/ 1479631 h 1695450"/>
                <a:gd name="connsiteX6" fmla="*/ 552450 w 552450"/>
                <a:gd name="connsiteY6" fmla="*/ 1485620 h 1695450"/>
                <a:gd name="connsiteX7" fmla="*/ 552450 w 552450"/>
                <a:gd name="connsiteY7" fmla="*/ 1695450 h 1695450"/>
                <a:gd name="connsiteX8" fmla="*/ 0 w 552450"/>
                <a:gd name="connsiteY8" fmla="*/ 1695450 h 1695450"/>
                <a:gd name="connsiteX9" fmla="*/ 0 w 552450"/>
                <a:gd name="connsiteY9"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450" h="1695450">
                  <a:moveTo>
                    <a:pt x="0" y="0"/>
                  </a:moveTo>
                  <a:lnTo>
                    <a:pt x="552450" y="0"/>
                  </a:lnTo>
                  <a:lnTo>
                    <a:pt x="552450" y="209830"/>
                  </a:lnTo>
                  <a:lnTo>
                    <a:pt x="533156" y="215819"/>
                  </a:lnTo>
                  <a:cubicBezTo>
                    <a:pt x="287012" y="319929"/>
                    <a:pt x="114300" y="563657"/>
                    <a:pt x="114300" y="847725"/>
                  </a:cubicBezTo>
                  <a:cubicBezTo>
                    <a:pt x="114300" y="1131793"/>
                    <a:pt x="287012" y="1375522"/>
                    <a:pt x="533156" y="1479631"/>
                  </a:cubicBezTo>
                  <a:lnTo>
                    <a:pt x="552450" y="1485620"/>
                  </a:lnTo>
                  <a:lnTo>
                    <a:pt x="552450" y="1695450"/>
                  </a:lnTo>
                  <a:lnTo>
                    <a:pt x="0" y="1695450"/>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52724" y="664809"/>
              <a:ext cx="2875190" cy="523220"/>
            </a:xfrm>
            <a:prstGeom prst="rect">
              <a:avLst/>
            </a:prstGeom>
            <a:noFill/>
          </p:spPr>
          <p:txBody>
            <a:bodyPr wrap="square" rtlCol="0">
              <a:spAutoFit/>
            </a:bodyPr>
            <a:lstStyle/>
            <a:p>
              <a:pPr algn="ctr"/>
              <a:r>
                <a:rPr lang="zh-CN" altLang="en-US" sz="2800" dirty="0">
                  <a:latin typeface="华文行楷" panose="02010800040101010101" pitchFamily="2" charset="-122"/>
                  <a:ea typeface="华文行楷" panose="02010800040101010101" pitchFamily="2" charset="-122"/>
                </a:rPr>
                <a:t>城墙复现</a:t>
              </a:r>
            </a:p>
          </p:txBody>
        </p:sp>
        <p:sp>
          <p:nvSpPr>
            <p:cNvPr id="50" name="任意多边形 49"/>
            <p:cNvSpPr/>
            <p:nvPr/>
          </p:nvSpPr>
          <p:spPr>
            <a:xfrm flipH="1">
              <a:off x="3485533" y="628650"/>
              <a:ext cx="194052" cy="595538"/>
            </a:xfrm>
            <a:custGeom>
              <a:avLst/>
              <a:gdLst>
                <a:gd name="connsiteX0" fmla="*/ 0 w 552450"/>
                <a:gd name="connsiteY0" fmla="*/ 0 h 1695450"/>
                <a:gd name="connsiteX1" fmla="*/ 552450 w 552450"/>
                <a:gd name="connsiteY1" fmla="*/ 0 h 1695450"/>
                <a:gd name="connsiteX2" fmla="*/ 552450 w 552450"/>
                <a:gd name="connsiteY2" fmla="*/ 209830 h 1695450"/>
                <a:gd name="connsiteX3" fmla="*/ 533156 w 552450"/>
                <a:gd name="connsiteY3" fmla="*/ 215819 h 1695450"/>
                <a:gd name="connsiteX4" fmla="*/ 114300 w 552450"/>
                <a:gd name="connsiteY4" fmla="*/ 847725 h 1695450"/>
                <a:gd name="connsiteX5" fmla="*/ 533156 w 552450"/>
                <a:gd name="connsiteY5" fmla="*/ 1479631 h 1695450"/>
                <a:gd name="connsiteX6" fmla="*/ 552450 w 552450"/>
                <a:gd name="connsiteY6" fmla="*/ 1485620 h 1695450"/>
                <a:gd name="connsiteX7" fmla="*/ 552450 w 552450"/>
                <a:gd name="connsiteY7" fmla="*/ 1695450 h 1695450"/>
                <a:gd name="connsiteX8" fmla="*/ 0 w 552450"/>
                <a:gd name="connsiteY8" fmla="*/ 1695450 h 1695450"/>
                <a:gd name="connsiteX9" fmla="*/ 0 w 552450"/>
                <a:gd name="connsiteY9"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450" h="1695450">
                  <a:moveTo>
                    <a:pt x="0" y="0"/>
                  </a:moveTo>
                  <a:lnTo>
                    <a:pt x="552450" y="0"/>
                  </a:lnTo>
                  <a:lnTo>
                    <a:pt x="552450" y="209830"/>
                  </a:lnTo>
                  <a:lnTo>
                    <a:pt x="533156" y="215819"/>
                  </a:lnTo>
                  <a:cubicBezTo>
                    <a:pt x="287012" y="319929"/>
                    <a:pt x="114300" y="563657"/>
                    <a:pt x="114300" y="847725"/>
                  </a:cubicBezTo>
                  <a:cubicBezTo>
                    <a:pt x="114300" y="1131793"/>
                    <a:pt x="287012" y="1375522"/>
                    <a:pt x="533156" y="1479631"/>
                  </a:cubicBezTo>
                  <a:lnTo>
                    <a:pt x="552450" y="1485620"/>
                  </a:lnTo>
                  <a:lnTo>
                    <a:pt x="552450" y="1695450"/>
                  </a:lnTo>
                  <a:lnTo>
                    <a:pt x="0" y="1695450"/>
                  </a:lnTo>
                  <a:lnTo>
                    <a:pt x="0" y="0"/>
                  </a:lnTo>
                  <a:close/>
                </a:path>
              </a:pathLst>
            </a:custGeom>
            <a:solidFill>
              <a:srgbClr val="D3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a:extLst>
              <a:ext uri="{FF2B5EF4-FFF2-40B4-BE49-F238E27FC236}">
                <a16:creationId xmlns:a16="http://schemas.microsoft.com/office/drawing/2014/main" id="{65471E40-43F0-4150-BA90-147469A7E7D0}"/>
              </a:ext>
            </a:extLst>
          </p:cNvPr>
          <p:cNvPicPr>
            <a:picLocks noChangeAspect="1"/>
          </p:cNvPicPr>
          <p:nvPr/>
        </p:nvPicPr>
        <p:blipFill>
          <a:blip r:embed="rId2"/>
          <a:stretch>
            <a:fillRect/>
          </a:stretch>
        </p:blipFill>
        <p:spPr>
          <a:xfrm>
            <a:off x="9043641" y="3210988"/>
            <a:ext cx="3142714" cy="2318931"/>
          </a:xfrm>
          <a:prstGeom prst="rect">
            <a:avLst/>
          </a:prstGeom>
        </p:spPr>
      </p:pic>
      <p:sp>
        <p:nvSpPr>
          <p:cNvPr id="32" name="文本框 31">
            <a:extLst>
              <a:ext uri="{FF2B5EF4-FFF2-40B4-BE49-F238E27FC236}">
                <a16:creationId xmlns:a16="http://schemas.microsoft.com/office/drawing/2014/main" id="{2A462067-A180-4EF9-87A4-13EB68E87159}"/>
              </a:ext>
            </a:extLst>
          </p:cNvPr>
          <p:cNvSpPr txBox="1"/>
          <p:nvPr/>
        </p:nvSpPr>
        <p:spPr>
          <a:xfrm>
            <a:off x="9043641" y="5691246"/>
            <a:ext cx="3142714" cy="1231106"/>
          </a:xfrm>
          <a:prstGeom prst="rect">
            <a:avLst/>
          </a:prstGeom>
          <a:noFill/>
        </p:spPr>
        <p:txBody>
          <a:bodyPr wrap="square" rtlCol="0">
            <a:spAutoFit/>
          </a:bodyPr>
          <a:lstStyle/>
          <a:p>
            <a:r>
              <a:rPr lang="zh-CN" altLang="zh-CN" sz="1400" dirty="0">
                <a:ea typeface="方正隶变简体" panose="03000509000000000000" pitchFamily="65" charset="-122"/>
              </a:rPr>
              <a:t>（此为镇馆之宝位于展厅正中特制的大型玻璃罩内，经过考古清理、原状保存下来的一段长</a:t>
            </a:r>
            <a:r>
              <a:rPr lang="en-US" altLang="zh-CN" sz="1400" dirty="0">
                <a:ea typeface="方正隶变简体" panose="03000509000000000000" pitchFamily="65" charset="-122"/>
              </a:rPr>
              <a:t>18</a:t>
            </a:r>
            <a:r>
              <a:rPr lang="zh-CN" altLang="zh-CN" sz="1400" dirty="0">
                <a:ea typeface="方正隶变简体" panose="03000509000000000000" pitchFamily="65" charset="-122"/>
              </a:rPr>
              <a:t>米、宽</a:t>
            </a:r>
            <a:r>
              <a:rPr lang="en-US" altLang="zh-CN" sz="1400" dirty="0">
                <a:ea typeface="方正隶变简体" panose="03000509000000000000" pitchFamily="65" charset="-122"/>
              </a:rPr>
              <a:t>16.5</a:t>
            </a:r>
            <a:r>
              <a:rPr lang="zh-CN" altLang="zh-CN" sz="1400" dirty="0">
                <a:ea typeface="方正隶变简体" panose="03000509000000000000" pitchFamily="65" charset="-122"/>
              </a:rPr>
              <a:t>米的望京门北侧罗城城墙基址。）</a:t>
            </a:r>
          </a:p>
          <a:p>
            <a:endParaRPr lang="zh-CN" altLang="en-US" dirty="0"/>
          </a:p>
        </p:txBody>
      </p:sp>
    </p:spTree>
    <p:extLst>
      <p:ext uri="{BB962C8B-B14F-4D97-AF65-F5344CB8AC3E}">
        <p14:creationId xmlns:p14="http://schemas.microsoft.com/office/powerpoint/2010/main" val="2714914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000">
        <p15:prstTrans prst="wind"/>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750"/>
                                        <p:tgtEl>
                                          <p:spTgt spid="47"/>
                                        </p:tgtEl>
                                      </p:cBhvr>
                                    </p:animEffect>
                                  </p:childTnLst>
                                </p:cTn>
                              </p:par>
                              <p:par>
                                <p:cTn id="8" presetID="22" presetClass="entr" presetSubtype="8" fill="hold" nodeType="withEffect">
                                  <p:stCondLst>
                                    <p:cond delay="60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1250"/>
                                        <p:tgtEl>
                                          <p:spTgt spid="11"/>
                                        </p:tgtEl>
                                      </p:cBhvr>
                                    </p:animEffect>
                                  </p:childTnLst>
                                </p:cTn>
                              </p:par>
                            </p:childTnLst>
                          </p:cTn>
                        </p:par>
                        <p:par>
                          <p:cTn id="11" fill="hold">
                            <p:stCondLst>
                              <p:cond delay="1850"/>
                            </p:stCondLst>
                            <p:childTnLst>
                              <p:par>
                                <p:cTn id="12" presetID="14" presetClass="entr" presetSubtype="1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randombar(horizontal)">
                                      <p:cBhvr>
                                        <p:cTn id="14" dur="500"/>
                                        <p:tgtEl>
                                          <p:spTgt spid="31"/>
                                        </p:tgtEl>
                                      </p:cBhvr>
                                    </p:animEffect>
                                  </p:childTnLst>
                                </p:cTn>
                              </p:par>
                            </p:childTnLst>
                          </p:cTn>
                        </p:par>
                        <p:par>
                          <p:cTn id="15" fill="hold">
                            <p:stCondLst>
                              <p:cond delay="2350"/>
                            </p:stCondLst>
                            <p:childTnLst>
                              <p:par>
                                <p:cTn id="16" presetID="42"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1684</Words>
  <Application>Microsoft Office PowerPoint</Application>
  <PresentationFormat>宽屏</PresentationFormat>
  <Paragraphs>54</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方正隶变简体</vt:lpstr>
      <vt:lpstr>方正行楷繁体</vt:lpstr>
      <vt:lpstr>汉仪颜楷繁</vt:lpstr>
      <vt:lpstr>华文新魏</vt:lpstr>
      <vt:lpstr>华文行楷</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86183</dc:creator>
  <cp:lastModifiedBy>3022953070@qq.com</cp:lastModifiedBy>
  <cp:revision>121</cp:revision>
  <dcterms:created xsi:type="dcterms:W3CDTF">2016-07-16T06:10:40Z</dcterms:created>
  <dcterms:modified xsi:type="dcterms:W3CDTF">2023-05-28T04:46:03Z</dcterms:modified>
</cp:coreProperties>
</file>