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F37C-4CA6-B444-BB70-1141919149DC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1F9E-F129-7F46-A145-A0521E0B4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5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0D265-A38A-024D-8983-573D9E383D27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677FC-82C5-6841-BA96-6A1826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30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3" descr="Logo DHBK-smal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122396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A86F00-66A9-2F42-9266-7B6186CC23A6}" type="datetime1">
              <a:rPr lang="en-US" smtClean="0"/>
              <a:t>9/1/16</a:t>
            </a:fld>
            <a:endParaRPr lang="en-US"/>
          </a:p>
        </p:txBody>
      </p:sp>
      <p:sp>
        <p:nvSpPr>
          <p:cNvPr id="1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DBD56C-4609-E043-8826-AB867F77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797289-E9AF-664E-A0D0-4A716A0C1CBF}" type="datetime1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BD56C-4609-E043-8826-AB867F77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9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0A4927-25AC-124A-B186-54BDAF5E44A0}" type="datetime1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BD56C-4609-E043-8826-AB867F77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7335EA-C187-A443-B2D9-8FFBFD344BEA}" type="datetime1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BD56C-4609-E043-8826-AB867F77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DA7171-6F1F-6F47-B650-E5F3E69AF450}" type="datetime1">
              <a:rPr lang="en-US" smtClean="0"/>
              <a:t>9/1/16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BD56C-4609-E043-8826-AB867F77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42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33BB67-47CB-CB4B-A131-6339BA1B3E55}" type="datetime1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BD56C-4609-E043-8826-AB867F77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Logo DHBK-smal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4775"/>
            <a:ext cx="1223963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3050"/>
            <a:ext cx="7283152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4CBDC0-D0E8-1A47-AC7F-6FE522EAF4A2}" type="datetime1">
              <a:rPr lang="en-US" smtClean="0"/>
              <a:t>9/1/16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BD56C-4609-E043-8826-AB867F77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5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29E2F5-2132-6842-85BC-F605C146F0B5}" type="datetime1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BD56C-4609-E043-8826-AB867F77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1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56A3A2-6F9F-F644-8D55-89FC9714EDBC}" type="datetime1">
              <a:rPr lang="en-US" smtClean="0"/>
              <a:t>9/1/16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BD56C-4609-E043-8826-AB867F77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E2A962-D4A6-F54E-AA79-5EB6DA690983}" type="datetime1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BD56C-4609-E043-8826-AB867F77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Freeform 16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07E951-0DDC-0947-B3B8-8B7BBE2BA77B}" type="datetime1">
              <a:rPr lang="en-US" smtClean="0"/>
              <a:t>9/1/16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BD56C-4609-E043-8826-AB867F77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9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547813" y="274638"/>
            <a:ext cx="7138987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charset="0"/>
                <a:cs typeface="Arial" charset="0"/>
              </a:defRPr>
            </a:lvl1pPr>
          </a:lstStyle>
          <a:p>
            <a:fld id="{861CBF32-CFAC-A148-99B8-5E794C24B2FD}" type="datetime1">
              <a:rPr lang="en-US" smtClean="0"/>
              <a:t>9/1/16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charset="0"/>
                <a:cs typeface="Arial" charset="0"/>
              </a:defRPr>
            </a:lvl1pPr>
          </a:lstStyle>
          <a:p>
            <a:fld id="{CADBD56C-4609-E043-8826-AB867F776241}" type="slidenum">
              <a:rPr lang="en-US" smtClean="0"/>
              <a:t>‹#›</a:t>
            </a:fld>
            <a:endParaRPr lang="en-US"/>
          </a:p>
        </p:txBody>
      </p:sp>
      <p:pic>
        <p:nvPicPr>
          <p:cNvPr id="1037" name="Picture 10" descr="Logo DHBK-small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223962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ahoma"/>
          <a:ea typeface="ＭＳ Ｐゴシック" charset="0"/>
          <a:cs typeface="Tahom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0"/>
        <a:buChar char=""/>
        <a:defRPr sz="27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0"/>
        <a:buChar char="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charset="0"/>
        <a:buChar char="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charset="0"/>
        <a:buChar char="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Method in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2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Research problems</a:t>
            </a:r>
          </a:p>
          <a:p>
            <a:pPr lvl="1"/>
            <a:r>
              <a:rPr lang="en-US" dirty="0" smtClean="0"/>
              <a:t>Research Questions</a:t>
            </a:r>
          </a:p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Experiments/Survey/Questionnaires/Interview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Report on findings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56C-4609-E043-8826-AB867F7762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5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based solutions</a:t>
            </a:r>
          </a:p>
          <a:p>
            <a:pPr lvl="1"/>
            <a:r>
              <a:rPr lang="en-US" dirty="0" smtClean="0"/>
              <a:t>Software programs</a:t>
            </a:r>
          </a:p>
          <a:p>
            <a:pPr lvl="1"/>
            <a:r>
              <a:rPr lang="en-US" dirty="0" smtClean="0"/>
              <a:t>System architecture 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Information systems</a:t>
            </a:r>
          </a:p>
          <a:p>
            <a:pPr lvl="1"/>
            <a:r>
              <a:rPr lang="en-US" dirty="0" smtClean="0"/>
              <a:t>System development methodology/techniques</a:t>
            </a:r>
          </a:p>
          <a:p>
            <a:r>
              <a:rPr lang="en-US" dirty="0" smtClean="0"/>
              <a:t>Application to real</a:t>
            </a:r>
            <a:r>
              <a:rPr lang="en-US" dirty="0"/>
              <a:t> </a:t>
            </a:r>
            <a:r>
              <a:rPr lang="en-US" dirty="0" smtClean="0"/>
              <a:t>world problems</a:t>
            </a:r>
          </a:p>
          <a:p>
            <a:pPr marL="39211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in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56C-4609-E043-8826-AB867F7762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8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Formal/Theoretical Computer Science</a:t>
            </a:r>
          </a:p>
          <a:p>
            <a:pPr lvl="1"/>
            <a:r>
              <a:rPr lang="en-US" dirty="0" smtClean="0"/>
              <a:t>Prove something correct mathematically</a:t>
            </a:r>
          </a:p>
          <a:p>
            <a:r>
              <a:rPr lang="en-US" dirty="0" smtClean="0"/>
              <a:t>Modeling/Prototyping</a:t>
            </a:r>
          </a:p>
          <a:p>
            <a:r>
              <a:rPr lang="en-US" dirty="0" smtClean="0"/>
              <a:t>Experimental</a:t>
            </a:r>
          </a:p>
          <a:p>
            <a:r>
              <a:rPr lang="en-US" dirty="0" smtClean="0"/>
              <a:t>Building/Developing</a:t>
            </a:r>
          </a:p>
          <a:p>
            <a:pPr lvl="1"/>
            <a:r>
              <a:rPr lang="en-US" dirty="0" smtClean="0"/>
              <a:t>To demonstrate the it is feasible to build a system</a:t>
            </a:r>
          </a:p>
          <a:p>
            <a:r>
              <a:rPr lang="en-US" dirty="0" smtClean="0"/>
              <a:t>Simulation</a:t>
            </a:r>
          </a:p>
          <a:p>
            <a:r>
              <a:rPr lang="en-US" dirty="0" smtClean="0"/>
              <a:t>It is common to use a couple of methods to complete the research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Methods in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56C-4609-E043-8826-AB867F7762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research problem</a:t>
            </a:r>
          </a:p>
          <a:p>
            <a:pPr lvl="1"/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Literature reviews</a:t>
            </a:r>
          </a:p>
          <a:p>
            <a:r>
              <a:rPr lang="en-US" dirty="0" smtClean="0"/>
              <a:t>Define research objectives</a:t>
            </a:r>
          </a:p>
          <a:p>
            <a:pPr lvl="1"/>
            <a:r>
              <a:rPr lang="en-US" dirty="0" smtClean="0"/>
              <a:t>What to achieve</a:t>
            </a:r>
          </a:p>
          <a:p>
            <a:pPr lvl="1"/>
            <a:r>
              <a:rPr lang="en-US" dirty="0" smtClean="0"/>
              <a:t>Question to be answered</a:t>
            </a:r>
          </a:p>
          <a:p>
            <a:r>
              <a:rPr lang="en-US" dirty="0" smtClean="0"/>
              <a:t>Develop research plan</a:t>
            </a:r>
          </a:p>
          <a:p>
            <a:pPr lvl="1"/>
            <a:r>
              <a:rPr lang="en-US" dirty="0" smtClean="0"/>
              <a:t>Research methods used</a:t>
            </a:r>
          </a:p>
          <a:p>
            <a:pPr lvl="1"/>
            <a:r>
              <a:rPr lang="en-US" dirty="0" smtClean="0"/>
              <a:t>Plan for data collections/experiments</a:t>
            </a:r>
          </a:p>
          <a:p>
            <a:pPr lvl="1"/>
            <a:r>
              <a:rPr lang="en-US" dirty="0" smtClean="0"/>
              <a:t>Tasks to be completed and overall schedule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Proposal/ </a:t>
            </a:r>
            <a:br>
              <a:rPr lang="en-US" dirty="0" smtClean="0"/>
            </a:br>
            <a:r>
              <a:rPr lang="en-US" dirty="0" smtClean="0"/>
              <a:t>Thesis Proposal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56C-4609-E043-8826-AB867F7762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9538"/>
            <a:ext cx="8229600" cy="4525962"/>
          </a:xfrm>
        </p:spPr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en-US" dirty="0" smtClean="0"/>
              <a:t>Introduction to Problem/Motivation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Research Objectives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Research plan</a:t>
            </a:r>
          </a:p>
          <a:p>
            <a:pPr marL="708025" lvl="1" indent="-342900">
              <a:buFontTx/>
              <a:buChar char="-"/>
            </a:pPr>
            <a:r>
              <a:rPr lang="en-US" dirty="0" smtClean="0"/>
              <a:t>Research methods</a:t>
            </a:r>
          </a:p>
          <a:p>
            <a:pPr marL="708025" lvl="1" indent="-342900">
              <a:buFontTx/>
              <a:buChar char="-"/>
            </a:pPr>
            <a:r>
              <a:rPr lang="en-US" dirty="0" smtClean="0"/>
              <a:t>Data collection plan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Overall Schedule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Outline of the thesis 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Supporting contents</a:t>
            </a:r>
          </a:p>
          <a:p>
            <a:pPr marL="708025" lvl="1" indent="-342900">
              <a:buFontTx/>
              <a:buChar char="-"/>
            </a:pPr>
            <a:r>
              <a:rPr lang="en-US" dirty="0" smtClean="0"/>
              <a:t>Literature reviews: context of the research, what have been done, what is missing, what need to be done to fill in the gap</a:t>
            </a:r>
          </a:p>
          <a:p>
            <a:pPr marL="708025" lvl="1" indent="-342900">
              <a:buFontTx/>
              <a:buChar char="-"/>
            </a:pPr>
            <a:r>
              <a:rPr lang="en-US" dirty="0" smtClean="0"/>
              <a:t>Preliminary work and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Proposal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56C-4609-E043-8826-AB867F7762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K-Background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BK-Background.thmx</Template>
  <TotalTime>33</TotalTime>
  <Words>196</Words>
  <Application>Microsoft Macintosh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BK-Background</vt:lpstr>
      <vt:lpstr>Research Method in Computing</vt:lpstr>
      <vt:lpstr>Research Method</vt:lpstr>
      <vt:lpstr>Research in Computing</vt:lpstr>
      <vt:lpstr>Research Methods in Computing</vt:lpstr>
      <vt:lpstr>Research Proposal/  Thesis Proposal</vt:lpstr>
      <vt:lpstr>Thesis Proposal Structure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 in Computing</dc:title>
  <dc:creator>Tran Vu Pham</dc:creator>
  <cp:lastModifiedBy>Tran Vu Pham</cp:lastModifiedBy>
  <cp:revision>6</cp:revision>
  <dcterms:created xsi:type="dcterms:W3CDTF">2016-09-01T08:05:13Z</dcterms:created>
  <dcterms:modified xsi:type="dcterms:W3CDTF">2016-09-01T08:38:53Z</dcterms:modified>
</cp:coreProperties>
</file>