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46EBF-DEA5-9C40-BE2D-AED5820F2441}" type="datetimeFigureOut">
              <a:rPr lang="en-US" smtClean="0"/>
              <a:t>14/9/17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0E4F-15C5-9542-A4E0-4959710A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1DCF-0BD5-3A45-A362-E2830982E78E}" type="datetimeFigureOut">
              <a:rPr lang="en-US" smtClean="0"/>
              <a:t>14/9/17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8BD3-31A8-414E-A8FD-A6C6E7E3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4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E8BD3-31A8-414E-A8FD-A6C6E7E3F1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3" descr="Logo DHBK-smal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2239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A3EC16-0624-3547-912A-9EF7A809CB70}" type="datetime1">
              <a:rPr lang="en-US" smtClean="0"/>
              <a:t>14/9/17</a:t>
            </a:fld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980AA-436E-4D41-ADC8-A53239116D72}" type="datetime1">
              <a:rPr lang="en-US" smtClean="0"/>
              <a:t>14/9/17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2142D-B69A-D94A-ADCE-42C5B15EA855}" type="datetime1">
              <a:rPr lang="en-US" smtClean="0"/>
              <a:t>14/9/17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59E0A-391D-E84B-B69A-118B0CA9BE5B}" type="datetime1">
              <a:rPr lang="en-US" smtClean="0"/>
              <a:t>14/9/17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2089E-CDD5-1548-A995-55A4DC5AFFF3}" type="datetime1">
              <a:rPr lang="en-US" smtClean="0"/>
              <a:t>14/9/17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A6912-F81F-084E-BD76-93BF57958501}" type="datetime1">
              <a:rPr lang="en-US" smtClean="0"/>
              <a:t>14/9/17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Logo DHBK-smal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775"/>
            <a:ext cx="122396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3050"/>
            <a:ext cx="7283152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013CF-909F-AF4F-8C4B-8D1E73337A19}" type="datetime1">
              <a:rPr lang="en-US" smtClean="0"/>
              <a:t>14/9/17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77597-5EC0-0345-B9C2-9952E953599F}" type="datetime1">
              <a:rPr lang="en-US" smtClean="0"/>
              <a:t>14/9/17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1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76DC0-8863-0A4D-BA44-05197CC4ADD6}" type="datetime1">
              <a:rPr lang="en-US" smtClean="0"/>
              <a:t>14/9/17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24DE3-BE08-EC40-82BB-2578FCD560D4}" type="datetime1">
              <a:rPr lang="en-US" smtClean="0"/>
              <a:t>14/9/17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6B662-1A6E-EF4F-A430-EB0A2D893FAE}" type="datetime1">
              <a:rPr lang="en-US" smtClean="0"/>
              <a:t>14/9/17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  <a:cs typeface="Arial" charset="0"/>
              </a:defRPr>
            </a:lvl1pPr>
          </a:lstStyle>
          <a:p>
            <a:fld id="{56DAD3E5-6FB4-9A47-832F-AA016728EBFA}" type="datetime1">
              <a:rPr lang="en-US" smtClean="0"/>
              <a:t>14/9/17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  <a:cs typeface="Arial" charset="0"/>
              </a:defRPr>
            </a:lvl1pPr>
          </a:lstStyle>
          <a:p>
            <a:fld id="{21857159-B5FA-DD40-8135-9FAD1BF9B20B}" type="slidenum">
              <a:rPr lang="en-US" smtClean="0"/>
              <a:t>‹#›</a:t>
            </a:fld>
            <a:endParaRPr lang="en-US"/>
          </a:p>
        </p:txBody>
      </p:sp>
      <p:pic>
        <p:nvPicPr>
          <p:cNvPr id="1037" name="Picture 10" descr="Logo DHBK-smal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223962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ahoma"/>
          <a:ea typeface="ＭＳ Ｐゴシック" charset="0"/>
          <a:cs typeface="Tahom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1LGuNn9Q0b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BObOQHvvFQ" TargetMode="External"/><Relationship Id="rId3" Type="http://schemas.openxmlformats.org/officeDocument/2006/relationships/hyperlink" Target="https://www.youtube.com/watch?v=89NonP_iZZ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bp2fbzWZDmA" TargetMode="External"/><Relationship Id="rId3" Type="http://schemas.openxmlformats.org/officeDocument/2006/relationships/hyperlink" Target="https://www.youtube.com/watch?v=_BmjujlZEx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DQ8ggroeE4" TargetMode="External"/><Relationship Id="rId4" Type="http://schemas.openxmlformats.org/officeDocument/2006/relationships/hyperlink" Target="http://undsci.berkeley.edu/article/intro_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clBJZuUAO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g4BGyZr_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VGo3AJhqA" TargetMode="External"/><Relationship Id="rId4" Type="http://schemas.openxmlformats.org/officeDocument/2006/relationships/hyperlink" Target="https://www.youtube.com/watch?v=k05myqXOQV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1b3iteSyg1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1LGuNn9Q0bI</a:t>
            </a:r>
            <a:endParaRPr lang="en-US" dirty="0" smtClean="0"/>
          </a:p>
          <a:p>
            <a:r>
              <a:rPr lang="en-US" dirty="0" smtClean="0"/>
              <a:t>Research method in Computing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webdocs.cs.ualberta.ca</a:t>
            </a:r>
            <a:r>
              <a:rPr lang="en-US" dirty="0"/>
              <a:t>/~c603/readings/research-</a:t>
            </a:r>
            <a:r>
              <a:rPr lang="en-US" dirty="0" err="1"/>
              <a:t>methods.pdf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8BObOQHvvFQ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89NonP_iZZo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 &amp;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bp2fbzWZDmA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</a:t>
            </a:r>
            <a:r>
              <a:rPr lang="en-US" dirty="0" smtClean="0">
                <a:hlinkClick r:id="rId3"/>
              </a:rPr>
              <a:t>_BmjujlZExQ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800" dirty="0" smtClean="0"/>
              <a:t>Hiểu </a:t>
            </a:r>
            <a:r>
              <a:rPr lang="x-none" sz="2800" dirty="0"/>
              <a:t>được các phương pháp nghiên cứu thường dùng</a:t>
            </a:r>
            <a:endParaRPr lang="en-US" sz="3600" dirty="0"/>
          </a:p>
          <a:p>
            <a:r>
              <a:rPr lang="x-none" sz="2800" dirty="0"/>
              <a:t>Nhận thức được tầm quan trọng của việc tìm hiểu vấn đề một cách khoa học</a:t>
            </a:r>
            <a:endParaRPr lang="en-US" sz="3600" dirty="0"/>
          </a:p>
          <a:p>
            <a:r>
              <a:rPr lang="x-none" sz="2800" dirty="0"/>
              <a:t>Vận dụng kiến thức đã học để xây dựng một đề cương nghiên cứu</a:t>
            </a:r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Tổng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Đại</a:t>
            </a:r>
            <a:r>
              <a:rPr lang="fr-FR" dirty="0" smtClean="0"/>
              <a:t> </a:t>
            </a:r>
            <a:r>
              <a:rPr lang="fr-FR" dirty="0" err="1" smtClean="0"/>
              <a:t>cương</a:t>
            </a:r>
            <a:r>
              <a:rPr lang="fr-FR" dirty="0" smtClean="0"/>
              <a:t> </a:t>
            </a:r>
            <a:r>
              <a:rPr lang="fr-FR" dirty="0" err="1" smtClean="0"/>
              <a:t>về</a:t>
            </a:r>
            <a:r>
              <a:rPr lang="fr-FR" dirty="0" smtClean="0"/>
              <a:t> </a:t>
            </a:r>
            <a:r>
              <a:rPr lang="fr-FR" dirty="0" err="1" smtClean="0"/>
              <a:t>nghiên</a:t>
            </a:r>
            <a:r>
              <a:rPr lang="fr-FR" dirty="0" smtClean="0"/>
              <a:t> </a:t>
            </a:r>
            <a:r>
              <a:rPr lang="fr-FR" dirty="0" err="1" smtClean="0"/>
              <a:t>cứu</a:t>
            </a:r>
            <a:r>
              <a:rPr lang="fr-FR" dirty="0" smtClean="0"/>
              <a:t> </a:t>
            </a:r>
            <a:r>
              <a:rPr lang="fr-FR" dirty="0" err="1" smtClean="0"/>
              <a:t>khoa</a:t>
            </a:r>
            <a:r>
              <a:rPr lang="fr-FR" dirty="0" smtClean="0"/>
              <a:t> </a:t>
            </a:r>
            <a:r>
              <a:rPr lang="fr-FR" dirty="0" err="1" smtClean="0"/>
              <a:t>học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phương</a:t>
            </a:r>
            <a:r>
              <a:rPr lang="fr-FR" dirty="0" smtClean="0"/>
              <a:t> </a:t>
            </a:r>
            <a:r>
              <a:rPr lang="fr-FR" dirty="0" err="1" smtClean="0"/>
              <a:t>phương</a:t>
            </a:r>
            <a:r>
              <a:rPr lang="fr-FR" dirty="0" smtClean="0"/>
              <a:t> </a:t>
            </a:r>
            <a:r>
              <a:rPr lang="fr-FR" dirty="0" err="1" smtClean="0"/>
              <a:t>pháp</a:t>
            </a:r>
            <a:r>
              <a:rPr lang="fr-FR" dirty="0" smtClean="0"/>
              <a:t> </a:t>
            </a:r>
            <a:r>
              <a:rPr lang="fr-FR" dirty="0" err="1" smtClean="0"/>
              <a:t>khoa</a:t>
            </a:r>
            <a:r>
              <a:rPr lang="fr-FR" dirty="0" smtClean="0"/>
              <a:t> </a:t>
            </a:r>
            <a:r>
              <a:rPr lang="fr-FR" dirty="0" err="1" smtClean="0"/>
              <a:t>học</a:t>
            </a:r>
            <a:r>
              <a:rPr lang="fr-FR" dirty="0" smtClean="0"/>
              <a:t>.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</a:p>
          <a:p>
            <a:r>
              <a:rPr lang="fr-FR" dirty="0" err="1" smtClean="0"/>
              <a:t>Mô</a:t>
            </a:r>
            <a:r>
              <a:rPr lang="fr-FR" dirty="0" smtClean="0"/>
              <a:t> </a:t>
            </a:r>
            <a:r>
              <a:rPr lang="fr-FR" dirty="0" err="1" smtClean="0"/>
              <a:t>hình</a:t>
            </a:r>
            <a:r>
              <a:rPr lang="fr-FR" dirty="0" smtClean="0"/>
              <a:t> </a:t>
            </a:r>
            <a:r>
              <a:rPr lang="fr-FR" dirty="0" err="1" smtClean="0"/>
              <a:t>hóa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mô</a:t>
            </a:r>
            <a:r>
              <a:rPr lang="fr-FR" dirty="0" smtClean="0"/>
              <a:t> </a:t>
            </a:r>
            <a:r>
              <a:rPr lang="fr-FR" dirty="0" err="1" smtClean="0"/>
              <a:t>phỏng</a:t>
            </a:r>
            <a:endParaRPr lang="en-US" dirty="0" smtClean="0"/>
          </a:p>
          <a:p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viết</a:t>
            </a:r>
            <a:r>
              <a:rPr lang="fr-FR" dirty="0" smtClean="0"/>
              <a:t> </a:t>
            </a:r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báo</a:t>
            </a:r>
            <a:r>
              <a:rPr lang="fr-FR" dirty="0" smtClean="0"/>
              <a:t> </a:t>
            </a:r>
            <a:r>
              <a:rPr lang="fr-FR" dirty="0" err="1" smtClean="0"/>
              <a:t>cáo</a:t>
            </a:r>
            <a:r>
              <a:rPr lang="fr-FR" dirty="0" smtClean="0"/>
              <a:t> </a:t>
            </a:r>
            <a:r>
              <a:rPr lang="fr-FR" dirty="0" err="1" smtClean="0"/>
              <a:t>khoa</a:t>
            </a:r>
            <a:r>
              <a:rPr lang="fr-FR" dirty="0" smtClean="0"/>
              <a:t> </a:t>
            </a:r>
            <a:r>
              <a:rPr lang="fr-FR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NCKH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An </a:t>
            </a:r>
            <a:r>
              <a:rPr lang="en-US" dirty="0" err="1" smtClean="0"/>
              <a:t>Khương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(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)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: 50%</a:t>
            </a:r>
          </a:p>
          <a:p>
            <a:pPr lvl="1"/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: 50%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https://www.youtube.com/watch?v=</a:t>
            </a:r>
            <a:r>
              <a:rPr lang="en-US" sz="2400" dirty="0" smtClean="0">
                <a:hlinkClick r:id="rId2"/>
              </a:rPr>
              <a:t>TclBJZuUAOY</a:t>
            </a:r>
            <a:endParaRPr lang="en-US" dirty="0" smtClean="0"/>
          </a:p>
          <a:p>
            <a:r>
              <a:rPr lang="en-US" sz="2400" dirty="0">
                <a:hlinkClick r:id="rId3"/>
              </a:rPr>
              <a:t>https://www.youtube.com/watch?v=</a:t>
            </a:r>
            <a:r>
              <a:rPr lang="en-US" sz="2400" dirty="0" smtClean="0">
                <a:hlinkClick r:id="rId3"/>
              </a:rPr>
              <a:t>hDQ8ggroeE4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://undsci.berkeley.edu/article/</a:t>
            </a:r>
            <a:r>
              <a:rPr lang="en-US" dirty="0" smtClean="0">
                <a:hlinkClick r:id="rId4"/>
              </a:rPr>
              <a:t>intro_01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Og4BGyZr_Nk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1b3iteSyg1I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FuVGo3AJhqA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https://www.youtube.com/watch?v=</a:t>
            </a:r>
            <a:r>
              <a:rPr lang="en-US" dirty="0" smtClean="0">
                <a:hlinkClick r:id="rId4"/>
              </a:rPr>
              <a:t>k05myqXOQVc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Aristotle (384–322 BCE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for trying to arrive at reliable knowledge based on </a:t>
            </a:r>
            <a:r>
              <a:rPr lang="en-US" dirty="0" smtClean="0"/>
              <a:t>observation</a:t>
            </a:r>
          </a:p>
          <a:p>
            <a:r>
              <a:rPr lang="en-US" dirty="0"/>
              <a:t>Roger Bacon (1214</a:t>
            </a:r>
            <a:r>
              <a:rPr lang="en-US"/>
              <a:t>–</a:t>
            </a:r>
            <a:r>
              <a:rPr lang="en-US" smtClean="0"/>
              <a:t>1294)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repeating cycle of observation, hypothesis, experimentation, and </a:t>
            </a:r>
            <a:r>
              <a:rPr lang="en-US" dirty="0" smtClean="0"/>
              <a:t>verification</a:t>
            </a:r>
          </a:p>
          <a:p>
            <a:r>
              <a:rPr lang="en-US" dirty="0"/>
              <a:t>Galileo (1564–1642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credited with being the father of the scientific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combination of observation, hypothesis, mathematical deduction and confirmatory experiment founded the science of dynamics	</a:t>
            </a:r>
          </a:p>
          <a:p>
            <a:r>
              <a:rPr lang="en-US" sz="2000" i="1" dirty="0"/>
              <a:t>(from: http://</a:t>
            </a:r>
            <a:r>
              <a:rPr lang="en-US" sz="2000" i="1" dirty="0" err="1"/>
              <a:t>scientificmethod.com</a:t>
            </a:r>
            <a:r>
              <a:rPr lang="en-US" sz="2000" i="1" dirty="0"/>
              <a:t>/sm5_smhistory.html)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7159-B5FA-DD40-8135-9FAD1BF9B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K-Background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BK-Background.thmx</Template>
  <TotalTime>333</TotalTime>
  <Words>394</Words>
  <Application>Microsoft Macintosh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BK-Background</vt:lpstr>
      <vt:lpstr>Phương pháp  Nghiên cứu Khoa học</vt:lpstr>
      <vt:lpstr>Mục tiêu môn học</vt:lpstr>
      <vt:lpstr>Nội dung</vt:lpstr>
      <vt:lpstr>Tham gia giảng dạy</vt:lpstr>
      <vt:lpstr>Đánh giá</vt:lpstr>
      <vt:lpstr>What is Science?</vt:lpstr>
      <vt:lpstr>What is Research?</vt:lpstr>
      <vt:lpstr>Why Research?</vt:lpstr>
      <vt:lpstr>Scientific Method</vt:lpstr>
      <vt:lpstr>Research Method</vt:lpstr>
      <vt:lpstr>Research Problem &amp; Questions</vt:lpstr>
      <vt:lpstr>Hypothesis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 Nghiên cứu Khoa học</dc:title>
  <dc:creator>Tran Vu Pham</dc:creator>
  <cp:lastModifiedBy>Tran Vu Pham</cp:lastModifiedBy>
  <cp:revision>12</cp:revision>
  <dcterms:created xsi:type="dcterms:W3CDTF">2016-08-18T07:30:31Z</dcterms:created>
  <dcterms:modified xsi:type="dcterms:W3CDTF">2017-09-14T13:14:35Z</dcterms:modified>
</cp:coreProperties>
</file>