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115204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6327"/>
  </p:normalViewPr>
  <p:slideViewPr>
    <p:cSldViewPr snapToGrid="0" snapToObjects="1">
      <p:cViewPr varScale="1">
        <p:scale>
          <a:sx n="94" d="100"/>
          <a:sy n="94" d="100"/>
        </p:scale>
        <p:origin x="1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2597D-09BA-D741-8A28-22763BF8B3CC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4150" y="1143000"/>
            <a:ext cx="3949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56EB-80B9-724B-97F4-162DC913E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69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1pPr>
    <a:lvl2pPr marL="236190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2pPr>
    <a:lvl3pPr marL="472379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3pPr>
    <a:lvl4pPr marL="708569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4pPr>
    <a:lvl5pPr marL="944758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5pPr>
    <a:lvl6pPr marL="1180948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6pPr>
    <a:lvl7pPr marL="1417137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7pPr>
    <a:lvl8pPr marL="1653327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8pPr>
    <a:lvl9pPr marL="1889516" algn="l" defTabSz="472379" rtl="0" eaLnBrk="1" latinLnBrk="0" hangingPunct="1">
      <a:defRPr sz="6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54150" y="1143000"/>
            <a:ext cx="3949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756EB-80B9-724B-97F4-162DC913E6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37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72842"/>
            <a:ext cx="9792415" cy="3133172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726842"/>
            <a:ext cx="8640366" cy="217280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12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09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79142"/>
            <a:ext cx="2484105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79142"/>
            <a:ext cx="7308310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83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243638"/>
            <a:ext cx="9936421" cy="374355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6022610"/>
            <a:ext cx="9936421" cy="1968648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85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95710"/>
            <a:ext cx="4896207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95710"/>
            <a:ext cx="4896207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71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79144"/>
            <a:ext cx="9936421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206137"/>
            <a:ext cx="4873706" cy="108119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287331"/>
            <a:ext cx="4873706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206137"/>
            <a:ext cx="4897708" cy="108119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287331"/>
            <a:ext cx="489770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0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35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0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9969"/>
            <a:ext cx="3715657" cy="2099892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95769"/>
            <a:ext cx="5832247" cy="6395505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699862"/>
            <a:ext cx="3715657" cy="5001827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9969"/>
            <a:ext cx="3715657" cy="2099892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95769"/>
            <a:ext cx="5832247" cy="6395505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699862"/>
            <a:ext cx="3715657" cy="5001827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79144"/>
            <a:ext cx="993642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95710"/>
            <a:ext cx="993642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341240"/>
            <a:ext cx="259211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94B0-BE13-8A4E-86E9-77031865A560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341240"/>
            <a:ext cx="388816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341240"/>
            <a:ext cx="259211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1DCF-7BF0-A443-A4DB-85DF70A8DF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25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eck 321">
            <a:extLst>
              <a:ext uri="{FF2B5EF4-FFF2-40B4-BE49-F238E27FC236}">
                <a16:creationId xmlns:a16="http://schemas.microsoft.com/office/drawing/2014/main" id="{C0B35522-8872-4C40-AB8B-6D2043575C32}"/>
              </a:ext>
            </a:extLst>
          </p:cNvPr>
          <p:cNvSpPr/>
          <p:nvPr/>
        </p:nvSpPr>
        <p:spPr>
          <a:xfrm>
            <a:off x="1174853" y="2178108"/>
            <a:ext cx="2626079" cy="874571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02DB822B-62E7-4248-AABA-0B15D23F71B4}"/>
              </a:ext>
            </a:extLst>
          </p:cNvPr>
          <p:cNvSpPr/>
          <p:nvPr/>
        </p:nvSpPr>
        <p:spPr>
          <a:xfrm>
            <a:off x="4128261" y="2167598"/>
            <a:ext cx="2626079" cy="874571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62" name="Rechteck 561">
            <a:extLst>
              <a:ext uri="{FF2B5EF4-FFF2-40B4-BE49-F238E27FC236}">
                <a16:creationId xmlns:a16="http://schemas.microsoft.com/office/drawing/2014/main" id="{C34F0EBD-459D-2340-B21A-E5C293928985}"/>
              </a:ext>
            </a:extLst>
          </p:cNvPr>
          <p:cNvSpPr/>
          <p:nvPr/>
        </p:nvSpPr>
        <p:spPr>
          <a:xfrm>
            <a:off x="8135009" y="2178107"/>
            <a:ext cx="2626079" cy="874571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25" name="Rechteck 724">
            <a:extLst>
              <a:ext uri="{FF2B5EF4-FFF2-40B4-BE49-F238E27FC236}">
                <a16:creationId xmlns:a16="http://schemas.microsoft.com/office/drawing/2014/main" id="{6DDB4F8D-D355-5D42-A1A3-F26D6D8C1796}"/>
              </a:ext>
            </a:extLst>
          </p:cNvPr>
          <p:cNvSpPr/>
          <p:nvPr/>
        </p:nvSpPr>
        <p:spPr>
          <a:xfrm>
            <a:off x="140524" y="312871"/>
            <a:ext cx="10809793" cy="8637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12" name="Rechteck 711">
            <a:extLst>
              <a:ext uri="{FF2B5EF4-FFF2-40B4-BE49-F238E27FC236}">
                <a16:creationId xmlns:a16="http://schemas.microsoft.com/office/drawing/2014/main" id="{0272474F-E33F-544E-A67F-53FDDA88F7AB}"/>
              </a:ext>
            </a:extLst>
          </p:cNvPr>
          <p:cNvSpPr/>
          <p:nvPr/>
        </p:nvSpPr>
        <p:spPr>
          <a:xfrm>
            <a:off x="140524" y="315293"/>
            <a:ext cx="3840955" cy="7574262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14" name="Rechteck 713">
            <a:extLst>
              <a:ext uri="{FF2B5EF4-FFF2-40B4-BE49-F238E27FC236}">
                <a16:creationId xmlns:a16="http://schemas.microsoft.com/office/drawing/2014/main" id="{8C89F21F-7CB0-924B-A226-B8E2915DA156}"/>
              </a:ext>
            </a:extLst>
          </p:cNvPr>
          <p:cNvSpPr/>
          <p:nvPr/>
        </p:nvSpPr>
        <p:spPr>
          <a:xfrm>
            <a:off x="7992599" y="312871"/>
            <a:ext cx="2957718" cy="7574262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15" name="Rechteck 714">
            <a:extLst>
              <a:ext uri="{FF2B5EF4-FFF2-40B4-BE49-F238E27FC236}">
                <a16:creationId xmlns:a16="http://schemas.microsoft.com/office/drawing/2014/main" id="{17DB1530-781C-E34C-86D3-9A231BD81186}"/>
              </a:ext>
            </a:extLst>
          </p:cNvPr>
          <p:cNvSpPr/>
          <p:nvPr/>
        </p:nvSpPr>
        <p:spPr>
          <a:xfrm>
            <a:off x="7113572" y="312871"/>
            <a:ext cx="775493" cy="7574262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13" name="Rechteck 712">
            <a:extLst>
              <a:ext uri="{FF2B5EF4-FFF2-40B4-BE49-F238E27FC236}">
                <a16:creationId xmlns:a16="http://schemas.microsoft.com/office/drawing/2014/main" id="{3646D8D4-D128-3A47-8E2F-619E96CB3123}"/>
              </a:ext>
            </a:extLst>
          </p:cNvPr>
          <p:cNvSpPr/>
          <p:nvPr/>
        </p:nvSpPr>
        <p:spPr>
          <a:xfrm>
            <a:off x="4044053" y="312871"/>
            <a:ext cx="2957718" cy="7574262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3" name="Textfeld 672">
            <a:extLst>
              <a:ext uri="{FF2B5EF4-FFF2-40B4-BE49-F238E27FC236}">
                <a16:creationId xmlns:a16="http://schemas.microsoft.com/office/drawing/2014/main" id="{575EFEA5-9707-A04D-95D8-3144C45A231E}"/>
              </a:ext>
            </a:extLst>
          </p:cNvPr>
          <p:cNvSpPr txBox="1"/>
          <p:nvPr/>
        </p:nvSpPr>
        <p:spPr>
          <a:xfrm>
            <a:off x="2069257" y="296759"/>
            <a:ext cx="24792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bedroom</a:t>
            </a:r>
            <a:endParaRPr lang="de-DE" sz="20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5" name="Textfeld 674">
            <a:extLst>
              <a:ext uri="{FF2B5EF4-FFF2-40B4-BE49-F238E27FC236}">
                <a16:creationId xmlns:a16="http://schemas.microsoft.com/office/drawing/2014/main" id="{A9196498-EA81-B045-9255-DECD0EE1F462}"/>
              </a:ext>
            </a:extLst>
          </p:cNvPr>
          <p:cNvSpPr txBox="1"/>
          <p:nvPr/>
        </p:nvSpPr>
        <p:spPr>
          <a:xfrm>
            <a:off x="9069887" y="278335"/>
            <a:ext cx="24792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living</a:t>
            </a:r>
            <a:r>
              <a:rPr lang="de-DE" sz="2000" b="1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e-DE" sz="2000" b="1" dirty="0" err="1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room</a:t>
            </a:r>
            <a:endParaRPr lang="de-DE" sz="20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3" name="Textfeld 322">
            <a:extLst>
              <a:ext uri="{FF2B5EF4-FFF2-40B4-BE49-F238E27FC236}">
                <a16:creationId xmlns:a16="http://schemas.microsoft.com/office/drawing/2014/main" id="{291BC5E5-EDD0-8A4D-BDB0-68ED3B2669BC}"/>
              </a:ext>
            </a:extLst>
          </p:cNvPr>
          <p:cNvSpPr txBox="1"/>
          <p:nvPr/>
        </p:nvSpPr>
        <p:spPr>
          <a:xfrm>
            <a:off x="3106967" y="240325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3757EFB8-3D0D-4D45-888C-70FC0B7D570E}"/>
              </a:ext>
            </a:extLst>
          </p:cNvPr>
          <p:cNvSpPr txBox="1"/>
          <p:nvPr/>
        </p:nvSpPr>
        <p:spPr>
          <a:xfrm>
            <a:off x="3119310" y="2731848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6" name="Textfeld 315">
            <a:extLst>
              <a:ext uri="{FF2B5EF4-FFF2-40B4-BE49-F238E27FC236}">
                <a16:creationId xmlns:a16="http://schemas.microsoft.com/office/drawing/2014/main" id="{28F9F000-C23B-5E45-A175-E38C95FBC17E}"/>
              </a:ext>
            </a:extLst>
          </p:cNvPr>
          <p:cNvSpPr txBox="1"/>
          <p:nvPr/>
        </p:nvSpPr>
        <p:spPr>
          <a:xfrm>
            <a:off x="1167220" y="2378382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7" name="Textfeld 316">
            <a:extLst>
              <a:ext uri="{FF2B5EF4-FFF2-40B4-BE49-F238E27FC236}">
                <a16:creationId xmlns:a16="http://schemas.microsoft.com/office/drawing/2014/main" id="{4C6D002C-19D4-754F-B4FD-21D4B98ED662}"/>
              </a:ext>
            </a:extLst>
          </p:cNvPr>
          <p:cNvSpPr txBox="1"/>
          <p:nvPr/>
        </p:nvSpPr>
        <p:spPr>
          <a:xfrm>
            <a:off x="1539360" y="238901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8" name="Textfeld 317">
            <a:extLst>
              <a:ext uri="{FF2B5EF4-FFF2-40B4-BE49-F238E27FC236}">
                <a16:creationId xmlns:a16="http://schemas.microsoft.com/office/drawing/2014/main" id="{0006EDED-D4C0-2E4F-9251-C2075B0AB111}"/>
              </a:ext>
            </a:extLst>
          </p:cNvPr>
          <p:cNvSpPr txBox="1"/>
          <p:nvPr/>
        </p:nvSpPr>
        <p:spPr>
          <a:xfrm>
            <a:off x="1922132" y="238901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F53E16AA-F464-AF4C-B4CA-FBD0B42B1C2F}"/>
              </a:ext>
            </a:extLst>
          </p:cNvPr>
          <p:cNvSpPr txBox="1"/>
          <p:nvPr/>
        </p:nvSpPr>
        <p:spPr>
          <a:xfrm>
            <a:off x="2336802" y="2410280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ABD7A172-6CC4-544D-AFC8-E8CDCD40DC2E}"/>
              </a:ext>
            </a:extLst>
          </p:cNvPr>
          <p:cNvSpPr txBox="1"/>
          <p:nvPr/>
        </p:nvSpPr>
        <p:spPr>
          <a:xfrm>
            <a:off x="2719574" y="238901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4733EFE6-3040-AE4B-B1A7-545F97A6E952}"/>
              </a:ext>
            </a:extLst>
          </p:cNvPr>
          <p:cNvSpPr txBox="1"/>
          <p:nvPr/>
        </p:nvSpPr>
        <p:spPr>
          <a:xfrm>
            <a:off x="3485118" y="2410280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39FE06-38FC-3147-B558-17D2EE27F60E}"/>
              </a:ext>
            </a:extLst>
          </p:cNvPr>
          <p:cNvSpPr/>
          <p:nvPr/>
        </p:nvSpPr>
        <p:spPr>
          <a:xfrm>
            <a:off x="1185486" y="1678377"/>
            <a:ext cx="2626079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ResNet50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A5950C3-1B26-C44D-9562-C7937EE131DA}"/>
              </a:ext>
            </a:extLst>
          </p:cNvPr>
          <p:cNvCxnSpPr>
            <a:cxnSpLocks/>
          </p:cNvCxnSpPr>
          <p:nvPr/>
        </p:nvCxnSpPr>
        <p:spPr>
          <a:xfrm>
            <a:off x="1463775" y="1428255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F71FBD3-BC0D-AF43-9391-FC882F97E752}"/>
              </a:ext>
            </a:extLst>
          </p:cNvPr>
          <p:cNvSpPr/>
          <p:nvPr/>
        </p:nvSpPr>
        <p:spPr>
          <a:xfrm>
            <a:off x="1185481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A2C970-0BFB-5B4E-84C6-97B1025DCBB9}"/>
              </a:ext>
            </a:extLst>
          </p:cNvPr>
          <p:cNvSpPr/>
          <p:nvPr/>
        </p:nvSpPr>
        <p:spPr>
          <a:xfrm>
            <a:off x="1573107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DBE7C8-6ABC-6B41-869C-58615FC50E7B}"/>
              </a:ext>
            </a:extLst>
          </p:cNvPr>
          <p:cNvSpPr/>
          <p:nvPr/>
        </p:nvSpPr>
        <p:spPr>
          <a:xfrm>
            <a:off x="1960733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F60052-7EFD-0247-A054-D037621BA624}"/>
              </a:ext>
            </a:extLst>
          </p:cNvPr>
          <p:cNvSpPr/>
          <p:nvPr/>
        </p:nvSpPr>
        <p:spPr>
          <a:xfrm>
            <a:off x="2348359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AC2745-36DA-D547-9378-0D195C78087E}"/>
              </a:ext>
            </a:extLst>
          </p:cNvPr>
          <p:cNvSpPr/>
          <p:nvPr/>
        </p:nvSpPr>
        <p:spPr>
          <a:xfrm>
            <a:off x="2735985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13959B-C490-4B4F-96EB-FCFEC8F8F757}"/>
              </a:ext>
            </a:extLst>
          </p:cNvPr>
          <p:cNvSpPr/>
          <p:nvPr/>
        </p:nvSpPr>
        <p:spPr>
          <a:xfrm>
            <a:off x="3511238" y="355138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DF8E83DB-8DF5-BF45-94BE-639369D19C72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>
            <a:off x="1324628" y="3829682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848FEE8-1613-AB45-BC48-4B81F0FBA5BD}"/>
              </a:ext>
            </a:extLst>
          </p:cNvPr>
          <p:cNvSpPr/>
          <p:nvPr/>
        </p:nvSpPr>
        <p:spPr>
          <a:xfrm>
            <a:off x="1207509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E4BCAF-8EFF-674A-B6CD-277275BC2E45}"/>
              </a:ext>
            </a:extLst>
          </p:cNvPr>
          <p:cNvSpPr/>
          <p:nvPr/>
        </p:nvSpPr>
        <p:spPr>
          <a:xfrm>
            <a:off x="1595135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F7B076B-E2A9-404D-892E-A435CF3CB099}"/>
              </a:ext>
            </a:extLst>
          </p:cNvPr>
          <p:cNvSpPr/>
          <p:nvPr/>
        </p:nvSpPr>
        <p:spPr>
          <a:xfrm>
            <a:off x="1982761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632E25-2052-1B46-A60D-ADEB01603319}"/>
              </a:ext>
            </a:extLst>
          </p:cNvPr>
          <p:cNvSpPr/>
          <p:nvPr/>
        </p:nvSpPr>
        <p:spPr>
          <a:xfrm>
            <a:off x="2370387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A275D58-9157-F041-A6E7-5A88EFA0E596}"/>
              </a:ext>
            </a:extLst>
          </p:cNvPr>
          <p:cNvSpPr/>
          <p:nvPr/>
        </p:nvSpPr>
        <p:spPr>
          <a:xfrm>
            <a:off x="2758013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EDA9E3-AEC7-C043-916B-4873EF185D95}"/>
              </a:ext>
            </a:extLst>
          </p:cNvPr>
          <p:cNvSpPr/>
          <p:nvPr/>
        </p:nvSpPr>
        <p:spPr>
          <a:xfrm>
            <a:off x="3533266" y="551906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73B4647-8435-4F43-9FE9-456A5721389E}"/>
              </a:ext>
            </a:extLst>
          </p:cNvPr>
          <p:cNvSpPr txBox="1"/>
          <p:nvPr/>
        </p:nvSpPr>
        <p:spPr>
          <a:xfrm>
            <a:off x="3123611" y="3551388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ECDD297-EC76-F149-B135-F5D042C6DC21}"/>
              </a:ext>
            </a:extLst>
          </p:cNvPr>
          <p:cNvSpPr txBox="1"/>
          <p:nvPr/>
        </p:nvSpPr>
        <p:spPr>
          <a:xfrm>
            <a:off x="3123611" y="5528471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D903B063-6FAB-124D-B439-4B6951242453}"/>
              </a:ext>
            </a:extLst>
          </p:cNvPr>
          <p:cNvCxnSpPr>
            <a:cxnSpLocks/>
            <a:stCxn id="16" idx="4"/>
            <a:endCxn id="29" idx="0"/>
          </p:cNvCxnSpPr>
          <p:nvPr/>
        </p:nvCxnSpPr>
        <p:spPr>
          <a:xfrm>
            <a:off x="1324628" y="3829682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3EE49A7E-5D0A-004C-ACB7-F229DC5E3152}"/>
              </a:ext>
            </a:extLst>
          </p:cNvPr>
          <p:cNvCxnSpPr>
            <a:cxnSpLocks/>
            <a:stCxn id="16" idx="4"/>
            <a:endCxn id="30" idx="0"/>
          </p:cNvCxnSpPr>
          <p:nvPr/>
        </p:nvCxnSpPr>
        <p:spPr>
          <a:xfrm>
            <a:off x="1324628" y="3829682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B81B1C05-4CAC-334C-BA8D-214BF56AEC25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324628" y="3829682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E6CEC752-6563-624B-956F-9BF19E15D961}"/>
              </a:ext>
            </a:extLst>
          </p:cNvPr>
          <p:cNvCxnSpPr>
            <a:cxnSpLocks/>
            <a:stCxn id="16" idx="4"/>
            <a:endCxn id="34" idx="0"/>
          </p:cNvCxnSpPr>
          <p:nvPr/>
        </p:nvCxnSpPr>
        <p:spPr>
          <a:xfrm>
            <a:off x="1324638" y="3829682"/>
            <a:ext cx="2347785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4C4628E6-4691-844C-AD9F-4D4FF08E618F}"/>
              </a:ext>
            </a:extLst>
          </p:cNvPr>
          <p:cNvCxnSpPr>
            <a:cxnSpLocks/>
            <a:stCxn id="16" idx="4"/>
            <a:endCxn id="32" idx="0"/>
          </p:cNvCxnSpPr>
          <p:nvPr/>
        </p:nvCxnSpPr>
        <p:spPr>
          <a:xfrm>
            <a:off x="1324628" y="3829682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52C428F7-F886-274B-BC60-401BF18A1E62}"/>
              </a:ext>
            </a:extLst>
          </p:cNvPr>
          <p:cNvCxnSpPr>
            <a:cxnSpLocks/>
          </p:cNvCxnSpPr>
          <p:nvPr/>
        </p:nvCxnSpPr>
        <p:spPr>
          <a:xfrm>
            <a:off x="1710104" y="3829682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7C075AC9-BAAC-F042-A7FD-9C7B3F1188FF}"/>
              </a:ext>
            </a:extLst>
          </p:cNvPr>
          <p:cNvCxnSpPr>
            <a:cxnSpLocks/>
          </p:cNvCxnSpPr>
          <p:nvPr/>
        </p:nvCxnSpPr>
        <p:spPr>
          <a:xfrm>
            <a:off x="1710104" y="3829682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3593498B-569D-D745-8CEE-A085A9814EAC}"/>
              </a:ext>
            </a:extLst>
          </p:cNvPr>
          <p:cNvCxnSpPr>
            <a:cxnSpLocks/>
          </p:cNvCxnSpPr>
          <p:nvPr/>
        </p:nvCxnSpPr>
        <p:spPr>
          <a:xfrm>
            <a:off x="1710104" y="3829682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DEC2327F-78CD-6C40-993B-A1161D6B15D4}"/>
              </a:ext>
            </a:extLst>
          </p:cNvPr>
          <p:cNvCxnSpPr>
            <a:cxnSpLocks/>
          </p:cNvCxnSpPr>
          <p:nvPr/>
        </p:nvCxnSpPr>
        <p:spPr>
          <a:xfrm>
            <a:off x="1710104" y="3829682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C5A3D8B5-0A7E-2540-9BB3-9BE7BEC88BF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346656" y="3829693"/>
            <a:ext cx="363448" cy="1689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165C3BFD-D172-B643-B907-E18CF0BC91A3}"/>
              </a:ext>
            </a:extLst>
          </p:cNvPr>
          <p:cNvCxnSpPr>
            <a:cxnSpLocks/>
          </p:cNvCxnSpPr>
          <p:nvPr/>
        </p:nvCxnSpPr>
        <p:spPr>
          <a:xfrm>
            <a:off x="2073552" y="382377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58C6294C-3378-EF42-A08D-5059CEC5FD68}"/>
              </a:ext>
            </a:extLst>
          </p:cNvPr>
          <p:cNvCxnSpPr>
            <a:cxnSpLocks/>
          </p:cNvCxnSpPr>
          <p:nvPr/>
        </p:nvCxnSpPr>
        <p:spPr>
          <a:xfrm>
            <a:off x="2073552" y="3823775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0A73358A-1CF1-3F4C-A944-AFD80CD3794C}"/>
              </a:ext>
            </a:extLst>
          </p:cNvPr>
          <p:cNvCxnSpPr>
            <a:cxnSpLocks/>
          </p:cNvCxnSpPr>
          <p:nvPr/>
        </p:nvCxnSpPr>
        <p:spPr>
          <a:xfrm>
            <a:off x="2073552" y="3823775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9FDC7E64-0C7D-F949-A16A-B13045C6DE5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734282" y="3823786"/>
            <a:ext cx="33927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CFF3DFCA-94C5-6146-9485-DF0BDFAD7607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346656" y="3823786"/>
            <a:ext cx="72689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B0BC25F0-2717-6144-8417-005A9EFD3002}"/>
              </a:ext>
            </a:extLst>
          </p:cNvPr>
          <p:cNvCxnSpPr>
            <a:cxnSpLocks/>
          </p:cNvCxnSpPr>
          <p:nvPr/>
        </p:nvCxnSpPr>
        <p:spPr>
          <a:xfrm>
            <a:off x="2073552" y="3823775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C7D353F6-E500-B34C-8B39-57AE0CD844D9}"/>
              </a:ext>
            </a:extLst>
          </p:cNvPr>
          <p:cNvCxnSpPr>
            <a:cxnSpLocks/>
          </p:cNvCxnSpPr>
          <p:nvPr/>
        </p:nvCxnSpPr>
        <p:spPr>
          <a:xfrm>
            <a:off x="2483206" y="382377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80B1F2E9-AAED-084B-8D48-99DD117B2D8B}"/>
              </a:ext>
            </a:extLst>
          </p:cNvPr>
          <p:cNvCxnSpPr>
            <a:cxnSpLocks/>
          </p:cNvCxnSpPr>
          <p:nvPr/>
        </p:nvCxnSpPr>
        <p:spPr>
          <a:xfrm>
            <a:off x="2483206" y="3823775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BD4A8F02-421B-9D45-8725-0E8D8893D252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346656" y="3823786"/>
            <a:ext cx="113655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90AD8BEB-0E8C-AA47-B0F3-C2EC69F364F9}"/>
              </a:ext>
            </a:extLst>
          </p:cNvPr>
          <p:cNvCxnSpPr>
            <a:cxnSpLocks/>
          </p:cNvCxnSpPr>
          <p:nvPr/>
        </p:nvCxnSpPr>
        <p:spPr>
          <a:xfrm>
            <a:off x="2483206" y="3823775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F3D12EC1-EABA-974E-AAD7-8B15A64A493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734282" y="3823786"/>
            <a:ext cx="748924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F4FA23EB-B468-FE4F-B085-B106BC34113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121908" y="3823786"/>
            <a:ext cx="36129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53B4364E-496D-9A4C-8CD5-CA0F52B49F29}"/>
              </a:ext>
            </a:extLst>
          </p:cNvPr>
          <p:cNvCxnSpPr>
            <a:cxnSpLocks/>
          </p:cNvCxnSpPr>
          <p:nvPr/>
        </p:nvCxnSpPr>
        <p:spPr>
          <a:xfrm>
            <a:off x="2861874" y="382377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485297FA-6AEC-864B-BE6F-51D5359FB0D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509534" y="3823786"/>
            <a:ext cx="35234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46CDA5F6-B4E7-3C4A-82FF-5841266E0114}"/>
              </a:ext>
            </a:extLst>
          </p:cNvPr>
          <p:cNvCxnSpPr>
            <a:cxnSpLocks/>
          </p:cNvCxnSpPr>
          <p:nvPr/>
        </p:nvCxnSpPr>
        <p:spPr>
          <a:xfrm>
            <a:off x="2861874" y="3823775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93">
            <a:extLst>
              <a:ext uri="{FF2B5EF4-FFF2-40B4-BE49-F238E27FC236}">
                <a16:creationId xmlns:a16="http://schemas.microsoft.com/office/drawing/2014/main" id="{7CA198BF-1317-D74A-A946-F11552AC6B3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121908" y="3823786"/>
            <a:ext cx="73996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7D40E0B6-00EC-8841-B847-9C17D1255A6A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346656" y="3823786"/>
            <a:ext cx="151521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410F8503-ED4E-CB47-820B-86480BB312E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734282" y="3823786"/>
            <a:ext cx="1127592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6F390C6-CF1E-3C44-BE45-CA7D1D7C2031}"/>
              </a:ext>
            </a:extLst>
          </p:cNvPr>
          <p:cNvCxnSpPr>
            <a:cxnSpLocks/>
          </p:cNvCxnSpPr>
          <p:nvPr/>
        </p:nvCxnSpPr>
        <p:spPr>
          <a:xfrm>
            <a:off x="3646084" y="3835589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F4DA0176-2689-2747-A516-C859C586A04C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897160" y="3835600"/>
            <a:ext cx="748924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B4FEEF19-494D-224F-9440-48242BB67489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509534" y="3835600"/>
            <a:ext cx="1136550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EEFA360A-1B58-6B48-9A95-394B00BB9D5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121908" y="3835600"/>
            <a:ext cx="1524176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1BE2CCF1-438F-3545-99E2-7AB19758BC3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346656" y="3835600"/>
            <a:ext cx="2299428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A1863016-C9BC-BA46-9BA6-EC7C108E674E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734282" y="3835600"/>
            <a:ext cx="1911802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EB41A482-CA28-DD4C-BC44-A7DB5C6A037F}"/>
              </a:ext>
            </a:extLst>
          </p:cNvPr>
          <p:cNvSpPr/>
          <p:nvPr/>
        </p:nvSpPr>
        <p:spPr>
          <a:xfrm>
            <a:off x="1166559" y="4170847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17A685B-6FB3-5249-8E5C-EDD784862EF6}"/>
              </a:ext>
            </a:extLst>
          </p:cNvPr>
          <p:cNvSpPr/>
          <p:nvPr/>
        </p:nvSpPr>
        <p:spPr>
          <a:xfrm>
            <a:off x="1185491" y="4798650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C5305B3F-FB88-6142-A6EC-A99E9B43FE5B}"/>
              </a:ext>
            </a:extLst>
          </p:cNvPr>
          <p:cNvCxnSpPr>
            <a:cxnSpLocks/>
            <a:stCxn id="309" idx="4"/>
            <a:endCxn id="16" idx="0"/>
          </p:cNvCxnSpPr>
          <p:nvPr/>
        </p:nvCxnSpPr>
        <p:spPr>
          <a:xfrm>
            <a:off x="1320331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72CC1467-AE94-5F47-B562-F0DCDDC8CEB6}"/>
              </a:ext>
            </a:extLst>
          </p:cNvPr>
          <p:cNvCxnSpPr>
            <a:cxnSpLocks/>
            <a:stCxn id="310" idx="4"/>
            <a:endCxn id="20" idx="0"/>
          </p:cNvCxnSpPr>
          <p:nvPr/>
        </p:nvCxnSpPr>
        <p:spPr>
          <a:xfrm>
            <a:off x="1707957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 Verbindung 116">
            <a:extLst>
              <a:ext uri="{FF2B5EF4-FFF2-40B4-BE49-F238E27FC236}">
                <a16:creationId xmlns:a16="http://schemas.microsoft.com/office/drawing/2014/main" id="{D00A02FE-D682-E546-B06C-22160EAE4FD8}"/>
              </a:ext>
            </a:extLst>
          </p:cNvPr>
          <p:cNvCxnSpPr>
            <a:cxnSpLocks/>
            <a:stCxn id="311" idx="4"/>
            <a:endCxn id="21" idx="0"/>
          </p:cNvCxnSpPr>
          <p:nvPr/>
        </p:nvCxnSpPr>
        <p:spPr>
          <a:xfrm>
            <a:off x="2095583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119">
            <a:extLst>
              <a:ext uri="{FF2B5EF4-FFF2-40B4-BE49-F238E27FC236}">
                <a16:creationId xmlns:a16="http://schemas.microsoft.com/office/drawing/2014/main" id="{8B750847-73A7-A447-B4B6-9A01023FA9BC}"/>
              </a:ext>
            </a:extLst>
          </p:cNvPr>
          <p:cNvCxnSpPr>
            <a:cxnSpLocks/>
            <a:stCxn id="312" idx="4"/>
            <a:endCxn id="22" idx="0"/>
          </p:cNvCxnSpPr>
          <p:nvPr/>
        </p:nvCxnSpPr>
        <p:spPr>
          <a:xfrm>
            <a:off x="2483209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F4FC22A7-3B2A-4546-BB70-9F5EDBF999DE}"/>
              </a:ext>
            </a:extLst>
          </p:cNvPr>
          <p:cNvCxnSpPr>
            <a:cxnSpLocks/>
            <a:stCxn id="313" idx="4"/>
            <a:endCxn id="23" idx="0"/>
          </p:cNvCxnSpPr>
          <p:nvPr/>
        </p:nvCxnSpPr>
        <p:spPr>
          <a:xfrm>
            <a:off x="2870835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CCACCF9C-8857-604A-B634-CE36B880192B}"/>
              </a:ext>
            </a:extLst>
          </p:cNvPr>
          <p:cNvCxnSpPr>
            <a:cxnSpLocks/>
            <a:stCxn id="314" idx="4"/>
            <a:endCxn id="25" idx="0"/>
          </p:cNvCxnSpPr>
          <p:nvPr/>
        </p:nvCxnSpPr>
        <p:spPr>
          <a:xfrm>
            <a:off x="3646088" y="305267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feld 128">
            <a:extLst>
              <a:ext uri="{FF2B5EF4-FFF2-40B4-BE49-F238E27FC236}">
                <a16:creationId xmlns:a16="http://schemas.microsoft.com/office/drawing/2014/main" id="{1C85A811-48B1-3B49-A297-DBE082499965}"/>
              </a:ext>
            </a:extLst>
          </p:cNvPr>
          <p:cNvSpPr txBox="1"/>
          <p:nvPr/>
        </p:nvSpPr>
        <p:spPr>
          <a:xfrm>
            <a:off x="140525" y="2276446"/>
            <a:ext cx="90319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latin typeface="+mj-lt"/>
              </a:rPr>
              <a:t>ResNet</a:t>
            </a:r>
            <a:r>
              <a:rPr lang="de-DE" sz="1600" dirty="0">
                <a:latin typeface="+mj-lt"/>
              </a:rPr>
              <a:t>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Features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62809BAF-98AF-A349-ABB7-0A1B4BF8BF16}"/>
              </a:ext>
            </a:extLst>
          </p:cNvPr>
          <p:cNvSpPr txBox="1"/>
          <p:nvPr/>
        </p:nvSpPr>
        <p:spPr>
          <a:xfrm>
            <a:off x="75831" y="5290567"/>
            <a:ext cx="113056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latin typeface="+mj-lt"/>
              </a:rPr>
              <a:t>Dense</a:t>
            </a:r>
            <a:r>
              <a:rPr lang="de-DE" sz="1600" dirty="0">
                <a:latin typeface="+mj-lt"/>
              </a:rPr>
              <a:t>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Layer 1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(</a:t>
            </a:r>
            <a:r>
              <a:rPr lang="de-DE" sz="1600" dirty="0" err="1">
                <a:latin typeface="+mj-lt"/>
              </a:rPr>
              <a:t>ReLU</a:t>
            </a:r>
            <a:r>
              <a:rPr lang="de-DE" sz="1600" dirty="0">
                <a:latin typeface="+mj-lt"/>
              </a:rPr>
              <a:t>, 512)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0998DC63-AC3C-0142-B4A4-F389E692CD87}"/>
              </a:ext>
            </a:extLst>
          </p:cNvPr>
          <p:cNvSpPr txBox="1"/>
          <p:nvPr/>
        </p:nvSpPr>
        <p:spPr>
          <a:xfrm>
            <a:off x="131038" y="7078772"/>
            <a:ext cx="9221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latin typeface="+mj-lt"/>
              </a:rPr>
              <a:t>Dense</a:t>
            </a:r>
            <a:r>
              <a:rPr lang="de-DE" sz="1600" dirty="0">
                <a:latin typeface="+mj-lt"/>
              </a:rPr>
              <a:t>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Layer 2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(</a:t>
            </a:r>
            <a:r>
              <a:rPr lang="de-DE" sz="1600" dirty="0" err="1">
                <a:latin typeface="+mj-lt"/>
              </a:rPr>
              <a:t>ReLU</a:t>
            </a:r>
            <a:r>
              <a:rPr lang="de-DE" sz="1600" dirty="0">
                <a:latin typeface="+mj-lt"/>
              </a:rPr>
              <a:t>, 1)</a:t>
            </a: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A5047E4D-CC98-1440-829D-B47BFDA835F9}"/>
              </a:ext>
            </a:extLst>
          </p:cNvPr>
          <p:cNvSpPr/>
          <p:nvPr/>
        </p:nvSpPr>
        <p:spPr>
          <a:xfrm>
            <a:off x="1166554" y="3051141"/>
            <a:ext cx="2640096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Max Pooling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64B9FB5-50F1-F141-BF15-0EBD86DE7532}"/>
              </a:ext>
            </a:extLst>
          </p:cNvPr>
          <p:cNvSpPr/>
          <p:nvPr/>
        </p:nvSpPr>
        <p:spPr>
          <a:xfrm>
            <a:off x="2391405" y="749510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71" name="Gerade Verbindung 270">
            <a:extLst>
              <a:ext uri="{FF2B5EF4-FFF2-40B4-BE49-F238E27FC236}">
                <a16:creationId xmlns:a16="http://schemas.microsoft.com/office/drawing/2014/main" id="{461D7866-040B-144B-8243-6A458C07D272}"/>
              </a:ext>
            </a:extLst>
          </p:cNvPr>
          <p:cNvCxnSpPr>
            <a:cxnSpLocks/>
            <a:stCxn id="28" idx="4"/>
            <a:endCxn id="269" idx="0"/>
          </p:cNvCxnSpPr>
          <p:nvPr/>
        </p:nvCxnSpPr>
        <p:spPr>
          <a:xfrm>
            <a:off x="1346656" y="5797358"/>
            <a:ext cx="1183896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 Verbindung 274">
            <a:extLst>
              <a:ext uri="{FF2B5EF4-FFF2-40B4-BE49-F238E27FC236}">
                <a16:creationId xmlns:a16="http://schemas.microsoft.com/office/drawing/2014/main" id="{E35BAA60-5873-F64B-AE65-761F3D9CAD6D}"/>
              </a:ext>
            </a:extLst>
          </p:cNvPr>
          <p:cNvCxnSpPr>
            <a:cxnSpLocks/>
            <a:stCxn id="29" idx="4"/>
            <a:endCxn id="269" idx="0"/>
          </p:cNvCxnSpPr>
          <p:nvPr/>
        </p:nvCxnSpPr>
        <p:spPr>
          <a:xfrm>
            <a:off x="1734282" y="5797358"/>
            <a:ext cx="796270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Gerade Verbindung 277">
            <a:extLst>
              <a:ext uri="{FF2B5EF4-FFF2-40B4-BE49-F238E27FC236}">
                <a16:creationId xmlns:a16="http://schemas.microsoft.com/office/drawing/2014/main" id="{C233A134-EB97-3441-9074-8194E5194AC6}"/>
              </a:ext>
            </a:extLst>
          </p:cNvPr>
          <p:cNvCxnSpPr>
            <a:cxnSpLocks/>
            <a:stCxn id="30" idx="4"/>
            <a:endCxn id="269" idx="0"/>
          </p:cNvCxnSpPr>
          <p:nvPr/>
        </p:nvCxnSpPr>
        <p:spPr>
          <a:xfrm>
            <a:off x="2121908" y="5797358"/>
            <a:ext cx="408644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Gerade Verbindung 280">
            <a:extLst>
              <a:ext uri="{FF2B5EF4-FFF2-40B4-BE49-F238E27FC236}">
                <a16:creationId xmlns:a16="http://schemas.microsoft.com/office/drawing/2014/main" id="{29815E69-C926-014B-B4D0-A9A7B38116BC}"/>
              </a:ext>
            </a:extLst>
          </p:cNvPr>
          <p:cNvCxnSpPr>
            <a:cxnSpLocks/>
            <a:stCxn id="31" idx="4"/>
            <a:endCxn id="269" idx="0"/>
          </p:cNvCxnSpPr>
          <p:nvPr/>
        </p:nvCxnSpPr>
        <p:spPr>
          <a:xfrm>
            <a:off x="2509534" y="5797358"/>
            <a:ext cx="2101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Gerade Verbindung 283">
            <a:extLst>
              <a:ext uri="{FF2B5EF4-FFF2-40B4-BE49-F238E27FC236}">
                <a16:creationId xmlns:a16="http://schemas.microsoft.com/office/drawing/2014/main" id="{A9E05A6A-5294-BF41-89CB-D6402E9C5140}"/>
              </a:ext>
            </a:extLst>
          </p:cNvPr>
          <p:cNvCxnSpPr>
            <a:cxnSpLocks/>
            <a:stCxn id="32" idx="4"/>
            <a:endCxn id="269" idx="0"/>
          </p:cNvCxnSpPr>
          <p:nvPr/>
        </p:nvCxnSpPr>
        <p:spPr>
          <a:xfrm flipH="1">
            <a:off x="2530552" y="5797358"/>
            <a:ext cx="36660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4B5CC50B-F686-E240-9C0A-7B19FBFF8679}"/>
              </a:ext>
            </a:extLst>
          </p:cNvPr>
          <p:cNvCxnSpPr>
            <a:cxnSpLocks/>
            <a:stCxn id="34" idx="4"/>
            <a:endCxn id="269" idx="0"/>
          </p:cNvCxnSpPr>
          <p:nvPr/>
        </p:nvCxnSpPr>
        <p:spPr>
          <a:xfrm flipH="1">
            <a:off x="2530557" y="5797358"/>
            <a:ext cx="1141861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hteck 179">
            <a:extLst>
              <a:ext uri="{FF2B5EF4-FFF2-40B4-BE49-F238E27FC236}">
                <a16:creationId xmlns:a16="http://schemas.microsoft.com/office/drawing/2014/main" id="{F5D71437-1CC6-BD40-8DCF-09DC9AA7A547}"/>
              </a:ext>
            </a:extLst>
          </p:cNvPr>
          <p:cNvSpPr/>
          <p:nvPr/>
        </p:nvSpPr>
        <p:spPr>
          <a:xfrm>
            <a:off x="1202609" y="6146878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C122BD1-CF5F-3A47-A7F6-A98A74E34A68}"/>
              </a:ext>
            </a:extLst>
          </p:cNvPr>
          <p:cNvSpPr/>
          <p:nvPr/>
        </p:nvSpPr>
        <p:spPr>
          <a:xfrm>
            <a:off x="1202609" y="6774681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C3C1090E-3FF9-6640-A962-43A7C24D0B9C}"/>
              </a:ext>
            </a:extLst>
          </p:cNvPr>
          <p:cNvCxnSpPr>
            <a:cxnSpLocks/>
          </p:cNvCxnSpPr>
          <p:nvPr/>
        </p:nvCxnSpPr>
        <p:spPr>
          <a:xfrm>
            <a:off x="2263791" y="1428255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1E2ABA87-A3F8-A749-B7E8-413A90311375}"/>
              </a:ext>
            </a:extLst>
          </p:cNvPr>
          <p:cNvCxnSpPr>
            <a:cxnSpLocks/>
          </p:cNvCxnSpPr>
          <p:nvPr/>
        </p:nvCxnSpPr>
        <p:spPr>
          <a:xfrm>
            <a:off x="3494594" y="1438888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20E8644C-5A3D-1449-B72D-A777ABFC5299}"/>
              </a:ext>
            </a:extLst>
          </p:cNvPr>
          <p:cNvSpPr/>
          <p:nvPr/>
        </p:nvSpPr>
        <p:spPr>
          <a:xfrm>
            <a:off x="1178264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C797E6C0-DD68-E047-82FF-881ED5CC5900}"/>
              </a:ext>
            </a:extLst>
          </p:cNvPr>
          <p:cNvSpPr/>
          <p:nvPr/>
        </p:nvSpPr>
        <p:spPr>
          <a:xfrm>
            <a:off x="1556463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9A865EB2-EA5D-4347-B0DC-9AE2036C0463}"/>
              </a:ext>
            </a:extLst>
          </p:cNvPr>
          <p:cNvSpPr/>
          <p:nvPr/>
        </p:nvSpPr>
        <p:spPr>
          <a:xfrm>
            <a:off x="1944089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821CA54D-6BE4-FF4D-95C5-ACF9EE1B9282}"/>
              </a:ext>
            </a:extLst>
          </p:cNvPr>
          <p:cNvSpPr/>
          <p:nvPr/>
        </p:nvSpPr>
        <p:spPr>
          <a:xfrm>
            <a:off x="2331715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DA1EFEBD-E543-4A4F-B781-8F0C417F33CC}"/>
              </a:ext>
            </a:extLst>
          </p:cNvPr>
          <p:cNvSpPr/>
          <p:nvPr/>
        </p:nvSpPr>
        <p:spPr>
          <a:xfrm>
            <a:off x="2719341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2ADDCA9A-4C2E-9348-9A57-0942422A9FA3}"/>
              </a:ext>
            </a:extLst>
          </p:cNvPr>
          <p:cNvSpPr/>
          <p:nvPr/>
        </p:nvSpPr>
        <p:spPr>
          <a:xfrm>
            <a:off x="3494594" y="220123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AA6002CE-EB24-E746-9F80-90D2E88735D3}"/>
              </a:ext>
            </a:extLst>
          </p:cNvPr>
          <p:cNvSpPr txBox="1"/>
          <p:nvPr/>
        </p:nvSpPr>
        <p:spPr>
          <a:xfrm>
            <a:off x="3106967" y="220123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A6E2D8EF-4581-6C4B-9EC1-144753BBD402}"/>
              </a:ext>
            </a:extLst>
          </p:cNvPr>
          <p:cNvSpPr/>
          <p:nvPr/>
        </p:nvSpPr>
        <p:spPr>
          <a:xfrm>
            <a:off x="1181180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94F9C13-6EA3-654F-9A95-48624058E72F}"/>
              </a:ext>
            </a:extLst>
          </p:cNvPr>
          <p:cNvSpPr/>
          <p:nvPr/>
        </p:nvSpPr>
        <p:spPr>
          <a:xfrm>
            <a:off x="1568806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5A7E9617-FB3B-DA46-A66B-0B9D4ACF33C5}"/>
              </a:ext>
            </a:extLst>
          </p:cNvPr>
          <p:cNvSpPr/>
          <p:nvPr/>
        </p:nvSpPr>
        <p:spPr>
          <a:xfrm>
            <a:off x="1956432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41AA1CB6-C859-A649-A7BE-661CE29D4F3A}"/>
              </a:ext>
            </a:extLst>
          </p:cNvPr>
          <p:cNvSpPr/>
          <p:nvPr/>
        </p:nvSpPr>
        <p:spPr>
          <a:xfrm>
            <a:off x="2344058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7058A376-A4FB-C448-AE44-7AF39B8EAD79}"/>
              </a:ext>
            </a:extLst>
          </p:cNvPr>
          <p:cNvSpPr/>
          <p:nvPr/>
        </p:nvSpPr>
        <p:spPr>
          <a:xfrm>
            <a:off x="2731684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4A725AF-3925-3C42-92B6-2764686034E6}"/>
              </a:ext>
            </a:extLst>
          </p:cNvPr>
          <p:cNvSpPr/>
          <p:nvPr/>
        </p:nvSpPr>
        <p:spPr>
          <a:xfrm>
            <a:off x="3506937" y="277438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31" name="Gerade Verbindung 330">
            <a:extLst>
              <a:ext uri="{FF2B5EF4-FFF2-40B4-BE49-F238E27FC236}">
                <a16:creationId xmlns:a16="http://schemas.microsoft.com/office/drawing/2014/main" id="{03A93C47-B495-6144-BE4E-2206F8FBFE12}"/>
              </a:ext>
            </a:extLst>
          </p:cNvPr>
          <p:cNvCxnSpPr>
            <a:cxnSpLocks/>
          </p:cNvCxnSpPr>
          <p:nvPr/>
        </p:nvCxnSpPr>
        <p:spPr>
          <a:xfrm>
            <a:off x="1290881" y="205234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Gerade Verbindung 334">
            <a:extLst>
              <a:ext uri="{FF2B5EF4-FFF2-40B4-BE49-F238E27FC236}">
                <a16:creationId xmlns:a16="http://schemas.microsoft.com/office/drawing/2014/main" id="{F318FC0C-E7B1-654F-83F9-90DDA8BBDBA0}"/>
              </a:ext>
            </a:extLst>
          </p:cNvPr>
          <p:cNvCxnSpPr>
            <a:cxnSpLocks/>
          </p:cNvCxnSpPr>
          <p:nvPr/>
        </p:nvCxnSpPr>
        <p:spPr>
          <a:xfrm>
            <a:off x="1689667" y="2049673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Gerade Verbindung 336">
            <a:extLst>
              <a:ext uri="{FF2B5EF4-FFF2-40B4-BE49-F238E27FC236}">
                <a16:creationId xmlns:a16="http://schemas.microsoft.com/office/drawing/2014/main" id="{4B3A3A81-A06E-1441-9CC6-8F40EE07F7E8}"/>
              </a:ext>
            </a:extLst>
          </p:cNvPr>
          <p:cNvCxnSpPr>
            <a:cxnSpLocks/>
          </p:cNvCxnSpPr>
          <p:nvPr/>
        </p:nvCxnSpPr>
        <p:spPr>
          <a:xfrm>
            <a:off x="2076255" y="205795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>
            <a:extLst>
              <a:ext uri="{FF2B5EF4-FFF2-40B4-BE49-F238E27FC236}">
                <a16:creationId xmlns:a16="http://schemas.microsoft.com/office/drawing/2014/main" id="{E52A32D1-7FF6-B847-99DA-9D3BFA176895}"/>
              </a:ext>
            </a:extLst>
          </p:cNvPr>
          <p:cNvCxnSpPr>
            <a:cxnSpLocks/>
          </p:cNvCxnSpPr>
          <p:nvPr/>
        </p:nvCxnSpPr>
        <p:spPr>
          <a:xfrm>
            <a:off x="2475041" y="2055283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Gerade Verbindung 338">
            <a:extLst>
              <a:ext uri="{FF2B5EF4-FFF2-40B4-BE49-F238E27FC236}">
                <a16:creationId xmlns:a16="http://schemas.microsoft.com/office/drawing/2014/main" id="{FA05D9E0-8516-7A40-98D8-5C181B36E211}"/>
              </a:ext>
            </a:extLst>
          </p:cNvPr>
          <p:cNvCxnSpPr>
            <a:cxnSpLocks/>
          </p:cNvCxnSpPr>
          <p:nvPr/>
        </p:nvCxnSpPr>
        <p:spPr>
          <a:xfrm>
            <a:off x="2850410" y="204673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Gerade Verbindung 339">
            <a:extLst>
              <a:ext uri="{FF2B5EF4-FFF2-40B4-BE49-F238E27FC236}">
                <a16:creationId xmlns:a16="http://schemas.microsoft.com/office/drawing/2014/main" id="{8D3B4B7B-7B7B-4541-A50E-0A53C91D4AA3}"/>
              </a:ext>
            </a:extLst>
          </p:cNvPr>
          <p:cNvCxnSpPr>
            <a:cxnSpLocks/>
          </p:cNvCxnSpPr>
          <p:nvPr/>
        </p:nvCxnSpPr>
        <p:spPr>
          <a:xfrm>
            <a:off x="3628270" y="2046064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Textfeld 340">
            <a:extLst>
              <a:ext uri="{FF2B5EF4-FFF2-40B4-BE49-F238E27FC236}">
                <a16:creationId xmlns:a16="http://schemas.microsoft.com/office/drawing/2014/main" id="{F307D3A6-E0F7-0A4F-91E1-99B15F6F1E8E}"/>
              </a:ext>
            </a:extLst>
          </p:cNvPr>
          <p:cNvSpPr txBox="1"/>
          <p:nvPr/>
        </p:nvSpPr>
        <p:spPr>
          <a:xfrm>
            <a:off x="6060374" y="239274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2" name="Textfeld 341">
            <a:extLst>
              <a:ext uri="{FF2B5EF4-FFF2-40B4-BE49-F238E27FC236}">
                <a16:creationId xmlns:a16="http://schemas.microsoft.com/office/drawing/2014/main" id="{9072B739-9CEA-8B48-9C02-1D07D670FAA3}"/>
              </a:ext>
            </a:extLst>
          </p:cNvPr>
          <p:cNvSpPr txBox="1"/>
          <p:nvPr/>
        </p:nvSpPr>
        <p:spPr>
          <a:xfrm>
            <a:off x="6072717" y="2721338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4" name="Textfeld 343">
            <a:extLst>
              <a:ext uri="{FF2B5EF4-FFF2-40B4-BE49-F238E27FC236}">
                <a16:creationId xmlns:a16="http://schemas.microsoft.com/office/drawing/2014/main" id="{ECCCADCC-BBE0-464D-B787-74C54CD278AA}"/>
              </a:ext>
            </a:extLst>
          </p:cNvPr>
          <p:cNvSpPr txBox="1"/>
          <p:nvPr/>
        </p:nvSpPr>
        <p:spPr>
          <a:xfrm>
            <a:off x="4120627" y="2367872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5" name="Textfeld 344">
            <a:extLst>
              <a:ext uri="{FF2B5EF4-FFF2-40B4-BE49-F238E27FC236}">
                <a16:creationId xmlns:a16="http://schemas.microsoft.com/office/drawing/2014/main" id="{7A8EC025-D3F0-7D4B-BF43-AEC44398CB5B}"/>
              </a:ext>
            </a:extLst>
          </p:cNvPr>
          <p:cNvSpPr txBox="1"/>
          <p:nvPr/>
        </p:nvSpPr>
        <p:spPr>
          <a:xfrm>
            <a:off x="4492767" y="237850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6" name="Textfeld 345">
            <a:extLst>
              <a:ext uri="{FF2B5EF4-FFF2-40B4-BE49-F238E27FC236}">
                <a16:creationId xmlns:a16="http://schemas.microsoft.com/office/drawing/2014/main" id="{9EE8A004-1D25-4047-90CC-2A50C38E4365}"/>
              </a:ext>
            </a:extLst>
          </p:cNvPr>
          <p:cNvSpPr txBox="1"/>
          <p:nvPr/>
        </p:nvSpPr>
        <p:spPr>
          <a:xfrm>
            <a:off x="4875539" y="237850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7" name="Textfeld 346">
            <a:extLst>
              <a:ext uri="{FF2B5EF4-FFF2-40B4-BE49-F238E27FC236}">
                <a16:creationId xmlns:a16="http://schemas.microsoft.com/office/drawing/2014/main" id="{1E30E13C-012C-1B49-B092-C45731A5B3AC}"/>
              </a:ext>
            </a:extLst>
          </p:cNvPr>
          <p:cNvSpPr txBox="1"/>
          <p:nvPr/>
        </p:nvSpPr>
        <p:spPr>
          <a:xfrm>
            <a:off x="5290209" y="2399770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8" name="Textfeld 347">
            <a:extLst>
              <a:ext uri="{FF2B5EF4-FFF2-40B4-BE49-F238E27FC236}">
                <a16:creationId xmlns:a16="http://schemas.microsoft.com/office/drawing/2014/main" id="{D11A3141-9685-0043-A1AC-CE7A03BA9DFC}"/>
              </a:ext>
            </a:extLst>
          </p:cNvPr>
          <p:cNvSpPr txBox="1"/>
          <p:nvPr/>
        </p:nvSpPr>
        <p:spPr>
          <a:xfrm>
            <a:off x="5672981" y="237850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9" name="Textfeld 348">
            <a:extLst>
              <a:ext uri="{FF2B5EF4-FFF2-40B4-BE49-F238E27FC236}">
                <a16:creationId xmlns:a16="http://schemas.microsoft.com/office/drawing/2014/main" id="{AFF79366-5434-3545-A739-5C4DFE781EDC}"/>
              </a:ext>
            </a:extLst>
          </p:cNvPr>
          <p:cNvSpPr txBox="1"/>
          <p:nvPr/>
        </p:nvSpPr>
        <p:spPr>
          <a:xfrm>
            <a:off x="6438525" y="2399770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DF8A3FE0-8D01-2640-B47D-6E1BE4BEC687}"/>
              </a:ext>
            </a:extLst>
          </p:cNvPr>
          <p:cNvSpPr/>
          <p:nvPr/>
        </p:nvSpPr>
        <p:spPr>
          <a:xfrm>
            <a:off x="4138894" y="1667867"/>
            <a:ext cx="2626079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ResNet50</a:t>
            </a: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92AA5DAD-3A2E-7D48-B2C9-03D467D74370}"/>
              </a:ext>
            </a:extLst>
          </p:cNvPr>
          <p:cNvSpPr/>
          <p:nvPr/>
        </p:nvSpPr>
        <p:spPr>
          <a:xfrm>
            <a:off x="4138888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55E474C0-F16C-224D-9B5A-65819826E56D}"/>
              </a:ext>
            </a:extLst>
          </p:cNvPr>
          <p:cNvSpPr/>
          <p:nvPr/>
        </p:nvSpPr>
        <p:spPr>
          <a:xfrm>
            <a:off x="4526514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C647CA1D-7F68-D848-B7F4-94FE8B647CF2}"/>
              </a:ext>
            </a:extLst>
          </p:cNvPr>
          <p:cNvSpPr/>
          <p:nvPr/>
        </p:nvSpPr>
        <p:spPr>
          <a:xfrm>
            <a:off x="4914140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7A59BD5-76BD-C744-988F-62C8EB95C223}"/>
              </a:ext>
            </a:extLst>
          </p:cNvPr>
          <p:cNvSpPr/>
          <p:nvPr/>
        </p:nvSpPr>
        <p:spPr>
          <a:xfrm>
            <a:off x="5301766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D6325CE4-B6D9-1741-BF37-6E461DB9CBEB}"/>
              </a:ext>
            </a:extLst>
          </p:cNvPr>
          <p:cNvSpPr/>
          <p:nvPr/>
        </p:nvSpPr>
        <p:spPr>
          <a:xfrm>
            <a:off x="5689392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8D2D56F-FA87-E54D-8667-8AD39D7C0BDE}"/>
              </a:ext>
            </a:extLst>
          </p:cNvPr>
          <p:cNvSpPr/>
          <p:nvPr/>
        </p:nvSpPr>
        <p:spPr>
          <a:xfrm>
            <a:off x="6464645" y="3540878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58" name="Gerade Verbindung 357">
            <a:extLst>
              <a:ext uri="{FF2B5EF4-FFF2-40B4-BE49-F238E27FC236}">
                <a16:creationId xmlns:a16="http://schemas.microsoft.com/office/drawing/2014/main" id="{62393389-DBA8-3B4A-B9AD-63897E190574}"/>
              </a:ext>
            </a:extLst>
          </p:cNvPr>
          <p:cNvCxnSpPr>
            <a:cxnSpLocks/>
            <a:stCxn id="352" idx="4"/>
            <a:endCxn id="359" idx="0"/>
          </p:cNvCxnSpPr>
          <p:nvPr/>
        </p:nvCxnSpPr>
        <p:spPr>
          <a:xfrm>
            <a:off x="4278035" y="3819172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Oval 358">
            <a:extLst>
              <a:ext uri="{FF2B5EF4-FFF2-40B4-BE49-F238E27FC236}">
                <a16:creationId xmlns:a16="http://schemas.microsoft.com/office/drawing/2014/main" id="{C82FC60C-358E-D943-9A49-2351ECF4242E}"/>
              </a:ext>
            </a:extLst>
          </p:cNvPr>
          <p:cNvSpPr/>
          <p:nvPr/>
        </p:nvSpPr>
        <p:spPr>
          <a:xfrm>
            <a:off x="4160916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C89BCA95-8EDD-8541-9DA7-1BD88DDB6690}"/>
              </a:ext>
            </a:extLst>
          </p:cNvPr>
          <p:cNvSpPr/>
          <p:nvPr/>
        </p:nvSpPr>
        <p:spPr>
          <a:xfrm>
            <a:off x="4548542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3FCAE243-6D15-4841-B6A1-C8566B3B7CF8}"/>
              </a:ext>
            </a:extLst>
          </p:cNvPr>
          <p:cNvSpPr/>
          <p:nvPr/>
        </p:nvSpPr>
        <p:spPr>
          <a:xfrm>
            <a:off x="4936168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D665535A-0C62-C348-8F26-0E00F55E2673}"/>
              </a:ext>
            </a:extLst>
          </p:cNvPr>
          <p:cNvSpPr/>
          <p:nvPr/>
        </p:nvSpPr>
        <p:spPr>
          <a:xfrm>
            <a:off x="5323794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A848BF56-7D41-C247-BE99-267D4C798DF9}"/>
              </a:ext>
            </a:extLst>
          </p:cNvPr>
          <p:cNvSpPr/>
          <p:nvPr/>
        </p:nvSpPr>
        <p:spPr>
          <a:xfrm>
            <a:off x="5711420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CAE726E6-8628-6B4E-B7DD-43C781FB7C01}"/>
              </a:ext>
            </a:extLst>
          </p:cNvPr>
          <p:cNvSpPr/>
          <p:nvPr/>
        </p:nvSpPr>
        <p:spPr>
          <a:xfrm>
            <a:off x="6486673" y="550855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5" name="Textfeld 364">
            <a:extLst>
              <a:ext uri="{FF2B5EF4-FFF2-40B4-BE49-F238E27FC236}">
                <a16:creationId xmlns:a16="http://schemas.microsoft.com/office/drawing/2014/main" id="{CD1DBEF4-DC91-EC44-B4D0-15EAB9359A8C}"/>
              </a:ext>
            </a:extLst>
          </p:cNvPr>
          <p:cNvSpPr txBox="1"/>
          <p:nvPr/>
        </p:nvSpPr>
        <p:spPr>
          <a:xfrm>
            <a:off x="6077018" y="3540878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66" name="Textfeld 365">
            <a:extLst>
              <a:ext uri="{FF2B5EF4-FFF2-40B4-BE49-F238E27FC236}">
                <a16:creationId xmlns:a16="http://schemas.microsoft.com/office/drawing/2014/main" id="{A9535AAE-A81F-1F42-8A0F-F40F03A69ED8}"/>
              </a:ext>
            </a:extLst>
          </p:cNvPr>
          <p:cNvSpPr txBox="1"/>
          <p:nvPr/>
        </p:nvSpPr>
        <p:spPr>
          <a:xfrm>
            <a:off x="6077018" y="5517961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367" name="Gerade Verbindung 366">
            <a:extLst>
              <a:ext uri="{FF2B5EF4-FFF2-40B4-BE49-F238E27FC236}">
                <a16:creationId xmlns:a16="http://schemas.microsoft.com/office/drawing/2014/main" id="{120D341E-F0BA-0E46-9939-D9AB8197583D}"/>
              </a:ext>
            </a:extLst>
          </p:cNvPr>
          <p:cNvCxnSpPr>
            <a:cxnSpLocks/>
            <a:stCxn id="352" idx="4"/>
            <a:endCxn id="360" idx="0"/>
          </p:cNvCxnSpPr>
          <p:nvPr/>
        </p:nvCxnSpPr>
        <p:spPr>
          <a:xfrm>
            <a:off x="4278035" y="3819172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 Verbindung 367">
            <a:extLst>
              <a:ext uri="{FF2B5EF4-FFF2-40B4-BE49-F238E27FC236}">
                <a16:creationId xmlns:a16="http://schemas.microsoft.com/office/drawing/2014/main" id="{6102BFA5-2957-1A46-9E30-A1D844F26606}"/>
              </a:ext>
            </a:extLst>
          </p:cNvPr>
          <p:cNvCxnSpPr>
            <a:cxnSpLocks/>
            <a:stCxn id="352" idx="4"/>
            <a:endCxn id="361" idx="0"/>
          </p:cNvCxnSpPr>
          <p:nvPr/>
        </p:nvCxnSpPr>
        <p:spPr>
          <a:xfrm>
            <a:off x="4278035" y="3819172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 Verbindung 368">
            <a:extLst>
              <a:ext uri="{FF2B5EF4-FFF2-40B4-BE49-F238E27FC236}">
                <a16:creationId xmlns:a16="http://schemas.microsoft.com/office/drawing/2014/main" id="{F623A246-3563-0842-AF6D-22B9C373B0E2}"/>
              </a:ext>
            </a:extLst>
          </p:cNvPr>
          <p:cNvCxnSpPr>
            <a:cxnSpLocks/>
            <a:stCxn id="352" idx="4"/>
            <a:endCxn id="362" idx="0"/>
          </p:cNvCxnSpPr>
          <p:nvPr/>
        </p:nvCxnSpPr>
        <p:spPr>
          <a:xfrm>
            <a:off x="4278035" y="3819172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 Verbindung 369">
            <a:extLst>
              <a:ext uri="{FF2B5EF4-FFF2-40B4-BE49-F238E27FC236}">
                <a16:creationId xmlns:a16="http://schemas.microsoft.com/office/drawing/2014/main" id="{CB875B15-67B6-4049-8FD0-78A7DD298142}"/>
              </a:ext>
            </a:extLst>
          </p:cNvPr>
          <p:cNvCxnSpPr>
            <a:cxnSpLocks/>
            <a:stCxn id="352" idx="4"/>
            <a:endCxn id="364" idx="0"/>
          </p:cNvCxnSpPr>
          <p:nvPr/>
        </p:nvCxnSpPr>
        <p:spPr>
          <a:xfrm>
            <a:off x="4278046" y="3819172"/>
            <a:ext cx="2347785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Gerade Verbindung 370">
            <a:extLst>
              <a:ext uri="{FF2B5EF4-FFF2-40B4-BE49-F238E27FC236}">
                <a16:creationId xmlns:a16="http://schemas.microsoft.com/office/drawing/2014/main" id="{0909D106-BD25-C842-9A9F-DF5A1F2669DA}"/>
              </a:ext>
            </a:extLst>
          </p:cNvPr>
          <p:cNvCxnSpPr>
            <a:cxnSpLocks/>
            <a:stCxn id="352" idx="4"/>
            <a:endCxn id="363" idx="0"/>
          </p:cNvCxnSpPr>
          <p:nvPr/>
        </p:nvCxnSpPr>
        <p:spPr>
          <a:xfrm>
            <a:off x="4278035" y="3819172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Gerade Verbindung 371">
            <a:extLst>
              <a:ext uri="{FF2B5EF4-FFF2-40B4-BE49-F238E27FC236}">
                <a16:creationId xmlns:a16="http://schemas.microsoft.com/office/drawing/2014/main" id="{923238A5-8BB0-894A-8E18-965F8F4C3656}"/>
              </a:ext>
            </a:extLst>
          </p:cNvPr>
          <p:cNvCxnSpPr>
            <a:cxnSpLocks/>
          </p:cNvCxnSpPr>
          <p:nvPr/>
        </p:nvCxnSpPr>
        <p:spPr>
          <a:xfrm>
            <a:off x="4663511" y="3819172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 Verbindung 372">
            <a:extLst>
              <a:ext uri="{FF2B5EF4-FFF2-40B4-BE49-F238E27FC236}">
                <a16:creationId xmlns:a16="http://schemas.microsoft.com/office/drawing/2014/main" id="{0269225D-D94C-7643-960F-A3C15B0B03FE}"/>
              </a:ext>
            </a:extLst>
          </p:cNvPr>
          <p:cNvCxnSpPr>
            <a:cxnSpLocks/>
          </p:cNvCxnSpPr>
          <p:nvPr/>
        </p:nvCxnSpPr>
        <p:spPr>
          <a:xfrm>
            <a:off x="4663511" y="3819172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Gerade Verbindung 373">
            <a:extLst>
              <a:ext uri="{FF2B5EF4-FFF2-40B4-BE49-F238E27FC236}">
                <a16:creationId xmlns:a16="http://schemas.microsoft.com/office/drawing/2014/main" id="{4CA4450C-C571-FC42-997E-2960F9CEE12F}"/>
              </a:ext>
            </a:extLst>
          </p:cNvPr>
          <p:cNvCxnSpPr>
            <a:cxnSpLocks/>
          </p:cNvCxnSpPr>
          <p:nvPr/>
        </p:nvCxnSpPr>
        <p:spPr>
          <a:xfrm>
            <a:off x="4663511" y="3819172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>
            <a:extLst>
              <a:ext uri="{FF2B5EF4-FFF2-40B4-BE49-F238E27FC236}">
                <a16:creationId xmlns:a16="http://schemas.microsoft.com/office/drawing/2014/main" id="{8BE548E9-5DAB-1E40-A2C3-28D406EF9C66}"/>
              </a:ext>
            </a:extLst>
          </p:cNvPr>
          <p:cNvCxnSpPr>
            <a:cxnSpLocks/>
          </p:cNvCxnSpPr>
          <p:nvPr/>
        </p:nvCxnSpPr>
        <p:spPr>
          <a:xfrm>
            <a:off x="4663511" y="3819172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Gerade Verbindung 375">
            <a:extLst>
              <a:ext uri="{FF2B5EF4-FFF2-40B4-BE49-F238E27FC236}">
                <a16:creationId xmlns:a16="http://schemas.microsoft.com/office/drawing/2014/main" id="{D798EE2F-C872-E546-84FC-40FDD96468A7}"/>
              </a:ext>
            </a:extLst>
          </p:cNvPr>
          <p:cNvCxnSpPr>
            <a:cxnSpLocks/>
            <a:endCxn id="359" idx="0"/>
          </p:cNvCxnSpPr>
          <p:nvPr/>
        </p:nvCxnSpPr>
        <p:spPr>
          <a:xfrm flipH="1">
            <a:off x="4300063" y="3819183"/>
            <a:ext cx="363448" cy="1689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Gerade Verbindung 376">
            <a:extLst>
              <a:ext uri="{FF2B5EF4-FFF2-40B4-BE49-F238E27FC236}">
                <a16:creationId xmlns:a16="http://schemas.microsoft.com/office/drawing/2014/main" id="{CA4FFFA7-AE5E-F744-B373-E321D4175122}"/>
              </a:ext>
            </a:extLst>
          </p:cNvPr>
          <p:cNvCxnSpPr>
            <a:cxnSpLocks/>
          </p:cNvCxnSpPr>
          <p:nvPr/>
        </p:nvCxnSpPr>
        <p:spPr>
          <a:xfrm>
            <a:off x="5026959" y="381326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erade Verbindung 377">
            <a:extLst>
              <a:ext uri="{FF2B5EF4-FFF2-40B4-BE49-F238E27FC236}">
                <a16:creationId xmlns:a16="http://schemas.microsoft.com/office/drawing/2014/main" id="{E6322318-C407-204B-8112-3E71FD1CB594}"/>
              </a:ext>
            </a:extLst>
          </p:cNvPr>
          <p:cNvCxnSpPr>
            <a:cxnSpLocks/>
          </p:cNvCxnSpPr>
          <p:nvPr/>
        </p:nvCxnSpPr>
        <p:spPr>
          <a:xfrm>
            <a:off x="5026959" y="3813265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>
            <a:extLst>
              <a:ext uri="{FF2B5EF4-FFF2-40B4-BE49-F238E27FC236}">
                <a16:creationId xmlns:a16="http://schemas.microsoft.com/office/drawing/2014/main" id="{20BD9A22-E62C-BF49-8A6D-753EFA0F4E24}"/>
              </a:ext>
            </a:extLst>
          </p:cNvPr>
          <p:cNvCxnSpPr>
            <a:cxnSpLocks/>
          </p:cNvCxnSpPr>
          <p:nvPr/>
        </p:nvCxnSpPr>
        <p:spPr>
          <a:xfrm>
            <a:off x="5026959" y="3813265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>
            <a:extLst>
              <a:ext uri="{FF2B5EF4-FFF2-40B4-BE49-F238E27FC236}">
                <a16:creationId xmlns:a16="http://schemas.microsoft.com/office/drawing/2014/main" id="{17E2FF44-A3B5-A04F-8ED9-8139B1338781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4687689" y="3813276"/>
            <a:ext cx="33927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Gerade Verbindung 380">
            <a:extLst>
              <a:ext uri="{FF2B5EF4-FFF2-40B4-BE49-F238E27FC236}">
                <a16:creationId xmlns:a16="http://schemas.microsoft.com/office/drawing/2014/main" id="{DDCBD75A-273F-6646-9310-1B9ED4B32A91}"/>
              </a:ext>
            </a:extLst>
          </p:cNvPr>
          <p:cNvCxnSpPr>
            <a:cxnSpLocks/>
            <a:endCxn id="359" idx="0"/>
          </p:cNvCxnSpPr>
          <p:nvPr/>
        </p:nvCxnSpPr>
        <p:spPr>
          <a:xfrm flipH="1">
            <a:off x="4300063" y="3813276"/>
            <a:ext cx="72689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Gerade Verbindung 381">
            <a:extLst>
              <a:ext uri="{FF2B5EF4-FFF2-40B4-BE49-F238E27FC236}">
                <a16:creationId xmlns:a16="http://schemas.microsoft.com/office/drawing/2014/main" id="{11585EAF-EB37-FF4E-9EAE-1AF2176F9561}"/>
              </a:ext>
            </a:extLst>
          </p:cNvPr>
          <p:cNvCxnSpPr>
            <a:cxnSpLocks/>
          </p:cNvCxnSpPr>
          <p:nvPr/>
        </p:nvCxnSpPr>
        <p:spPr>
          <a:xfrm>
            <a:off x="5026959" y="3813265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Gerade Verbindung 382">
            <a:extLst>
              <a:ext uri="{FF2B5EF4-FFF2-40B4-BE49-F238E27FC236}">
                <a16:creationId xmlns:a16="http://schemas.microsoft.com/office/drawing/2014/main" id="{D6368CB7-8B01-B847-B620-7823EAB534AC}"/>
              </a:ext>
            </a:extLst>
          </p:cNvPr>
          <p:cNvCxnSpPr>
            <a:cxnSpLocks/>
          </p:cNvCxnSpPr>
          <p:nvPr/>
        </p:nvCxnSpPr>
        <p:spPr>
          <a:xfrm>
            <a:off x="5436613" y="381326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 Verbindung 383">
            <a:extLst>
              <a:ext uri="{FF2B5EF4-FFF2-40B4-BE49-F238E27FC236}">
                <a16:creationId xmlns:a16="http://schemas.microsoft.com/office/drawing/2014/main" id="{7F4B96DA-3FEE-FF46-A839-C6DCF5F47DD5}"/>
              </a:ext>
            </a:extLst>
          </p:cNvPr>
          <p:cNvCxnSpPr>
            <a:cxnSpLocks/>
          </p:cNvCxnSpPr>
          <p:nvPr/>
        </p:nvCxnSpPr>
        <p:spPr>
          <a:xfrm>
            <a:off x="5436613" y="3813265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Gerade Verbindung 384">
            <a:extLst>
              <a:ext uri="{FF2B5EF4-FFF2-40B4-BE49-F238E27FC236}">
                <a16:creationId xmlns:a16="http://schemas.microsoft.com/office/drawing/2014/main" id="{6608DB55-6482-DC4D-919D-197B37F154F2}"/>
              </a:ext>
            </a:extLst>
          </p:cNvPr>
          <p:cNvCxnSpPr>
            <a:cxnSpLocks/>
            <a:endCxn id="359" idx="0"/>
          </p:cNvCxnSpPr>
          <p:nvPr/>
        </p:nvCxnSpPr>
        <p:spPr>
          <a:xfrm flipH="1">
            <a:off x="4300063" y="3813276"/>
            <a:ext cx="113655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 Verbindung 385">
            <a:extLst>
              <a:ext uri="{FF2B5EF4-FFF2-40B4-BE49-F238E27FC236}">
                <a16:creationId xmlns:a16="http://schemas.microsoft.com/office/drawing/2014/main" id="{6C7E294D-5F1D-2140-9507-EA4A8844C383}"/>
              </a:ext>
            </a:extLst>
          </p:cNvPr>
          <p:cNvCxnSpPr>
            <a:cxnSpLocks/>
          </p:cNvCxnSpPr>
          <p:nvPr/>
        </p:nvCxnSpPr>
        <p:spPr>
          <a:xfrm>
            <a:off x="5436613" y="3813265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Gerade Verbindung 386">
            <a:extLst>
              <a:ext uri="{FF2B5EF4-FFF2-40B4-BE49-F238E27FC236}">
                <a16:creationId xmlns:a16="http://schemas.microsoft.com/office/drawing/2014/main" id="{EB90A34D-F23D-3D4A-9A8A-D6367C987744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4687689" y="3813276"/>
            <a:ext cx="748924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Gerade Verbindung 387">
            <a:extLst>
              <a:ext uri="{FF2B5EF4-FFF2-40B4-BE49-F238E27FC236}">
                <a16:creationId xmlns:a16="http://schemas.microsoft.com/office/drawing/2014/main" id="{D1D18B02-D40F-0B4A-8469-EEBAD9F51EAC}"/>
              </a:ext>
            </a:extLst>
          </p:cNvPr>
          <p:cNvCxnSpPr>
            <a:cxnSpLocks/>
            <a:endCxn id="361" idx="0"/>
          </p:cNvCxnSpPr>
          <p:nvPr/>
        </p:nvCxnSpPr>
        <p:spPr>
          <a:xfrm flipH="1">
            <a:off x="5075315" y="3813276"/>
            <a:ext cx="36129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 Verbindung 388">
            <a:extLst>
              <a:ext uri="{FF2B5EF4-FFF2-40B4-BE49-F238E27FC236}">
                <a16:creationId xmlns:a16="http://schemas.microsoft.com/office/drawing/2014/main" id="{680A8CEB-2B02-C647-B8CB-25C2739E17EA}"/>
              </a:ext>
            </a:extLst>
          </p:cNvPr>
          <p:cNvCxnSpPr>
            <a:cxnSpLocks/>
          </p:cNvCxnSpPr>
          <p:nvPr/>
        </p:nvCxnSpPr>
        <p:spPr>
          <a:xfrm>
            <a:off x="5815281" y="3813265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Gerade Verbindung 389">
            <a:extLst>
              <a:ext uri="{FF2B5EF4-FFF2-40B4-BE49-F238E27FC236}">
                <a16:creationId xmlns:a16="http://schemas.microsoft.com/office/drawing/2014/main" id="{FBEFBB1A-9FC8-E544-969E-6D2403D81609}"/>
              </a:ext>
            </a:extLst>
          </p:cNvPr>
          <p:cNvCxnSpPr>
            <a:cxnSpLocks/>
            <a:endCxn id="362" idx="0"/>
          </p:cNvCxnSpPr>
          <p:nvPr/>
        </p:nvCxnSpPr>
        <p:spPr>
          <a:xfrm flipH="1">
            <a:off x="5462941" y="3813276"/>
            <a:ext cx="35234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Gerade Verbindung 390">
            <a:extLst>
              <a:ext uri="{FF2B5EF4-FFF2-40B4-BE49-F238E27FC236}">
                <a16:creationId xmlns:a16="http://schemas.microsoft.com/office/drawing/2014/main" id="{B6303948-1DCC-0D4F-9BC7-2FDCA0FF066E}"/>
              </a:ext>
            </a:extLst>
          </p:cNvPr>
          <p:cNvCxnSpPr>
            <a:cxnSpLocks/>
          </p:cNvCxnSpPr>
          <p:nvPr/>
        </p:nvCxnSpPr>
        <p:spPr>
          <a:xfrm>
            <a:off x="5815281" y="3813265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Gerade Verbindung 391">
            <a:extLst>
              <a:ext uri="{FF2B5EF4-FFF2-40B4-BE49-F238E27FC236}">
                <a16:creationId xmlns:a16="http://schemas.microsoft.com/office/drawing/2014/main" id="{A3F461B4-DCC4-6549-B44C-4D6CF2EC6DBB}"/>
              </a:ext>
            </a:extLst>
          </p:cNvPr>
          <p:cNvCxnSpPr>
            <a:cxnSpLocks/>
            <a:endCxn id="361" idx="0"/>
          </p:cNvCxnSpPr>
          <p:nvPr/>
        </p:nvCxnSpPr>
        <p:spPr>
          <a:xfrm flipH="1">
            <a:off x="5075315" y="3813276"/>
            <a:ext cx="73996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Gerade Verbindung 392">
            <a:extLst>
              <a:ext uri="{FF2B5EF4-FFF2-40B4-BE49-F238E27FC236}">
                <a16:creationId xmlns:a16="http://schemas.microsoft.com/office/drawing/2014/main" id="{A998E6D2-FAE5-DA41-BE09-2758CD36DF21}"/>
              </a:ext>
            </a:extLst>
          </p:cNvPr>
          <p:cNvCxnSpPr>
            <a:cxnSpLocks/>
            <a:endCxn id="359" idx="0"/>
          </p:cNvCxnSpPr>
          <p:nvPr/>
        </p:nvCxnSpPr>
        <p:spPr>
          <a:xfrm flipH="1">
            <a:off x="4300063" y="3813276"/>
            <a:ext cx="151521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Gerade Verbindung 393">
            <a:extLst>
              <a:ext uri="{FF2B5EF4-FFF2-40B4-BE49-F238E27FC236}">
                <a16:creationId xmlns:a16="http://schemas.microsoft.com/office/drawing/2014/main" id="{414C3627-B5F1-DE48-9A8C-D3B38CA052DC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4687689" y="3813276"/>
            <a:ext cx="1127592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Gerade Verbindung 394">
            <a:extLst>
              <a:ext uri="{FF2B5EF4-FFF2-40B4-BE49-F238E27FC236}">
                <a16:creationId xmlns:a16="http://schemas.microsoft.com/office/drawing/2014/main" id="{A6E8AA22-5992-924A-B17B-BC4AE476D565}"/>
              </a:ext>
            </a:extLst>
          </p:cNvPr>
          <p:cNvCxnSpPr>
            <a:cxnSpLocks/>
          </p:cNvCxnSpPr>
          <p:nvPr/>
        </p:nvCxnSpPr>
        <p:spPr>
          <a:xfrm>
            <a:off x="6599491" y="3825079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Gerade Verbindung 395">
            <a:extLst>
              <a:ext uri="{FF2B5EF4-FFF2-40B4-BE49-F238E27FC236}">
                <a16:creationId xmlns:a16="http://schemas.microsoft.com/office/drawing/2014/main" id="{7410F90A-67E6-874F-A59A-026A5E13AD0F}"/>
              </a:ext>
            </a:extLst>
          </p:cNvPr>
          <p:cNvCxnSpPr>
            <a:cxnSpLocks/>
            <a:endCxn id="363" idx="0"/>
          </p:cNvCxnSpPr>
          <p:nvPr/>
        </p:nvCxnSpPr>
        <p:spPr>
          <a:xfrm flipH="1">
            <a:off x="5850567" y="3825090"/>
            <a:ext cx="748924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Gerade Verbindung 396">
            <a:extLst>
              <a:ext uri="{FF2B5EF4-FFF2-40B4-BE49-F238E27FC236}">
                <a16:creationId xmlns:a16="http://schemas.microsoft.com/office/drawing/2014/main" id="{AFBFA00A-DE15-5345-8E67-79536E7C55A4}"/>
              </a:ext>
            </a:extLst>
          </p:cNvPr>
          <p:cNvCxnSpPr>
            <a:cxnSpLocks/>
            <a:endCxn id="362" idx="0"/>
          </p:cNvCxnSpPr>
          <p:nvPr/>
        </p:nvCxnSpPr>
        <p:spPr>
          <a:xfrm flipH="1">
            <a:off x="5462941" y="3825090"/>
            <a:ext cx="1136550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 Verbindung 397">
            <a:extLst>
              <a:ext uri="{FF2B5EF4-FFF2-40B4-BE49-F238E27FC236}">
                <a16:creationId xmlns:a16="http://schemas.microsoft.com/office/drawing/2014/main" id="{FBA9F327-8368-2D45-83D9-31BE0188E47C}"/>
              </a:ext>
            </a:extLst>
          </p:cNvPr>
          <p:cNvCxnSpPr>
            <a:cxnSpLocks/>
            <a:endCxn id="361" idx="0"/>
          </p:cNvCxnSpPr>
          <p:nvPr/>
        </p:nvCxnSpPr>
        <p:spPr>
          <a:xfrm flipH="1">
            <a:off x="5075315" y="3825090"/>
            <a:ext cx="1524176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Gerade Verbindung 398">
            <a:extLst>
              <a:ext uri="{FF2B5EF4-FFF2-40B4-BE49-F238E27FC236}">
                <a16:creationId xmlns:a16="http://schemas.microsoft.com/office/drawing/2014/main" id="{3167C617-0033-F146-B3EE-BAFBA5EE4C59}"/>
              </a:ext>
            </a:extLst>
          </p:cNvPr>
          <p:cNvCxnSpPr>
            <a:cxnSpLocks/>
            <a:endCxn id="359" idx="0"/>
          </p:cNvCxnSpPr>
          <p:nvPr/>
        </p:nvCxnSpPr>
        <p:spPr>
          <a:xfrm flipH="1">
            <a:off x="4300063" y="3825090"/>
            <a:ext cx="2299428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Gerade Verbindung 399">
            <a:extLst>
              <a:ext uri="{FF2B5EF4-FFF2-40B4-BE49-F238E27FC236}">
                <a16:creationId xmlns:a16="http://schemas.microsoft.com/office/drawing/2014/main" id="{6FB3D5FD-3199-4C47-AE2F-F174ADE98EFC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4687689" y="3825090"/>
            <a:ext cx="1911802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Rechteck 400">
            <a:extLst>
              <a:ext uri="{FF2B5EF4-FFF2-40B4-BE49-F238E27FC236}">
                <a16:creationId xmlns:a16="http://schemas.microsoft.com/office/drawing/2014/main" id="{4EFE2E64-EABE-6F4C-9422-B7049A7556B6}"/>
              </a:ext>
            </a:extLst>
          </p:cNvPr>
          <p:cNvSpPr/>
          <p:nvPr/>
        </p:nvSpPr>
        <p:spPr>
          <a:xfrm>
            <a:off x="4119967" y="4160337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402" name="Rechteck 401">
            <a:extLst>
              <a:ext uri="{FF2B5EF4-FFF2-40B4-BE49-F238E27FC236}">
                <a16:creationId xmlns:a16="http://schemas.microsoft.com/office/drawing/2014/main" id="{280CB676-FCE8-2842-A3F6-3096522D060A}"/>
              </a:ext>
            </a:extLst>
          </p:cNvPr>
          <p:cNvSpPr/>
          <p:nvPr/>
        </p:nvSpPr>
        <p:spPr>
          <a:xfrm>
            <a:off x="4138899" y="4788140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cxnSp>
        <p:nvCxnSpPr>
          <p:cNvPr id="403" name="Gerade Verbindung 402">
            <a:extLst>
              <a:ext uri="{FF2B5EF4-FFF2-40B4-BE49-F238E27FC236}">
                <a16:creationId xmlns:a16="http://schemas.microsoft.com/office/drawing/2014/main" id="{7A8A95F0-96ED-8B4C-B7BD-AC4A892AF652}"/>
              </a:ext>
            </a:extLst>
          </p:cNvPr>
          <p:cNvCxnSpPr>
            <a:cxnSpLocks/>
            <a:stCxn id="434" idx="4"/>
            <a:endCxn id="352" idx="0"/>
          </p:cNvCxnSpPr>
          <p:nvPr/>
        </p:nvCxnSpPr>
        <p:spPr>
          <a:xfrm>
            <a:off x="4273739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Gerade Verbindung 403">
            <a:extLst>
              <a:ext uri="{FF2B5EF4-FFF2-40B4-BE49-F238E27FC236}">
                <a16:creationId xmlns:a16="http://schemas.microsoft.com/office/drawing/2014/main" id="{7B211AFC-783C-4B47-BC96-2666C150659A}"/>
              </a:ext>
            </a:extLst>
          </p:cNvPr>
          <p:cNvCxnSpPr>
            <a:cxnSpLocks/>
            <a:stCxn id="435" idx="4"/>
            <a:endCxn id="353" idx="0"/>
          </p:cNvCxnSpPr>
          <p:nvPr/>
        </p:nvCxnSpPr>
        <p:spPr>
          <a:xfrm>
            <a:off x="4661365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Gerade Verbindung 404">
            <a:extLst>
              <a:ext uri="{FF2B5EF4-FFF2-40B4-BE49-F238E27FC236}">
                <a16:creationId xmlns:a16="http://schemas.microsoft.com/office/drawing/2014/main" id="{93C0308D-F862-CF42-8721-05851186A5BE}"/>
              </a:ext>
            </a:extLst>
          </p:cNvPr>
          <p:cNvCxnSpPr>
            <a:cxnSpLocks/>
            <a:stCxn id="436" idx="4"/>
            <a:endCxn id="354" idx="0"/>
          </p:cNvCxnSpPr>
          <p:nvPr/>
        </p:nvCxnSpPr>
        <p:spPr>
          <a:xfrm>
            <a:off x="5048991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Gerade Verbindung 405">
            <a:extLst>
              <a:ext uri="{FF2B5EF4-FFF2-40B4-BE49-F238E27FC236}">
                <a16:creationId xmlns:a16="http://schemas.microsoft.com/office/drawing/2014/main" id="{9AB752CC-2FC5-0F4B-9582-93E5F2BBC816}"/>
              </a:ext>
            </a:extLst>
          </p:cNvPr>
          <p:cNvCxnSpPr>
            <a:cxnSpLocks/>
            <a:stCxn id="437" idx="4"/>
            <a:endCxn id="355" idx="0"/>
          </p:cNvCxnSpPr>
          <p:nvPr/>
        </p:nvCxnSpPr>
        <p:spPr>
          <a:xfrm>
            <a:off x="5436617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406">
            <a:extLst>
              <a:ext uri="{FF2B5EF4-FFF2-40B4-BE49-F238E27FC236}">
                <a16:creationId xmlns:a16="http://schemas.microsoft.com/office/drawing/2014/main" id="{6C32776D-2C03-3648-BCA2-31770BF912E0}"/>
              </a:ext>
            </a:extLst>
          </p:cNvPr>
          <p:cNvCxnSpPr>
            <a:cxnSpLocks/>
            <a:stCxn id="438" idx="4"/>
            <a:endCxn id="356" idx="0"/>
          </p:cNvCxnSpPr>
          <p:nvPr/>
        </p:nvCxnSpPr>
        <p:spPr>
          <a:xfrm>
            <a:off x="5824243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Gerade Verbindung 407">
            <a:extLst>
              <a:ext uri="{FF2B5EF4-FFF2-40B4-BE49-F238E27FC236}">
                <a16:creationId xmlns:a16="http://schemas.microsoft.com/office/drawing/2014/main" id="{74D31C1C-5208-344F-A3D4-F62157B19A21}"/>
              </a:ext>
            </a:extLst>
          </p:cNvPr>
          <p:cNvCxnSpPr>
            <a:cxnSpLocks/>
            <a:stCxn id="439" idx="4"/>
            <a:endCxn id="357" idx="0"/>
          </p:cNvCxnSpPr>
          <p:nvPr/>
        </p:nvCxnSpPr>
        <p:spPr>
          <a:xfrm>
            <a:off x="6599496" y="3042164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Rechteck 411">
            <a:extLst>
              <a:ext uri="{FF2B5EF4-FFF2-40B4-BE49-F238E27FC236}">
                <a16:creationId xmlns:a16="http://schemas.microsoft.com/office/drawing/2014/main" id="{2B9CB374-9E05-924B-A163-B8FBA71EDFE7}"/>
              </a:ext>
            </a:extLst>
          </p:cNvPr>
          <p:cNvSpPr/>
          <p:nvPr/>
        </p:nvSpPr>
        <p:spPr>
          <a:xfrm>
            <a:off x="4119961" y="3040631"/>
            <a:ext cx="2640096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Max Pooling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58FBE098-0108-9841-B1E8-C3A737B65B70}"/>
              </a:ext>
            </a:extLst>
          </p:cNvPr>
          <p:cNvSpPr/>
          <p:nvPr/>
        </p:nvSpPr>
        <p:spPr>
          <a:xfrm>
            <a:off x="5344812" y="748459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14" name="Gerade Verbindung 413">
            <a:extLst>
              <a:ext uri="{FF2B5EF4-FFF2-40B4-BE49-F238E27FC236}">
                <a16:creationId xmlns:a16="http://schemas.microsoft.com/office/drawing/2014/main" id="{F31217BC-0DB1-9E45-921A-5556CD402FA5}"/>
              </a:ext>
            </a:extLst>
          </p:cNvPr>
          <p:cNvCxnSpPr>
            <a:cxnSpLocks/>
            <a:stCxn id="359" idx="4"/>
            <a:endCxn id="413" idx="0"/>
          </p:cNvCxnSpPr>
          <p:nvPr/>
        </p:nvCxnSpPr>
        <p:spPr>
          <a:xfrm>
            <a:off x="4300063" y="5786848"/>
            <a:ext cx="1183896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Gerade Verbindung 414">
            <a:extLst>
              <a:ext uri="{FF2B5EF4-FFF2-40B4-BE49-F238E27FC236}">
                <a16:creationId xmlns:a16="http://schemas.microsoft.com/office/drawing/2014/main" id="{FCAEF3CF-CB3A-4647-B2B9-498D70808A5A}"/>
              </a:ext>
            </a:extLst>
          </p:cNvPr>
          <p:cNvCxnSpPr>
            <a:cxnSpLocks/>
            <a:stCxn id="360" idx="4"/>
            <a:endCxn id="413" idx="0"/>
          </p:cNvCxnSpPr>
          <p:nvPr/>
        </p:nvCxnSpPr>
        <p:spPr>
          <a:xfrm>
            <a:off x="4687689" y="5786848"/>
            <a:ext cx="796270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 Verbindung 415">
            <a:extLst>
              <a:ext uri="{FF2B5EF4-FFF2-40B4-BE49-F238E27FC236}">
                <a16:creationId xmlns:a16="http://schemas.microsoft.com/office/drawing/2014/main" id="{31856858-6289-EA43-B602-FC4C5C7F2E20}"/>
              </a:ext>
            </a:extLst>
          </p:cNvPr>
          <p:cNvCxnSpPr>
            <a:cxnSpLocks/>
            <a:stCxn id="361" idx="4"/>
            <a:endCxn id="413" idx="0"/>
          </p:cNvCxnSpPr>
          <p:nvPr/>
        </p:nvCxnSpPr>
        <p:spPr>
          <a:xfrm>
            <a:off x="5075315" y="5786848"/>
            <a:ext cx="408644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416">
            <a:extLst>
              <a:ext uri="{FF2B5EF4-FFF2-40B4-BE49-F238E27FC236}">
                <a16:creationId xmlns:a16="http://schemas.microsoft.com/office/drawing/2014/main" id="{88C0014F-E04E-7E40-A6B8-390297A8B158}"/>
              </a:ext>
            </a:extLst>
          </p:cNvPr>
          <p:cNvCxnSpPr>
            <a:cxnSpLocks/>
            <a:stCxn id="362" idx="4"/>
            <a:endCxn id="413" idx="0"/>
          </p:cNvCxnSpPr>
          <p:nvPr/>
        </p:nvCxnSpPr>
        <p:spPr>
          <a:xfrm>
            <a:off x="5462941" y="5786848"/>
            <a:ext cx="2101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Gerade Verbindung 417">
            <a:extLst>
              <a:ext uri="{FF2B5EF4-FFF2-40B4-BE49-F238E27FC236}">
                <a16:creationId xmlns:a16="http://schemas.microsoft.com/office/drawing/2014/main" id="{A19C72AA-4416-BC49-8D06-0B81AFB6767D}"/>
              </a:ext>
            </a:extLst>
          </p:cNvPr>
          <p:cNvCxnSpPr>
            <a:cxnSpLocks/>
            <a:stCxn id="363" idx="4"/>
            <a:endCxn id="413" idx="0"/>
          </p:cNvCxnSpPr>
          <p:nvPr/>
        </p:nvCxnSpPr>
        <p:spPr>
          <a:xfrm flipH="1">
            <a:off x="5483959" y="5786848"/>
            <a:ext cx="36660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Gerade Verbindung 418">
            <a:extLst>
              <a:ext uri="{FF2B5EF4-FFF2-40B4-BE49-F238E27FC236}">
                <a16:creationId xmlns:a16="http://schemas.microsoft.com/office/drawing/2014/main" id="{BD7F6148-B8DF-CC41-991A-54346FF104E7}"/>
              </a:ext>
            </a:extLst>
          </p:cNvPr>
          <p:cNvCxnSpPr>
            <a:cxnSpLocks/>
            <a:stCxn id="364" idx="4"/>
            <a:endCxn id="413" idx="0"/>
          </p:cNvCxnSpPr>
          <p:nvPr/>
        </p:nvCxnSpPr>
        <p:spPr>
          <a:xfrm flipH="1">
            <a:off x="5483965" y="5786848"/>
            <a:ext cx="1141861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0" name="Rechteck 419">
            <a:extLst>
              <a:ext uri="{FF2B5EF4-FFF2-40B4-BE49-F238E27FC236}">
                <a16:creationId xmlns:a16="http://schemas.microsoft.com/office/drawing/2014/main" id="{63B38D57-1FC4-0E47-9171-F8DA129C43EC}"/>
              </a:ext>
            </a:extLst>
          </p:cNvPr>
          <p:cNvSpPr/>
          <p:nvPr/>
        </p:nvSpPr>
        <p:spPr>
          <a:xfrm>
            <a:off x="4156017" y="6136368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F1CA38A9-EC66-014C-A578-A50733316848}"/>
              </a:ext>
            </a:extLst>
          </p:cNvPr>
          <p:cNvSpPr/>
          <p:nvPr/>
        </p:nvSpPr>
        <p:spPr>
          <a:xfrm>
            <a:off x="4156017" y="6764171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cxnSp>
        <p:nvCxnSpPr>
          <p:cNvPr id="426" name="Gerade Verbindung mit Pfeil 425">
            <a:extLst>
              <a:ext uri="{FF2B5EF4-FFF2-40B4-BE49-F238E27FC236}">
                <a16:creationId xmlns:a16="http://schemas.microsoft.com/office/drawing/2014/main" id="{4F635D41-0913-8D4F-8915-93C86AE803E8}"/>
              </a:ext>
            </a:extLst>
          </p:cNvPr>
          <p:cNvCxnSpPr>
            <a:cxnSpLocks/>
          </p:cNvCxnSpPr>
          <p:nvPr/>
        </p:nvCxnSpPr>
        <p:spPr>
          <a:xfrm>
            <a:off x="4456841" y="1417748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57EA794F-727B-9248-ACAF-3B63144DFA55}"/>
              </a:ext>
            </a:extLst>
          </p:cNvPr>
          <p:cNvSpPr/>
          <p:nvPr/>
        </p:nvSpPr>
        <p:spPr>
          <a:xfrm>
            <a:off x="4122244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DE1947CD-26AA-234C-A205-208F06A4F7C6}"/>
              </a:ext>
            </a:extLst>
          </p:cNvPr>
          <p:cNvSpPr/>
          <p:nvPr/>
        </p:nvSpPr>
        <p:spPr>
          <a:xfrm>
            <a:off x="4509870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B1D56FD9-8219-3948-9812-B4F075F9D94F}"/>
              </a:ext>
            </a:extLst>
          </p:cNvPr>
          <p:cNvSpPr/>
          <p:nvPr/>
        </p:nvSpPr>
        <p:spPr>
          <a:xfrm>
            <a:off x="4897496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041F900-A83F-0D4C-AA88-BAAB8A27607B}"/>
              </a:ext>
            </a:extLst>
          </p:cNvPr>
          <p:cNvSpPr/>
          <p:nvPr/>
        </p:nvSpPr>
        <p:spPr>
          <a:xfrm>
            <a:off x="5285122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F96AAA8B-17DC-AF41-945D-2DA7344DEE76}"/>
              </a:ext>
            </a:extLst>
          </p:cNvPr>
          <p:cNvSpPr/>
          <p:nvPr/>
        </p:nvSpPr>
        <p:spPr>
          <a:xfrm>
            <a:off x="5672748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5C34309E-325D-D54B-8A4C-234CEF7F8992}"/>
              </a:ext>
            </a:extLst>
          </p:cNvPr>
          <p:cNvSpPr/>
          <p:nvPr/>
        </p:nvSpPr>
        <p:spPr>
          <a:xfrm>
            <a:off x="6448001" y="2190725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0906D2A0-5E96-844A-8C2A-50764EB4E579}"/>
              </a:ext>
            </a:extLst>
          </p:cNvPr>
          <p:cNvSpPr txBox="1"/>
          <p:nvPr/>
        </p:nvSpPr>
        <p:spPr>
          <a:xfrm>
            <a:off x="6060374" y="2190725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5A031B74-3500-9245-9044-6B6E7BB09222}"/>
              </a:ext>
            </a:extLst>
          </p:cNvPr>
          <p:cNvSpPr/>
          <p:nvPr/>
        </p:nvSpPr>
        <p:spPr>
          <a:xfrm>
            <a:off x="4134587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35A16108-10A4-024F-9343-1DB4B2FC3AD2}"/>
              </a:ext>
            </a:extLst>
          </p:cNvPr>
          <p:cNvSpPr/>
          <p:nvPr/>
        </p:nvSpPr>
        <p:spPr>
          <a:xfrm>
            <a:off x="4522213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D13C037C-0008-F24C-B794-88EB9DBDD104}"/>
              </a:ext>
            </a:extLst>
          </p:cNvPr>
          <p:cNvSpPr/>
          <p:nvPr/>
        </p:nvSpPr>
        <p:spPr>
          <a:xfrm>
            <a:off x="4909839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80DCA8D9-949B-1D43-B20B-3F0F388DAB3D}"/>
              </a:ext>
            </a:extLst>
          </p:cNvPr>
          <p:cNvSpPr/>
          <p:nvPr/>
        </p:nvSpPr>
        <p:spPr>
          <a:xfrm>
            <a:off x="5297465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7452DF39-47B3-7C4B-B874-464929D9420C}"/>
              </a:ext>
            </a:extLst>
          </p:cNvPr>
          <p:cNvSpPr/>
          <p:nvPr/>
        </p:nvSpPr>
        <p:spPr>
          <a:xfrm>
            <a:off x="5685091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A9EF481D-A19B-2346-99E5-EE98DFA750BE}"/>
              </a:ext>
            </a:extLst>
          </p:cNvPr>
          <p:cNvSpPr/>
          <p:nvPr/>
        </p:nvSpPr>
        <p:spPr>
          <a:xfrm>
            <a:off x="6460344" y="2763870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40" name="Gerade Verbindung 439">
            <a:extLst>
              <a:ext uri="{FF2B5EF4-FFF2-40B4-BE49-F238E27FC236}">
                <a16:creationId xmlns:a16="http://schemas.microsoft.com/office/drawing/2014/main" id="{607DBDFC-FCAA-494B-A470-93A567508282}"/>
              </a:ext>
            </a:extLst>
          </p:cNvPr>
          <p:cNvCxnSpPr>
            <a:cxnSpLocks/>
          </p:cNvCxnSpPr>
          <p:nvPr/>
        </p:nvCxnSpPr>
        <p:spPr>
          <a:xfrm>
            <a:off x="4244288" y="204183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Gerade Verbindung 440">
            <a:extLst>
              <a:ext uri="{FF2B5EF4-FFF2-40B4-BE49-F238E27FC236}">
                <a16:creationId xmlns:a16="http://schemas.microsoft.com/office/drawing/2014/main" id="{836CB14B-4006-D24E-9564-E6BE54C3DF51}"/>
              </a:ext>
            </a:extLst>
          </p:cNvPr>
          <p:cNvCxnSpPr>
            <a:cxnSpLocks/>
          </p:cNvCxnSpPr>
          <p:nvPr/>
        </p:nvCxnSpPr>
        <p:spPr>
          <a:xfrm>
            <a:off x="4643074" y="2039163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Gerade Verbindung 441">
            <a:extLst>
              <a:ext uri="{FF2B5EF4-FFF2-40B4-BE49-F238E27FC236}">
                <a16:creationId xmlns:a16="http://schemas.microsoft.com/office/drawing/2014/main" id="{F58DA51A-FA2E-D541-B493-745FCCF39BFB}"/>
              </a:ext>
            </a:extLst>
          </p:cNvPr>
          <p:cNvCxnSpPr>
            <a:cxnSpLocks/>
          </p:cNvCxnSpPr>
          <p:nvPr/>
        </p:nvCxnSpPr>
        <p:spPr>
          <a:xfrm>
            <a:off x="5029662" y="204744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Gerade Verbindung 442">
            <a:extLst>
              <a:ext uri="{FF2B5EF4-FFF2-40B4-BE49-F238E27FC236}">
                <a16:creationId xmlns:a16="http://schemas.microsoft.com/office/drawing/2014/main" id="{502DAEB5-B0EB-A349-89CF-7866F9D0CED2}"/>
              </a:ext>
            </a:extLst>
          </p:cNvPr>
          <p:cNvCxnSpPr>
            <a:cxnSpLocks/>
          </p:cNvCxnSpPr>
          <p:nvPr/>
        </p:nvCxnSpPr>
        <p:spPr>
          <a:xfrm>
            <a:off x="5428448" y="2044773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Gerade Verbindung 443">
            <a:extLst>
              <a:ext uri="{FF2B5EF4-FFF2-40B4-BE49-F238E27FC236}">
                <a16:creationId xmlns:a16="http://schemas.microsoft.com/office/drawing/2014/main" id="{BA170A03-2EC0-EB4D-BC8B-10EFBAAC3337}"/>
              </a:ext>
            </a:extLst>
          </p:cNvPr>
          <p:cNvCxnSpPr>
            <a:cxnSpLocks/>
          </p:cNvCxnSpPr>
          <p:nvPr/>
        </p:nvCxnSpPr>
        <p:spPr>
          <a:xfrm>
            <a:off x="5803817" y="2036227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>
            <a:extLst>
              <a:ext uri="{FF2B5EF4-FFF2-40B4-BE49-F238E27FC236}">
                <a16:creationId xmlns:a16="http://schemas.microsoft.com/office/drawing/2014/main" id="{1BB1D8B9-80CE-F840-A588-3108ED10F2C6}"/>
              </a:ext>
            </a:extLst>
          </p:cNvPr>
          <p:cNvCxnSpPr>
            <a:cxnSpLocks/>
          </p:cNvCxnSpPr>
          <p:nvPr/>
        </p:nvCxnSpPr>
        <p:spPr>
          <a:xfrm>
            <a:off x="6581677" y="2035554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Textfeld 445">
            <a:extLst>
              <a:ext uri="{FF2B5EF4-FFF2-40B4-BE49-F238E27FC236}">
                <a16:creationId xmlns:a16="http://schemas.microsoft.com/office/drawing/2014/main" id="{7D3B6C5B-8037-0B4B-9D90-8B744053B161}"/>
              </a:ext>
            </a:extLst>
          </p:cNvPr>
          <p:cNvSpPr txBox="1"/>
          <p:nvPr/>
        </p:nvSpPr>
        <p:spPr>
          <a:xfrm>
            <a:off x="7174021" y="3829682"/>
            <a:ext cx="65434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0" name="Textfeld 559">
            <a:extLst>
              <a:ext uri="{FF2B5EF4-FFF2-40B4-BE49-F238E27FC236}">
                <a16:creationId xmlns:a16="http://schemas.microsoft.com/office/drawing/2014/main" id="{6521EA59-18F0-0240-B59F-CF7D45ED283F}"/>
              </a:ext>
            </a:extLst>
          </p:cNvPr>
          <p:cNvSpPr txBox="1"/>
          <p:nvPr/>
        </p:nvSpPr>
        <p:spPr>
          <a:xfrm>
            <a:off x="10067122" y="2403253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1" name="Textfeld 560">
            <a:extLst>
              <a:ext uri="{FF2B5EF4-FFF2-40B4-BE49-F238E27FC236}">
                <a16:creationId xmlns:a16="http://schemas.microsoft.com/office/drawing/2014/main" id="{E7524054-1370-9546-8D10-D32169078A2E}"/>
              </a:ext>
            </a:extLst>
          </p:cNvPr>
          <p:cNvSpPr txBox="1"/>
          <p:nvPr/>
        </p:nvSpPr>
        <p:spPr>
          <a:xfrm>
            <a:off x="10079465" y="2731847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3" name="Textfeld 562">
            <a:extLst>
              <a:ext uri="{FF2B5EF4-FFF2-40B4-BE49-F238E27FC236}">
                <a16:creationId xmlns:a16="http://schemas.microsoft.com/office/drawing/2014/main" id="{4F815FBA-0124-2248-83CE-439BAF47E45E}"/>
              </a:ext>
            </a:extLst>
          </p:cNvPr>
          <p:cNvSpPr txBox="1"/>
          <p:nvPr/>
        </p:nvSpPr>
        <p:spPr>
          <a:xfrm>
            <a:off x="8127375" y="2378381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4" name="Textfeld 563">
            <a:extLst>
              <a:ext uri="{FF2B5EF4-FFF2-40B4-BE49-F238E27FC236}">
                <a16:creationId xmlns:a16="http://schemas.microsoft.com/office/drawing/2014/main" id="{F426B009-88FC-844D-9E8F-F0A5491355B4}"/>
              </a:ext>
            </a:extLst>
          </p:cNvPr>
          <p:cNvSpPr txBox="1"/>
          <p:nvPr/>
        </p:nvSpPr>
        <p:spPr>
          <a:xfrm>
            <a:off x="8499515" y="238901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5" name="Textfeld 564">
            <a:extLst>
              <a:ext uri="{FF2B5EF4-FFF2-40B4-BE49-F238E27FC236}">
                <a16:creationId xmlns:a16="http://schemas.microsoft.com/office/drawing/2014/main" id="{AF4A2BCF-58A1-634C-98AF-FA9D12591886}"/>
              </a:ext>
            </a:extLst>
          </p:cNvPr>
          <p:cNvSpPr txBox="1"/>
          <p:nvPr/>
        </p:nvSpPr>
        <p:spPr>
          <a:xfrm>
            <a:off x="8882287" y="238901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6" name="Textfeld 565">
            <a:extLst>
              <a:ext uri="{FF2B5EF4-FFF2-40B4-BE49-F238E27FC236}">
                <a16:creationId xmlns:a16="http://schemas.microsoft.com/office/drawing/2014/main" id="{9167BD43-2F11-BF49-B3BA-A77C002F75A9}"/>
              </a:ext>
            </a:extLst>
          </p:cNvPr>
          <p:cNvSpPr txBox="1"/>
          <p:nvPr/>
        </p:nvSpPr>
        <p:spPr>
          <a:xfrm>
            <a:off x="9296957" y="2410279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7" name="Textfeld 566">
            <a:extLst>
              <a:ext uri="{FF2B5EF4-FFF2-40B4-BE49-F238E27FC236}">
                <a16:creationId xmlns:a16="http://schemas.microsoft.com/office/drawing/2014/main" id="{64876553-6F8F-F947-AC4E-5B36574FA55C}"/>
              </a:ext>
            </a:extLst>
          </p:cNvPr>
          <p:cNvSpPr txBox="1"/>
          <p:nvPr/>
        </p:nvSpPr>
        <p:spPr>
          <a:xfrm>
            <a:off x="9679729" y="238901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8" name="Textfeld 567">
            <a:extLst>
              <a:ext uri="{FF2B5EF4-FFF2-40B4-BE49-F238E27FC236}">
                <a16:creationId xmlns:a16="http://schemas.microsoft.com/office/drawing/2014/main" id="{6CA2E8CC-AD36-0245-84A4-196355CCF324}"/>
              </a:ext>
            </a:extLst>
          </p:cNvPr>
          <p:cNvSpPr txBox="1"/>
          <p:nvPr/>
        </p:nvSpPr>
        <p:spPr>
          <a:xfrm>
            <a:off x="10445273" y="2410279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69" name="Rechteck 568">
            <a:extLst>
              <a:ext uri="{FF2B5EF4-FFF2-40B4-BE49-F238E27FC236}">
                <a16:creationId xmlns:a16="http://schemas.microsoft.com/office/drawing/2014/main" id="{37F121C9-92E4-AD4A-A054-691DB8794B3A}"/>
              </a:ext>
            </a:extLst>
          </p:cNvPr>
          <p:cNvSpPr/>
          <p:nvPr/>
        </p:nvSpPr>
        <p:spPr>
          <a:xfrm>
            <a:off x="8145642" y="1678376"/>
            <a:ext cx="2626079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ResNet50</a:t>
            </a:r>
          </a:p>
        </p:txBody>
      </p:sp>
      <p:cxnSp>
        <p:nvCxnSpPr>
          <p:cNvPr id="570" name="Gerade Verbindung mit Pfeil 569">
            <a:extLst>
              <a:ext uri="{FF2B5EF4-FFF2-40B4-BE49-F238E27FC236}">
                <a16:creationId xmlns:a16="http://schemas.microsoft.com/office/drawing/2014/main" id="{490316FE-7347-524F-BB67-DD4CA4D4C0D7}"/>
              </a:ext>
            </a:extLst>
          </p:cNvPr>
          <p:cNvCxnSpPr>
            <a:cxnSpLocks/>
          </p:cNvCxnSpPr>
          <p:nvPr/>
        </p:nvCxnSpPr>
        <p:spPr>
          <a:xfrm>
            <a:off x="8423930" y="1428254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1" name="Oval 570">
            <a:extLst>
              <a:ext uri="{FF2B5EF4-FFF2-40B4-BE49-F238E27FC236}">
                <a16:creationId xmlns:a16="http://schemas.microsoft.com/office/drawing/2014/main" id="{E03B532A-FDD5-D846-83B3-ADBD249DF4D0}"/>
              </a:ext>
            </a:extLst>
          </p:cNvPr>
          <p:cNvSpPr/>
          <p:nvPr/>
        </p:nvSpPr>
        <p:spPr>
          <a:xfrm>
            <a:off x="8145636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F882717E-78E2-F345-A188-9F02896E4775}"/>
              </a:ext>
            </a:extLst>
          </p:cNvPr>
          <p:cNvSpPr/>
          <p:nvPr/>
        </p:nvSpPr>
        <p:spPr>
          <a:xfrm>
            <a:off x="8533262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99C75D1A-657A-E34C-B988-CCFB9CE374CA}"/>
              </a:ext>
            </a:extLst>
          </p:cNvPr>
          <p:cNvSpPr/>
          <p:nvPr/>
        </p:nvSpPr>
        <p:spPr>
          <a:xfrm>
            <a:off x="8920888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B7A8171E-0EF6-5D4B-A4D1-E29865F6EE73}"/>
              </a:ext>
            </a:extLst>
          </p:cNvPr>
          <p:cNvSpPr/>
          <p:nvPr/>
        </p:nvSpPr>
        <p:spPr>
          <a:xfrm>
            <a:off x="9308514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770F5C55-2278-FB4A-8712-A2D649910257}"/>
              </a:ext>
            </a:extLst>
          </p:cNvPr>
          <p:cNvSpPr/>
          <p:nvPr/>
        </p:nvSpPr>
        <p:spPr>
          <a:xfrm>
            <a:off x="9696140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DE0D32B9-C848-E243-882F-12FBC801DBB1}"/>
              </a:ext>
            </a:extLst>
          </p:cNvPr>
          <p:cNvSpPr/>
          <p:nvPr/>
        </p:nvSpPr>
        <p:spPr>
          <a:xfrm>
            <a:off x="10471393" y="3551387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77" name="Gerade Verbindung 576">
            <a:extLst>
              <a:ext uri="{FF2B5EF4-FFF2-40B4-BE49-F238E27FC236}">
                <a16:creationId xmlns:a16="http://schemas.microsoft.com/office/drawing/2014/main" id="{A32A187E-D4D7-BC44-AD4F-D8987D06AE40}"/>
              </a:ext>
            </a:extLst>
          </p:cNvPr>
          <p:cNvCxnSpPr>
            <a:cxnSpLocks/>
            <a:stCxn id="571" idx="4"/>
            <a:endCxn id="578" idx="0"/>
          </p:cNvCxnSpPr>
          <p:nvPr/>
        </p:nvCxnSpPr>
        <p:spPr>
          <a:xfrm>
            <a:off x="8284783" y="3829681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8" name="Oval 577">
            <a:extLst>
              <a:ext uri="{FF2B5EF4-FFF2-40B4-BE49-F238E27FC236}">
                <a16:creationId xmlns:a16="http://schemas.microsoft.com/office/drawing/2014/main" id="{21191AE3-85B0-DD4D-B4A3-8ABBBB0B1373}"/>
              </a:ext>
            </a:extLst>
          </p:cNvPr>
          <p:cNvSpPr/>
          <p:nvPr/>
        </p:nvSpPr>
        <p:spPr>
          <a:xfrm>
            <a:off x="8167664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680DD15E-B81D-2D4D-9EEC-5A758296F1EB}"/>
              </a:ext>
            </a:extLst>
          </p:cNvPr>
          <p:cNvSpPr/>
          <p:nvPr/>
        </p:nvSpPr>
        <p:spPr>
          <a:xfrm>
            <a:off x="8555290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33EEBFAD-8A55-D849-865C-02AA4B40EEA3}"/>
              </a:ext>
            </a:extLst>
          </p:cNvPr>
          <p:cNvSpPr/>
          <p:nvPr/>
        </p:nvSpPr>
        <p:spPr>
          <a:xfrm>
            <a:off x="8942916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B03876A4-3FD7-614B-861E-6CAC0051AEC9}"/>
              </a:ext>
            </a:extLst>
          </p:cNvPr>
          <p:cNvSpPr/>
          <p:nvPr/>
        </p:nvSpPr>
        <p:spPr>
          <a:xfrm>
            <a:off x="9330542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64408064-9C8B-8B48-9CB1-53611F90551B}"/>
              </a:ext>
            </a:extLst>
          </p:cNvPr>
          <p:cNvSpPr/>
          <p:nvPr/>
        </p:nvSpPr>
        <p:spPr>
          <a:xfrm>
            <a:off x="9718168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ECDB943C-A53C-1B41-9F15-3772A4B0C1CB}"/>
              </a:ext>
            </a:extLst>
          </p:cNvPr>
          <p:cNvSpPr/>
          <p:nvPr/>
        </p:nvSpPr>
        <p:spPr>
          <a:xfrm>
            <a:off x="10493421" y="5519063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4" name="Textfeld 583">
            <a:extLst>
              <a:ext uri="{FF2B5EF4-FFF2-40B4-BE49-F238E27FC236}">
                <a16:creationId xmlns:a16="http://schemas.microsoft.com/office/drawing/2014/main" id="{297B62DA-D899-2144-AE0C-A59985EF96F9}"/>
              </a:ext>
            </a:extLst>
          </p:cNvPr>
          <p:cNvSpPr txBox="1"/>
          <p:nvPr/>
        </p:nvSpPr>
        <p:spPr>
          <a:xfrm>
            <a:off x="10083766" y="3551387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5" name="Textfeld 584">
            <a:extLst>
              <a:ext uri="{FF2B5EF4-FFF2-40B4-BE49-F238E27FC236}">
                <a16:creationId xmlns:a16="http://schemas.microsoft.com/office/drawing/2014/main" id="{B1849AA9-92A7-1344-9D35-AE074070BF2E}"/>
              </a:ext>
            </a:extLst>
          </p:cNvPr>
          <p:cNvSpPr txBox="1"/>
          <p:nvPr/>
        </p:nvSpPr>
        <p:spPr>
          <a:xfrm>
            <a:off x="10083766" y="5528470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586" name="Gerade Verbindung 585">
            <a:extLst>
              <a:ext uri="{FF2B5EF4-FFF2-40B4-BE49-F238E27FC236}">
                <a16:creationId xmlns:a16="http://schemas.microsoft.com/office/drawing/2014/main" id="{2070DBB5-BDC1-8E4D-B8F6-74AB632DA4DD}"/>
              </a:ext>
            </a:extLst>
          </p:cNvPr>
          <p:cNvCxnSpPr>
            <a:cxnSpLocks/>
            <a:stCxn id="571" idx="4"/>
            <a:endCxn id="579" idx="0"/>
          </p:cNvCxnSpPr>
          <p:nvPr/>
        </p:nvCxnSpPr>
        <p:spPr>
          <a:xfrm>
            <a:off x="8284783" y="3829681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Gerade Verbindung 586">
            <a:extLst>
              <a:ext uri="{FF2B5EF4-FFF2-40B4-BE49-F238E27FC236}">
                <a16:creationId xmlns:a16="http://schemas.microsoft.com/office/drawing/2014/main" id="{8DA4D142-9275-7F4C-864F-42EAC8FCA573}"/>
              </a:ext>
            </a:extLst>
          </p:cNvPr>
          <p:cNvCxnSpPr>
            <a:cxnSpLocks/>
            <a:stCxn id="571" idx="4"/>
            <a:endCxn id="580" idx="0"/>
          </p:cNvCxnSpPr>
          <p:nvPr/>
        </p:nvCxnSpPr>
        <p:spPr>
          <a:xfrm>
            <a:off x="8284783" y="3829681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Gerade Verbindung 587">
            <a:extLst>
              <a:ext uri="{FF2B5EF4-FFF2-40B4-BE49-F238E27FC236}">
                <a16:creationId xmlns:a16="http://schemas.microsoft.com/office/drawing/2014/main" id="{436623E6-FDEA-2D48-9387-0704468F2A41}"/>
              </a:ext>
            </a:extLst>
          </p:cNvPr>
          <p:cNvCxnSpPr>
            <a:cxnSpLocks/>
            <a:stCxn id="571" idx="4"/>
            <a:endCxn id="581" idx="0"/>
          </p:cNvCxnSpPr>
          <p:nvPr/>
        </p:nvCxnSpPr>
        <p:spPr>
          <a:xfrm>
            <a:off x="8284783" y="3829681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588">
            <a:extLst>
              <a:ext uri="{FF2B5EF4-FFF2-40B4-BE49-F238E27FC236}">
                <a16:creationId xmlns:a16="http://schemas.microsoft.com/office/drawing/2014/main" id="{3CF1E5CF-FC69-B749-B648-DD0B21A7BE19}"/>
              </a:ext>
            </a:extLst>
          </p:cNvPr>
          <p:cNvCxnSpPr>
            <a:cxnSpLocks/>
            <a:stCxn id="571" idx="4"/>
            <a:endCxn id="583" idx="0"/>
          </p:cNvCxnSpPr>
          <p:nvPr/>
        </p:nvCxnSpPr>
        <p:spPr>
          <a:xfrm>
            <a:off x="8284794" y="3829681"/>
            <a:ext cx="2347785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589">
            <a:extLst>
              <a:ext uri="{FF2B5EF4-FFF2-40B4-BE49-F238E27FC236}">
                <a16:creationId xmlns:a16="http://schemas.microsoft.com/office/drawing/2014/main" id="{681EF485-3C9C-0A4B-B8AC-0CA0C1305FEC}"/>
              </a:ext>
            </a:extLst>
          </p:cNvPr>
          <p:cNvCxnSpPr>
            <a:cxnSpLocks/>
            <a:stCxn id="571" idx="4"/>
            <a:endCxn id="582" idx="0"/>
          </p:cNvCxnSpPr>
          <p:nvPr/>
        </p:nvCxnSpPr>
        <p:spPr>
          <a:xfrm>
            <a:off x="8284783" y="3829681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590">
            <a:extLst>
              <a:ext uri="{FF2B5EF4-FFF2-40B4-BE49-F238E27FC236}">
                <a16:creationId xmlns:a16="http://schemas.microsoft.com/office/drawing/2014/main" id="{DCA9E3F6-801C-A745-95A1-E78B19F3AD71}"/>
              </a:ext>
            </a:extLst>
          </p:cNvPr>
          <p:cNvCxnSpPr>
            <a:cxnSpLocks/>
          </p:cNvCxnSpPr>
          <p:nvPr/>
        </p:nvCxnSpPr>
        <p:spPr>
          <a:xfrm>
            <a:off x="8670259" y="3829681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Gerade Verbindung 591">
            <a:extLst>
              <a:ext uri="{FF2B5EF4-FFF2-40B4-BE49-F238E27FC236}">
                <a16:creationId xmlns:a16="http://schemas.microsoft.com/office/drawing/2014/main" id="{5496DB78-6991-084C-83C1-62B3F46F20B8}"/>
              </a:ext>
            </a:extLst>
          </p:cNvPr>
          <p:cNvCxnSpPr>
            <a:cxnSpLocks/>
          </p:cNvCxnSpPr>
          <p:nvPr/>
        </p:nvCxnSpPr>
        <p:spPr>
          <a:xfrm>
            <a:off x="8670259" y="3829681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Gerade Verbindung 592">
            <a:extLst>
              <a:ext uri="{FF2B5EF4-FFF2-40B4-BE49-F238E27FC236}">
                <a16:creationId xmlns:a16="http://schemas.microsoft.com/office/drawing/2014/main" id="{89C98F2E-A6E8-DE4F-AD96-49A76FE05E16}"/>
              </a:ext>
            </a:extLst>
          </p:cNvPr>
          <p:cNvCxnSpPr>
            <a:cxnSpLocks/>
          </p:cNvCxnSpPr>
          <p:nvPr/>
        </p:nvCxnSpPr>
        <p:spPr>
          <a:xfrm>
            <a:off x="8670259" y="3829681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Gerade Verbindung 593">
            <a:extLst>
              <a:ext uri="{FF2B5EF4-FFF2-40B4-BE49-F238E27FC236}">
                <a16:creationId xmlns:a16="http://schemas.microsoft.com/office/drawing/2014/main" id="{2FFE6F68-7C5A-4F47-9EAF-D421F1F268DB}"/>
              </a:ext>
            </a:extLst>
          </p:cNvPr>
          <p:cNvCxnSpPr>
            <a:cxnSpLocks/>
          </p:cNvCxnSpPr>
          <p:nvPr/>
        </p:nvCxnSpPr>
        <p:spPr>
          <a:xfrm>
            <a:off x="8670259" y="3829681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 Verbindung 594">
            <a:extLst>
              <a:ext uri="{FF2B5EF4-FFF2-40B4-BE49-F238E27FC236}">
                <a16:creationId xmlns:a16="http://schemas.microsoft.com/office/drawing/2014/main" id="{3FBA1292-F3E9-4648-ABFD-2B62FBACA4B5}"/>
              </a:ext>
            </a:extLst>
          </p:cNvPr>
          <p:cNvCxnSpPr>
            <a:cxnSpLocks/>
            <a:endCxn id="578" idx="0"/>
          </p:cNvCxnSpPr>
          <p:nvPr/>
        </p:nvCxnSpPr>
        <p:spPr>
          <a:xfrm flipH="1">
            <a:off x="8306811" y="3829692"/>
            <a:ext cx="363448" cy="1689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Gerade Verbindung 595">
            <a:extLst>
              <a:ext uri="{FF2B5EF4-FFF2-40B4-BE49-F238E27FC236}">
                <a16:creationId xmlns:a16="http://schemas.microsoft.com/office/drawing/2014/main" id="{AA446544-0EA0-0D4B-B263-FABFE2C3F22B}"/>
              </a:ext>
            </a:extLst>
          </p:cNvPr>
          <p:cNvCxnSpPr>
            <a:cxnSpLocks/>
          </p:cNvCxnSpPr>
          <p:nvPr/>
        </p:nvCxnSpPr>
        <p:spPr>
          <a:xfrm>
            <a:off x="9033707" y="3823774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 Verbindung 596">
            <a:extLst>
              <a:ext uri="{FF2B5EF4-FFF2-40B4-BE49-F238E27FC236}">
                <a16:creationId xmlns:a16="http://schemas.microsoft.com/office/drawing/2014/main" id="{93FBE190-C361-B342-AD1B-F65C5D55C1B3}"/>
              </a:ext>
            </a:extLst>
          </p:cNvPr>
          <p:cNvCxnSpPr>
            <a:cxnSpLocks/>
          </p:cNvCxnSpPr>
          <p:nvPr/>
        </p:nvCxnSpPr>
        <p:spPr>
          <a:xfrm>
            <a:off x="9033707" y="3823774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597">
            <a:extLst>
              <a:ext uri="{FF2B5EF4-FFF2-40B4-BE49-F238E27FC236}">
                <a16:creationId xmlns:a16="http://schemas.microsoft.com/office/drawing/2014/main" id="{4B6656B4-C649-BB40-8746-B3B0F70B1103}"/>
              </a:ext>
            </a:extLst>
          </p:cNvPr>
          <p:cNvCxnSpPr>
            <a:cxnSpLocks/>
          </p:cNvCxnSpPr>
          <p:nvPr/>
        </p:nvCxnSpPr>
        <p:spPr>
          <a:xfrm>
            <a:off x="9033707" y="3823774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 Verbindung 598">
            <a:extLst>
              <a:ext uri="{FF2B5EF4-FFF2-40B4-BE49-F238E27FC236}">
                <a16:creationId xmlns:a16="http://schemas.microsoft.com/office/drawing/2014/main" id="{622C957D-6137-2A4A-98D1-3785B870A971}"/>
              </a:ext>
            </a:extLst>
          </p:cNvPr>
          <p:cNvCxnSpPr>
            <a:cxnSpLocks/>
            <a:endCxn id="579" idx="0"/>
          </p:cNvCxnSpPr>
          <p:nvPr/>
        </p:nvCxnSpPr>
        <p:spPr>
          <a:xfrm flipH="1">
            <a:off x="8694437" y="3823785"/>
            <a:ext cx="33927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599">
            <a:extLst>
              <a:ext uri="{FF2B5EF4-FFF2-40B4-BE49-F238E27FC236}">
                <a16:creationId xmlns:a16="http://schemas.microsoft.com/office/drawing/2014/main" id="{9967040D-FD1A-174B-9174-82C06E56B52D}"/>
              </a:ext>
            </a:extLst>
          </p:cNvPr>
          <p:cNvCxnSpPr>
            <a:cxnSpLocks/>
            <a:endCxn id="578" idx="0"/>
          </p:cNvCxnSpPr>
          <p:nvPr/>
        </p:nvCxnSpPr>
        <p:spPr>
          <a:xfrm flipH="1">
            <a:off x="8306811" y="3823785"/>
            <a:ext cx="72689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 Verbindung 600">
            <a:extLst>
              <a:ext uri="{FF2B5EF4-FFF2-40B4-BE49-F238E27FC236}">
                <a16:creationId xmlns:a16="http://schemas.microsoft.com/office/drawing/2014/main" id="{3F827141-3104-3047-B0DE-1C339A53296F}"/>
              </a:ext>
            </a:extLst>
          </p:cNvPr>
          <p:cNvCxnSpPr>
            <a:cxnSpLocks/>
          </p:cNvCxnSpPr>
          <p:nvPr/>
        </p:nvCxnSpPr>
        <p:spPr>
          <a:xfrm>
            <a:off x="9033707" y="3823774"/>
            <a:ext cx="1572532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601">
            <a:extLst>
              <a:ext uri="{FF2B5EF4-FFF2-40B4-BE49-F238E27FC236}">
                <a16:creationId xmlns:a16="http://schemas.microsoft.com/office/drawing/2014/main" id="{DEBDCF25-B8EA-F048-904D-56C427A7EB89}"/>
              </a:ext>
            </a:extLst>
          </p:cNvPr>
          <p:cNvCxnSpPr>
            <a:cxnSpLocks/>
          </p:cNvCxnSpPr>
          <p:nvPr/>
        </p:nvCxnSpPr>
        <p:spPr>
          <a:xfrm>
            <a:off x="9443361" y="3823774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 Verbindung 602">
            <a:extLst>
              <a:ext uri="{FF2B5EF4-FFF2-40B4-BE49-F238E27FC236}">
                <a16:creationId xmlns:a16="http://schemas.microsoft.com/office/drawing/2014/main" id="{0B267BD6-49FB-8846-BE7A-B77C8F24502C}"/>
              </a:ext>
            </a:extLst>
          </p:cNvPr>
          <p:cNvCxnSpPr>
            <a:cxnSpLocks/>
          </p:cNvCxnSpPr>
          <p:nvPr/>
        </p:nvCxnSpPr>
        <p:spPr>
          <a:xfrm>
            <a:off x="9443361" y="3823774"/>
            <a:ext cx="409654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Gerade Verbindung 603">
            <a:extLst>
              <a:ext uri="{FF2B5EF4-FFF2-40B4-BE49-F238E27FC236}">
                <a16:creationId xmlns:a16="http://schemas.microsoft.com/office/drawing/2014/main" id="{B68D0A7D-F5D7-7D4C-9016-8DC8430902E2}"/>
              </a:ext>
            </a:extLst>
          </p:cNvPr>
          <p:cNvCxnSpPr>
            <a:cxnSpLocks/>
            <a:endCxn id="578" idx="0"/>
          </p:cNvCxnSpPr>
          <p:nvPr/>
        </p:nvCxnSpPr>
        <p:spPr>
          <a:xfrm flipH="1">
            <a:off x="8306811" y="3823785"/>
            <a:ext cx="113655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Gerade Verbindung 604">
            <a:extLst>
              <a:ext uri="{FF2B5EF4-FFF2-40B4-BE49-F238E27FC236}">
                <a16:creationId xmlns:a16="http://schemas.microsoft.com/office/drawing/2014/main" id="{8568EFB3-E0AD-9541-B258-EBAD626CA386}"/>
              </a:ext>
            </a:extLst>
          </p:cNvPr>
          <p:cNvCxnSpPr>
            <a:cxnSpLocks/>
          </p:cNvCxnSpPr>
          <p:nvPr/>
        </p:nvCxnSpPr>
        <p:spPr>
          <a:xfrm>
            <a:off x="9443361" y="3823774"/>
            <a:ext cx="1184906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Gerade Verbindung 605">
            <a:extLst>
              <a:ext uri="{FF2B5EF4-FFF2-40B4-BE49-F238E27FC236}">
                <a16:creationId xmlns:a16="http://schemas.microsoft.com/office/drawing/2014/main" id="{BAC67328-2B88-1A40-A2AC-B49D7AD35BDF}"/>
              </a:ext>
            </a:extLst>
          </p:cNvPr>
          <p:cNvCxnSpPr>
            <a:cxnSpLocks/>
            <a:endCxn id="579" idx="0"/>
          </p:cNvCxnSpPr>
          <p:nvPr/>
        </p:nvCxnSpPr>
        <p:spPr>
          <a:xfrm flipH="1">
            <a:off x="8694437" y="3823785"/>
            <a:ext cx="748924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Gerade Verbindung 606">
            <a:extLst>
              <a:ext uri="{FF2B5EF4-FFF2-40B4-BE49-F238E27FC236}">
                <a16:creationId xmlns:a16="http://schemas.microsoft.com/office/drawing/2014/main" id="{0F9C6173-3123-3349-B6F8-3B782E209277}"/>
              </a:ext>
            </a:extLst>
          </p:cNvPr>
          <p:cNvCxnSpPr>
            <a:cxnSpLocks/>
            <a:endCxn id="580" idx="0"/>
          </p:cNvCxnSpPr>
          <p:nvPr/>
        </p:nvCxnSpPr>
        <p:spPr>
          <a:xfrm flipH="1">
            <a:off x="9082063" y="3823785"/>
            <a:ext cx="36129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Gerade Verbindung 607">
            <a:extLst>
              <a:ext uri="{FF2B5EF4-FFF2-40B4-BE49-F238E27FC236}">
                <a16:creationId xmlns:a16="http://schemas.microsoft.com/office/drawing/2014/main" id="{84338547-63D7-5F42-BF5B-9519D21FBD1E}"/>
              </a:ext>
            </a:extLst>
          </p:cNvPr>
          <p:cNvCxnSpPr>
            <a:cxnSpLocks/>
          </p:cNvCxnSpPr>
          <p:nvPr/>
        </p:nvCxnSpPr>
        <p:spPr>
          <a:xfrm>
            <a:off x="9822029" y="3823774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Gerade Verbindung 608">
            <a:extLst>
              <a:ext uri="{FF2B5EF4-FFF2-40B4-BE49-F238E27FC236}">
                <a16:creationId xmlns:a16="http://schemas.microsoft.com/office/drawing/2014/main" id="{4B0C0A0B-EAD8-3C46-A57A-FDDFFA2ABFFD}"/>
              </a:ext>
            </a:extLst>
          </p:cNvPr>
          <p:cNvCxnSpPr>
            <a:cxnSpLocks/>
            <a:endCxn id="581" idx="0"/>
          </p:cNvCxnSpPr>
          <p:nvPr/>
        </p:nvCxnSpPr>
        <p:spPr>
          <a:xfrm flipH="1">
            <a:off x="9469689" y="3823785"/>
            <a:ext cx="352340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0" name="Gerade Verbindung 609">
            <a:extLst>
              <a:ext uri="{FF2B5EF4-FFF2-40B4-BE49-F238E27FC236}">
                <a16:creationId xmlns:a16="http://schemas.microsoft.com/office/drawing/2014/main" id="{06D3B08B-914E-3C42-AA68-FBA4EC848F09}"/>
              </a:ext>
            </a:extLst>
          </p:cNvPr>
          <p:cNvCxnSpPr>
            <a:cxnSpLocks/>
          </p:cNvCxnSpPr>
          <p:nvPr/>
        </p:nvCxnSpPr>
        <p:spPr>
          <a:xfrm>
            <a:off x="9822029" y="3823774"/>
            <a:ext cx="797280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1" name="Gerade Verbindung 610">
            <a:extLst>
              <a:ext uri="{FF2B5EF4-FFF2-40B4-BE49-F238E27FC236}">
                <a16:creationId xmlns:a16="http://schemas.microsoft.com/office/drawing/2014/main" id="{684D050F-E3ED-564F-B54F-A7A9A42B8465}"/>
              </a:ext>
            </a:extLst>
          </p:cNvPr>
          <p:cNvCxnSpPr>
            <a:cxnSpLocks/>
            <a:endCxn id="580" idx="0"/>
          </p:cNvCxnSpPr>
          <p:nvPr/>
        </p:nvCxnSpPr>
        <p:spPr>
          <a:xfrm flipH="1">
            <a:off x="9082063" y="3823785"/>
            <a:ext cx="739966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2" name="Gerade Verbindung 611">
            <a:extLst>
              <a:ext uri="{FF2B5EF4-FFF2-40B4-BE49-F238E27FC236}">
                <a16:creationId xmlns:a16="http://schemas.microsoft.com/office/drawing/2014/main" id="{098661E4-D1E9-9248-A193-7C76D5151209}"/>
              </a:ext>
            </a:extLst>
          </p:cNvPr>
          <p:cNvCxnSpPr>
            <a:cxnSpLocks/>
            <a:endCxn id="578" idx="0"/>
          </p:cNvCxnSpPr>
          <p:nvPr/>
        </p:nvCxnSpPr>
        <p:spPr>
          <a:xfrm flipH="1">
            <a:off x="8306811" y="3823785"/>
            <a:ext cx="1515218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3" name="Gerade Verbindung 612">
            <a:extLst>
              <a:ext uri="{FF2B5EF4-FFF2-40B4-BE49-F238E27FC236}">
                <a16:creationId xmlns:a16="http://schemas.microsoft.com/office/drawing/2014/main" id="{7C31175F-4390-1841-863D-061C9AF501A8}"/>
              </a:ext>
            </a:extLst>
          </p:cNvPr>
          <p:cNvCxnSpPr>
            <a:cxnSpLocks/>
            <a:endCxn id="579" idx="0"/>
          </p:cNvCxnSpPr>
          <p:nvPr/>
        </p:nvCxnSpPr>
        <p:spPr>
          <a:xfrm flipH="1">
            <a:off x="8694437" y="3823785"/>
            <a:ext cx="1127592" cy="169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Gerade Verbindung 613">
            <a:extLst>
              <a:ext uri="{FF2B5EF4-FFF2-40B4-BE49-F238E27FC236}">
                <a16:creationId xmlns:a16="http://schemas.microsoft.com/office/drawing/2014/main" id="{DFB8213C-4DFD-F241-AD43-8E781370CE75}"/>
              </a:ext>
            </a:extLst>
          </p:cNvPr>
          <p:cNvCxnSpPr>
            <a:cxnSpLocks/>
          </p:cNvCxnSpPr>
          <p:nvPr/>
        </p:nvCxnSpPr>
        <p:spPr>
          <a:xfrm>
            <a:off x="10606239" y="3835588"/>
            <a:ext cx="22028" cy="168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" name="Gerade Verbindung 614">
            <a:extLst>
              <a:ext uri="{FF2B5EF4-FFF2-40B4-BE49-F238E27FC236}">
                <a16:creationId xmlns:a16="http://schemas.microsoft.com/office/drawing/2014/main" id="{0612A311-9645-4F4C-988C-330D32CBF6BF}"/>
              </a:ext>
            </a:extLst>
          </p:cNvPr>
          <p:cNvCxnSpPr>
            <a:cxnSpLocks/>
            <a:endCxn id="582" idx="0"/>
          </p:cNvCxnSpPr>
          <p:nvPr/>
        </p:nvCxnSpPr>
        <p:spPr>
          <a:xfrm flipH="1">
            <a:off x="9857315" y="3835599"/>
            <a:ext cx="748924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Gerade Verbindung 615">
            <a:extLst>
              <a:ext uri="{FF2B5EF4-FFF2-40B4-BE49-F238E27FC236}">
                <a16:creationId xmlns:a16="http://schemas.microsoft.com/office/drawing/2014/main" id="{8415C884-D272-ED49-BF33-B7F4CB1A698C}"/>
              </a:ext>
            </a:extLst>
          </p:cNvPr>
          <p:cNvCxnSpPr>
            <a:cxnSpLocks/>
            <a:endCxn id="581" idx="0"/>
          </p:cNvCxnSpPr>
          <p:nvPr/>
        </p:nvCxnSpPr>
        <p:spPr>
          <a:xfrm flipH="1">
            <a:off x="9469689" y="3835599"/>
            <a:ext cx="1136550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Gerade Verbindung 616">
            <a:extLst>
              <a:ext uri="{FF2B5EF4-FFF2-40B4-BE49-F238E27FC236}">
                <a16:creationId xmlns:a16="http://schemas.microsoft.com/office/drawing/2014/main" id="{A34AE377-338F-4B45-B8B5-E173BF893FF9}"/>
              </a:ext>
            </a:extLst>
          </p:cNvPr>
          <p:cNvCxnSpPr>
            <a:cxnSpLocks/>
            <a:endCxn id="580" idx="0"/>
          </p:cNvCxnSpPr>
          <p:nvPr/>
        </p:nvCxnSpPr>
        <p:spPr>
          <a:xfrm flipH="1">
            <a:off x="9082063" y="3835599"/>
            <a:ext cx="1524176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8" name="Gerade Verbindung 617">
            <a:extLst>
              <a:ext uri="{FF2B5EF4-FFF2-40B4-BE49-F238E27FC236}">
                <a16:creationId xmlns:a16="http://schemas.microsoft.com/office/drawing/2014/main" id="{DF82C1B6-EFAF-D344-A6E5-78490A7A062F}"/>
              </a:ext>
            </a:extLst>
          </p:cNvPr>
          <p:cNvCxnSpPr>
            <a:cxnSpLocks/>
            <a:endCxn id="578" idx="0"/>
          </p:cNvCxnSpPr>
          <p:nvPr/>
        </p:nvCxnSpPr>
        <p:spPr>
          <a:xfrm flipH="1">
            <a:off x="8306811" y="3835599"/>
            <a:ext cx="2299428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" name="Gerade Verbindung 618">
            <a:extLst>
              <a:ext uri="{FF2B5EF4-FFF2-40B4-BE49-F238E27FC236}">
                <a16:creationId xmlns:a16="http://schemas.microsoft.com/office/drawing/2014/main" id="{96A3C36B-9B79-814A-AC67-A45556114CD8}"/>
              </a:ext>
            </a:extLst>
          </p:cNvPr>
          <p:cNvCxnSpPr>
            <a:cxnSpLocks/>
            <a:endCxn id="579" idx="0"/>
          </p:cNvCxnSpPr>
          <p:nvPr/>
        </p:nvCxnSpPr>
        <p:spPr>
          <a:xfrm flipH="1">
            <a:off x="8694437" y="3835599"/>
            <a:ext cx="1911802" cy="1683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0" name="Rechteck 619">
            <a:extLst>
              <a:ext uri="{FF2B5EF4-FFF2-40B4-BE49-F238E27FC236}">
                <a16:creationId xmlns:a16="http://schemas.microsoft.com/office/drawing/2014/main" id="{E37111EA-0BBD-034F-ADEF-1884C4257A6E}"/>
              </a:ext>
            </a:extLst>
          </p:cNvPr>
          <p:cNvSpPr/>
          <p:nvPr/>
        </p:nvSpPr>
        <p:spPr>
          <a:xfrm>
            <a:off x="8126715" y="4170846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621" name="Rechteck 620">
            <a:extLst>
              <a:ext uri="{FF2B5EF4-FFF2-40B4-BE49-F238E27FC236}">
                <a16:creationId xmlns:a16="http://schemas.microsoft.com/office/drawing/2014/main" id="{2E6E201F-5C51-D44A-B535-87FE68C84DF1}"/>
              </a:ext>
            </a:extLst>
          </p:cNvPr>
          <p:cNvSpPr/>
          <p:nvPr/>
        </p:nvSpPr>
        <p:spPr>
          <a:xfrm>
            <a:off x="8145647" y="4798649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cxnSp>
        <p:nvCxnSpPr>
          <p:cNvPr id="622" name="Gerade Verbindung 621">
            <a:extLst>
              <a:ext uri="{FF2B5EF4-FFF2-40B4-BE49-F238E27FC236}">
                <a16:creationId xmlns:a16="http://schemas.microsoft.com/office/drawing/2014/main" id="{E63DFEBB-B0E1-AE40-8B81-7EADC5477127}"/>
              </a:ext>
            </a:extLst>
          </p:cNvPr>
          <p:cNvCxnSpPr>
            <a:cxnSpLocks/>
            <a:stCxn id="650" idx="4"/>
            <a:endCxn id="571" idx="0"/>
          </p:cNvCxnSpPr>
          <p:nvPr/>
        </p:nvCxnSpPr>
        <p:spPr>
          <a:xfrm>
            <a:off x="8280487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Gerade Verbindung 622">
            <a:extLst>
              <a:ext uri="{FF2B5EF4-FFF2-40B4-BE49-F238E27FC236}">
                <a16:creationId xmlns:a16="http://schemas.microsoft.com/office/drawing/2014/main" id="{030C5E4A-A0BE-034E-B788-BA19897F6774}"/>
              </a:ext>
            </a:extLst>
          </p:cNvPr>
          <p:cNvCxnSpPr>
            <a:cxnSpLocks/>
            <a:stCxn id="651" idx="4"/>
            <a:endCxn id="572" idx="0"/>
          </p:cNvCxnSpPr>
          <p:nvPr/>
        </p:nvCxnSpPr>
        <p:spPr>
          <a:xfrm>
            <a:off x="8668113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Gerade Verbindung 623">
            <a:extLst>
              <a:ext uri="{FF2B5EF4-FFF2-40B4-BE49-F238E27FC236}">
                <a16:creationId xmlns:a16="http://schemas.microsoft.com/office/drawing/2014/main" id="{BAB28E9C-8A4E-2741-B846-F124F336F177}"/>
              </a:ext>
            </a:extLst>
          </p:cNvPr>
          <p:cNvCxnSpPr>
            <a:cxnSpLocks/>
            <a:stCxn id="652" idx="4"/>
            <a:endCxn id="573" idx="0"/>
          </p:cNvCxnSpPr>
          <p:nvPr/>
        </p:nvCxnSpPr>
        <p:spPr>
          <a:xfrm>
            <a:off x="9055739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5" name="Gerade Verbindung 624">
            <a:extLst>
              <a:ext uri="{FF2B5EF4-FFF2-40B4-BE49-F238E27FC236}">
                <a16:creationId xmlns:a16="http://schemas.microsoft.com/office/drawing/2014/main" id="{83396E41-A610-B54C-94E3-B1FDED173B6C}"/>
              </a:ext>
            </a:extLst>
          </p:cNvPr>
          <p:cNvCxnSpPr>
            <a:cxnSpLocks/>
            <a:stCxn id="653" idx="4"/>
            <a:endCxn id="574" idx="0"/>
          </p:cNvCxnSpPr>
          <p:nvPr/>
        </p:nvCxnSpPr>
        <p:spPr>
          <a:xfrm>
            <a:off x="9443365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Gerade Verbindung 625">
            <a:extLst>
              <a:ext uri="{FF2B5EF4-FFF2-40B4-BE49-F238E27FC236}">
                <a16:creationId xmlns:a16="http://schemas.microsoft.com/office/drawing/2014/main" id="{710E4FF4-C70B-7643-9DFC-55D642364C70}"/>
              </a:ext>
            </a:extLst>
          </p:cNvPr>
          <p:cNvCxnSpPr>
            <a:cxnSpLocks/>
            <a:stCxn id="654" idx="4"/>
            <a:endCxn id="575" idx="0"/>
          </p:cNvCxnSpPr>
          <p:nvPr/>
        </p:nvCxnSpPr>
        <p:spPr>
          <a:xfrm>
            <a:off x="9830991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Gerade Verbindung 626">
            <a:extLst>
              <a:ext uri="{FF2B5EF4-FFF2-40B4-BE49-F238E27FC236}">
                <a16:creationId xmlns:a16="http://schemas.microsoft.com/office/drawing/2014/main" id="{CFF69D07-E9D7-B341-B1B3-6AA2E5683896}"/>
              </a:ext>
            </a:extLst>
          </p:cNvPr>
          <p:cNvCxnSpPr>
            <a:cxnSpLocks/>
            <a:stCxn id="655" idx="4"/>
            <a:endCxn id="576" idx="0"/>
          </p:cNvCxnSpPr>
          <p:nvPr/>
        </p:nvCxnSpPr>
        <p:spPr>
          <a:xfrm>
            <a:off x="10606244" y="3052673"/>
            <a:ext cx="4301" cy="49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8" name="Rechteck 627">
            <a:extLst>
              <a:ext uri="{FF2B5EF4-FFF2-40B4-BE49-F238E27FC236}">
                <a16:creationId xmlns:a16="http://schemas.microsoft.com/office/drawing/2014/main" id="{A6A0C60E-6383-384F-B4C0-2AE5032E3A6F}"/>
              </a:ext>
            </a:extLst>
          </p:cNvPr>
          <p:cNvSpPr/>
          <p:nvPr/>
        </p:nvSpPr>
        <p:spPr>
          <a:xfrm>
            <a:off x="8126709" y="3051140"/>
            <a:ext cx="2640096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Max Pooling</a:t>
            </a:r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EBE7E1D7-0276-B349-8BA7-BE49DB092F62}"/>
              </a:ext>
            </a:extLst>
          </p:cNvPr>
          <p:cNvSpPr/>
          <p:nvPr/>
        </p:nvSpPr>
        <p:spPr>
          <a:xfrm>
            <a:off x="9351560" y="749509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30" name="Gerade Verbindung 629">
            <a:extLst>
              <a:ext uri="{FF2B5EF4-FFF2-40B4-BE49-F238E27FC236}">
                <a16:creationId xmlns:a16="http://schemas.microsoft.com/office/drawing/2014/main" id="{85C4F728-A09E-2147-B119-F7B85BCBBF2F}"/>
              </a:ext>
            </a:extLst>
          </p:cNvPr>
          <p:cNvCxnSpPr>
            <a:cxnSpLocks/>
            <a:stCxn id="578" idx="4"/>
            <a:endCxn id="629" idx="0"/>
          </p:cNvCxnSpPr>
          <p:nvPr/>
        </p:nvCxnSpPr>
        <p:spPr>
          <a:xfrm>
            <a:off x="8306811" y="5797357"/>
            <a:ext cx="1183896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Gerade Verbindung 630">
            <a:extLst>
              <a:ext uri="{FF2B5EF4-FFF2-40B4-BE49-F238E27FC236}">
                <a16:creationId xmlns:a16="http://schemas.microsoft.com/office/drawing/2014/main" id="{531D3280-8A44-634A-B3A0-1BE3F648431C}"/>
              </a:ext>
            </a:extLst>
          </p:cNvPr>
          <p:cNvCxnSpPr>
            <a:cxnSpLocks/>
            <a:stCxn id="579" idx="4"/>
            <a:endCxn id="629" idx="0"/>
          </p:cNvCxnSpPr>
          <p:nvPr/>
        </p:nvCxnSpPr>
        <p:spPr>
          <a:xfrm>
            <a:off x="8694437" y="5797357"/>
            <a:ext cx="796270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Gerade Verbindung 631">
            <a:extLst>
              <a:ext uri="{FF2B5EF4-FFF2-40B4-BE49-F238E27FC236}">
                <a16:creationId xmlns:a16="http://schemas.microsoft.com/office/drawing/2014/main" id="{1F67150D-B4D9-0145-851E-4354BD2BB1C1}"/>
              </a:ext>
            </a:extLst>
          </p:cNvPr>
          <p:cNvCxnSpPr>
            <a:cxnSpLocks/>
            <a:stCxn id="580" idx="4"/>
            <a:endCxn id="629" idx="0"/>
          </p:cNvCxnSpPr>
          <p:nvPr/>
        </p:nvCxnSpPr>
        <p:spPr>
          <a:xfrm>
            <a:off x="9082063" y="5797357"/>
            <a:ext cx="408644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Gerade Verbindung 632">
            <a:extLst>
              <a:ext uri="{FF2B5EF4-FFF2-40B4-BE49-F238E27FC236}">
                <a16:creationId xmlns:a16="http://schemas.microsoft.com/office/drawing/2014/main" id="{5B3F6011-8203-4346-AFB9-731C103293C0}"/>
              </a:ext>
            </a:extLst>
          </p:cNvPr>
          <p:cNvCxnSpPr>
            <a:cxnSpLocks/>
            <a:stCxn id="581" idx="4"/>
            <a:endCxn id="629" idx="0"/>
          </p:cNvCxnSpPr>
          <p:nvPr/>
        </p:nvCxnSpPr>
        <p:spPr>
          <a:xfrm>
            <a:off x="9469689" y="5797357"/>
            <a:ext cx="2101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Gerade Verbindung 633">
            <a:extLst>
              <a:ext uri="{FF2B5EF4-FFF2-40B4-BE49-F238E27FC236}">
                <a16:creationId xmlns:a16="http://schemas.microsoft.com/office/drawing/2014/main" id="{745A7ECA-B1B8-584E-B2E6-A36F357B2741}"/>
              </a:ext>
            </a:extLst>
          </p:cNvPr>
          <p:cNvCxnSpPr>
            <a:cxnSpLocks/>
            <a:stCxn id="582" idx="4"/>
            <a:endCxn id="629" idx="0"/>
          </p:cNvCxnSpPr>
          <p:nvPr/>
        </p:nvCxnSpPr>
        <p:spPr>
          <a:xfrm flipH="1">
            <a:off x="9490707" y="5797357"/>
            <a:ext cx="366608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Gerade Verbindung 634">
            <a:extLst>
              <a:ext uri="{FF2B5EF4-FFF2-40B4-BE49-F238E27FC236}">
                <a16:creationId xmlns:a16="http://schemas.microsoft.com/office/drawing/2014/main" id="{7D1B4A98-1A47-F743-8BF4-783B7DCF491E}"/>
              </a:ext>
            </a:extLst>
          </p:cNvPr>
          <p:cNvCxnSpPr>
            <a:cxnSpLocks/>
            <a:stCxn id="583" idx="4"/>
            <a:endCxn id="629" idx="0"/>
          </p:cNvCxnSpPr>
          <p:nvPr/>
        </p:nvCxnSpPr>
        <p:spPr>
          <a:xfrm flipH="1">
            <a:off x="9490713" y="5797357"/>
            <a:ext cx="1141861" cy="1697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Rechteck 635">
            <a:extLst>
              <a:ext uri="{FF2B5EF4-FFF2-40B4-BE49-F238E27FC236}">
                <a16:creationId xmlns:a16="http://schemas.microsoft.com/office/drawing/2014/main" id="{69F9A291-A9D9-AF47-AC3E-19D1E5BD669F}"/>
              </a:ext>
            </a:extLst>
          </p:cNvPr>
          <p:cNvSpPr/>
          <p:nvPr/>
        </p:nvSpPr>
        <p:spPr>
          <a:xfrm>
            <a:off x="8162765" y="6146877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Batchnorm Layer</a:t>
            </a:r>
          </a:p>
        </p:txBody>
      </p:sp>
      <p:sp>
        <p:nvSpPr>
          <p:cNvPr id="637" name="Rechteck 636">
            <a:extLst>
              <a:ext uri="{FF2B5EF4-FFF2-40B4-BE49-F238E27FC236}">
                <a16:creationId xmlns:a16="http://schemas.microsoft.com/office/drawing/2014/main" id="{1AB386C0-EC9F-494C-98D0-B294F95A8942}"/>
              </a:ext>
            </a:extLst>
          </p:cNvPr>
          <p:cNvSpPr/>
          <p:nvPr/>
        </p:nvSpPr>
        <p:spPr>
          <a:xfrm>
            <a:off x="8162765" y="6774680"/>
            <a:ext cx="2655897" cy="377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Dropout Layer</a:t>
            </a:r>
          </a:p>
        </p:txBody>
      </p:sp>
      <p:sp>
        <p:nvSpPr>
          <p:cNvPr id="643" name="Oval 642">
            <a:extLst>
              <a:ext uri="{FF2B5EF4-FFF2-40B4-BE49-F238E27FC236}">
                <a16:creationId xmlns:a16="http://schemas.microsoft.com/office/drawing/2014/main" id="{65C953AA-005E-B742-89D9-A20437E6AC9F}"/>
              </a:ext>
            </a:extLst>
          </p:cNvPr>
          <p:cNvSpPr/>
          <p:nvPr/>
        </p:nvSpPr>
        <p:spPr>
          <a:xfrm>
            <a:off x="8128992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BAB05103-C133-0D48-9D23-BD6E151FFF16}"/>
              </a:ext>
            </a:extLst>
          </p:cNvPr>
          <p:cNvSpPr/>
          <p:nvPr/>
        </p:nvSpPr>
        <p:spPr>
          <a:xfrm>
            <a:off x="8516618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5" name="Oval 644">
            <a:extLst>
              <a:ext uri="{FF2B5EF4-FFF2-40B4-BE49-F238E27FC236}">
                <a16:creationId xmlns:a16="http://schemas.microsoft.com/office/drawing/2014/main" id="{19D62E33-50A9-DF4F-8F3C-31761CF30A55}"/>
              </a:ext>
            </a:extLst>
          </p:cNvPr>
          <p:cNvSpPr/>
          <p:nvPr/>
        </p:nvSpPr>
        <p:spPr>
          <a:xfrm>
            <a:off x="8904244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3B9F3C6B-6D1A-C44C-BA30-8FEC7BA19437}"/>
              </a:ext>
            </a:extLst>
          </p:cNvPr>
          <p:cNvSpPr/>
          <p:nvPr/>
        </p:nvSpPr>
        <p:spPr>
          <a:xfrm>
            <a:off x="9291870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EF8CE622-9BBF-7C41-AB35-7D20ABDB3643}"/>
              </a:ext>
            </a:extLst>
          </p:cNvPr>
          <p:cNvSpPr/>
          <p:nvPr/>
        </p:nvSpPr>
        <p:spPr>
          <a:xfrm>
            <a:off x="9679496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04132E6C-1056-7A42-9090-BEDF0B5742DE}"/>
              </a:ext>
            </a:extLst>
          </p:cNvPr>
          <p:cNvSpPr/>
          <p:nvPr/>
        </p:nvSpPr>
        <p:spPr>
          <a:xfrm>
            <a:off x="10454749" y="2201234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9" name="Textfeld 648">
            <a:extLst>
              <a:ext uri="{FF2B5EF4-FFF2-40B4-BE49-F238E27FC236}">
                <a16:creationId xmlns:a16="http://schemas.microsoft.com/office/drawing/2014/main" id="{7BD4C6E8-470B-014D-9723-EB14B8EE605B}"/>
              </a:ext>
            </a:extLst>
          </p:cNvPr>
          <p:cNvSpPr txBox="1"/>
          <p:nvPr/>
        </p:nvSpPr>
        <p:spPr>
          <a:xfrm>
            <a:off x="10067122" y="2201234"/>
            <a:ext cx="3241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9E3A457F-4F3D-F246-BCF7-3207736D421E}"/>
              </a:ext>
            </a:extLst>
          </p:cNvPr>
          <p:cNvSpPr/>
          <p:nvPr/>
        </p:nvSpPr>
        <p:spPr>
          <a:xfrm>
            <a:off x="8141335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9B2D9B9F-4944-3F4B-87B8-A1021CA3FD45}"/>
              </a:ext>
            </a:extLst>
          </p:cNvPr>
          <p:cNvSpPr/>
          <p:nvPr/>
        </p:nvSpPr>
        <p:spPr>
          <a:xfrm>
            <a:off x="8528961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87E2508E-4A9B-0B48-96CA-7AC9138AEFEA}"/>
              </a:ext>
            </a:extLst>
          </p:cNvPr>
          <p:cNvSpPr/>
          <p:nvPr/>
        </p:nvSpPr>
        <p:spPr>
          <a:xfrm>
            <a:off x="8916587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1440D474-06FE-484B-9FC6-04B4F6AD549E}"/>
              </a:ext>
            </a:extLst>
          </p:cNvPr>
          <p:cNvSpPr/>
          <p:nvPr/>
        </p:nvSpPr>
        <p:spPr>
          <a:xfrm>
            <a:off x="9304213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25749B8A-E153-0845-B358-4A8407E65770}"/>
              </a:ext>
            </a:extLst>
          </p:cNvPr>
          <p:cNvSpPr/>
          <p:nvPr/>
        </p:nvSpPr>
        <p:spPr>
          <a:xfrm>
            <a:off x="9691839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5204CA59-A36C-AF44-9634-BBCA4C299C47}"/>
              </a:ext>
            </a:extLst>
          </p:cNvPr>
          <p:cNvSpPr/>
          <p:nvPr/>
        </p:nvSpPr>
        <p:spPr>
          <a:xfrm>
            <a:off x="10467092" y="2774379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56" name="Gerade Verbindung 655">
            <a:extLst>
              <a:ext uri="{FF2B5EF4-FFF2-40B4-BE49-F238E27FC236}">
                <a16:creationId xmlns:a16="http://schemas.microsoft.com/office/drawing/2014/main" id="{53C1C42E-92B8-F747-A51A-2FB9692A8322}"/>
              </a:ext>
            </a:extLst>
          </p:cNvPr>
          <p:cNvCxnSpPr>
            <a:cxnSpLocks/>
          </p:cNvCxnSpPr>
          <p:nvPr/>
        </p:nvCxnSpPr>
        <p:spPr>
          <a:xfrm>
            <a:off x="8251036" y="2052346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Gerade Verbindung 656">
            <a:extLst>
              <a:ext uri="{FF2B5EF4-FFF2-40B4-BE49-F238E27FC236}">
                <a16:creationId xmlns:a16="http://schemas.microsoft.com/office/drawing/2014/main" id="{1763C549-DE43-9A49-8678-074D5FC062C7}"/>
              </a:ext>
            </a:extLst>
          </p:cNvPr>
          <p:cNvCxnSpPr>
            <a:cxnSpLocks/>
          </p:cNvCxnSpPr>
          <p:nvPr/>
        </p:nvCxnSpPr>
        <p:spPr>
          <a:xfrm>
            <a:off x="8649822" y="2049672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Gerade Verbindung 657">
            <a:extLst>
              <a:ext uri="{FF2B5EF4-FFF2-40B4-BE49-F238E27FC236}">
                <a16:creationId xmlns:a16="http://schemas.microsoft.com/office/drawing/2014/main" id="{722AFD66-A004-414C-BE2A-679452325180}"/>
              </a:ext>
            </a:extLst>
          </p:cNvPr>
          <p:cNvCxnSpPr>
            <a:cxnSpLocks/>
          </p:cNvCxnSpPr>
          <p:nvPr/>
        </p:nvCxnSpPr>
        <p:spPr>
          <a:xfrm>
            <a:off x="9036410" y="2057956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Gerade Verbindung 658">
            <a:extLst>
              <a:ext uri="{FF2B5EF4-FFF2-40B4-BE49-F238E27FC236}">
                <a16:creationId xmlns:a16="http://schemas.microsoft.com/office/drawing/2014/main" id="{B87DA4F7-55BA-5849-8A09-1EE938FAE876}"/>
              </a:ext>
            </a:extLst>
          </p:cNvPr>
          <p:cNvCxnSpPr>
            <a:cxnSpLocks/>
          </p:cNvCxnSpPr>
          <p:nvPr/>
        </p:nvCxnSpPr>
        <p:spPr>
          <a:xfrm>
            <a:off x="9435196" y="2055282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Gerade Verbindung 659">
            <a:extLst>
              <a:ext uri="{FF2B5EF4-FFF2-40B4-BE49-F238E27FC236}">
                <a16:creationId xmlns:a16="http://schemas.microsoft.com/office/drawing/2014/main" id="{11E255EA-2873-514B-A201-FFDD543AD07B}"/>
              </a:ext>
            </a:extLst>
          </p:cNvPr>
          <p:cNvCxnSpPr>
            <a:cxnSpLocks/>
          </p:cNvCxnSpPr>
          <p:nvPr/>
        </p:nvCxnSpPr>
        <p:spPr>
          <a:xfrm>
            <a:off x="9810565" y="2046736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Gerade Verbindung 660">
            <a:extLst>
              <a:ext uri="{FF2B5EF4-FFF2-40B4-BE49-F238E27FC236}">
                <a16:creationId xmlns:a16="http://schemas.microsoft.com/office/drawing/2014/main" id="{1B545A92-D922-4743-A6C9-D345A4DB45FF}"/>
              </a:ext>
            </a:extLst>
          </p:cNvPr>
          <p:cNvCxnSpPr>
            <a:cxnSpLocks/>
          </p:cNvCxnSpPr>
          <p:nvPr/>
        </p:nvCxnSpPr>
        <p:spPr>
          <a:xfrm>
            <a:off x="10588425" y="2046063"/>
            <a:ext cx="0" cy="12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8" name="Oval 667">
            <a:extLst>
              <a:ext uri="{FF2B5EF4-FFF2-40B4-BE49-F238E27FC236}">
                <a16:creationId xmlns:a16="http://schemas.microsoft.com/office/drawing/2014/main" id="{C403497A-C5C3-7845-A2A0-B0A75F35E560}"/>
              </a:ext>
            </a:extLst>
          </p:cNvPr>
          <p:cNvSpPr/>
          <p:nvPr/>
        </p:nvSpPr>
        <p:spPr>
          <a:xfrm>
            <a:off x="6854635" y="8632906"/>
            <a:ext cx="278294" cy="2782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1" name="Textfeld 670">
            <a:extLst>
              <a:ext uri="{FF2B5EF4-FFF2-40B4-BE49-F238E27FC236}">
                <a16:creationId xmlns:a16="http://schemas.microsoft.com/office/drawing/2014/main" id="{BAAAE7A6-7838-8844-9249-547818D1231D}"/>
              </a:ext>
            </a:extLst>
          </p:cNvPr>
          <p:cNvSpPr txBox="1"/>
          <p:nvPr/>
        </p:nvSpPr>
        <p:spPr>
          <a:xfrm>
            <a:off x="5233283" y="664960"/>
            <a:ext cx="6017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72" name="Textfeld 671">
            <a:extLst>
              <a:ext uri="{FF2B5EF4-FFF2-40B4-BE49-F238E27FC236}">
                <a16:creationId xmlns:a16="http://schemas.microsoft.com/office/drawing/2014/main" id="{5CE081CC-F865-5941-A659-AE24DE6A7037}"/>
              </a:ext>
            </a:extLst>
          </p:cNvPr>
          <p:cNvSpPr txBox="1"/>
          <p:nvPr/>
        </p:nvSpPr>
        <p:spPr>
          <a:xfrm>
            <a:off x="2616871" y="697706"/>
            <a:ext cx="6017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74" name="Textfeld 673">
            <a:extLst>
              <a:ext uri="{FF2B5EF4-FFF2-40B4-BE49-F238E27FC236}">
                <a16:creationId xmlns:a16="http://schemas.microsoft.com/office/drawing/2014/main" id="{277CDADC-1090-A349-AE91-9DC1BF340031}"/>
              </a:ext>
            </a:extLst>
          </p:cNvPr>
          <p:cNvSpPr txBox="1"/>
          <p:nvPr/>
        </p:nvSpPr>
        <p:spPr>
          <a:xfrm>
            <a:off x="4982797" y="292190"/>
            <a:ext cx="17798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kitchen</a:t>
            </a:r>
            <a:endParaRPr lang="de-DE" sz="20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77" name="Grafik 676" descr="Ein Bild, das drinnen, Wand, Boden, Bett enthält.&#10;&#10;Automatisch generierte Beschreibung">
            <a:extLst>
              <a:ext uri="{FF2B5EF4-FFF2-40B4-BE49-F238E27FC236}">
                <a16:creationId xmlns:a16="http://schemas.microsoft.com/office/drawing/2014/main" id="{CDB801F2-6EF4-1846-8D79-00DB916A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87" y="713349"/>
            <a:ext cx="721374" cy="721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9" name="Grafik 678" descr="Ein Bild, das Wand, drinnen, Raum, Bett enthält.&#10;&#10;Automatisch generierte Beschreibung">
            <a:extLst>
              <a:ext uri="{FF2B5EF4-FFF2-40B4-BE49-F238E27FC236}">
                <a16:creationId xmlns:a16="http://schemas.microsoft.com/office/drawing/2014/main" id="{6F669CC4-E35F-9941-9096-F3DB84224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73" y="713355"/>
            <a:ext cx="713008" cy="713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1" name="Grafik 680" descr="Ein Bild, das drinnen, Wand, Bett, Raum enthält.&#10;&#10;Automatisch generierte Beschreibung">
            <a:extLst>
              <a:ext uri="{FF2B5EF4-FFF2-40B4-BE49-F238E27FC236}">
                <a16:creationId xmlns:a16="http://schemas.microsoft.com/office/drawing/2014/main" id="{8FD991B7-E8B0-E34F-A7D9-008F9C786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324" y="702325"/>
            <a:ext cx="735229" cy="735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3" name="Grafik 682" descr="Ein Bild, das drinnen, Boden, Wand, Küche enthält.&#10;&#10;Automatisch generierte Beschreibung">
            <a:extLst>
              <a:ext uri="{FF2B5EF4-FFF2-40B4-BE49-F238E27FC236}">
                <a16:creationId xmlns:a16="http://schemas.microsoft.com/office/drawing/2014/main" id="{525D3233-6CD0-F04E-B79A-5A9291A66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165" y="706881"/>
            <a:ext cx="721374" cy="721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5" name="Grafik 684" descr="Ein Bild, das drinnen, Wand, Boden, Raum enthält.&#10;&#10;Automatisch generierte Beschreibung">
            <a:extLst>
              <a:ext uri="{FF2B5EF4-FFF2-40B4-BE49-F238E27FC236}">
                <a16:creationId xmlns:a16="http://schemas.microsoft.com/office/drawing/2014/main" id="{B8CC9703-967B-9D46-8DBD-008B50A95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986" y="717514"/>
            <a:ext cx="721374" cy="7213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2A6A71C-86C9-A944-8235-AF32B2AC249E}"/>
              </a:ext>
            </a:extLst>
          </p:cNvPr>
          <p:cNvCxnSpPr>
            <a:cxnSpLocks/>
          </p:cNvCxnSpPr>
          <p:nvPr/>
        </p:nvCxnSpPr>
        <p:spPr>
          <a:xfrm>
            <a:off x="6479605" y="1431603"/>
            <a:ext cx="0" cy="2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8" name="Grafik 687" descr="Ein Bild, das drinnen, Boden, Wand, lebend enthält.&#10;&#10;Automatisch generierte Beschreibung">
            <a:extLst>
              <a:ext uri="{FF2B5EF4-FFF2-40B4-BE49-F238E27FC236}">
                <a16:creationId xmlns:a16="http://schemas.microsoft.com/office/drawing/2014/main" id="{4B7CB640-47DD-234D-B2E2-DFEAF5863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553" y="749155"/>
            <a:ext cx="721374" cy="721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89" name="Textfeld 688">
            <a:extLst>
              <a:ext uri="{FF2B5EF4-FFF2-40B4-BE49-F238E27FC236}">
                <a16:creationId xmlns:a16="http://schemas.microsoft.com/office/drawing/2014/main" id="{FD9C47DB-5FBA-4240-AAA7-2D1FA50F9053}"/>
              </a:ext>
            </a:extLst>
          </p:cNvPr>
          <p:cNvSpPr txBox="1"/>
          <p:nvPr/>
        </p:nvSpPr>
        <p:spPr>
          <a:xfrm>
            <a:off x="9237247" y="720378"/>
            <a:ext cx="6017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690" name="Gerade Verbindung 689">
            <a:extLst>
              <a:ext uri="{FF2B5EF4-FFF2-40B4-BE49-F238E27FC236}">
                <a16:creationId xmlns:a16="http://schemas.microsoft.com/office/drawing/2014/main" id="{83A27A5C-115E-C94D-81F8-D27A43F9F0ED}"/>
              </a:ext>
            </a:extLst>
          </p:cNvPr>
          <p:cNvCxnSpPr>
            <a:cxnSpLocks/>
            <a:stCxn id="668" idx="0"/>
            <a:endCxn id="269" idx="4"/>
          </p:cNvCxnSpPr>
          <p:nvPr/>
        </p:nvCxnSpPr>
        <p:spPr>
          <a:xfrm flipH="1" flipV="1">
            <a:off x="2530552" y="7773394"/>
            <a:ext cx="4463230" cy="859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Gerade Verbindung 692">
            <a:extLst>
              <a:ext uri="{FF2B5EF4-FFF2-40B4-BE49-F238E27FC236}">
                <a16:creationId xmlns:a16="http://schemas.microsoft.com/office/drawing/2014/main" id="{43647C74-6A7C-4F42-BCF2-2A7C24D7A200}"/>
              </a:ext>
            </a:extLst>
          </p:cNvPr>
          <p:cNvCxnSpPr>
            <a:cxnSpLocks/>
            <a:stCxn id="668" idx="0"/>
            <a:endCxn id="413" idx="4"/>
          </p:cNvCxnSpPr>
          <p:nvPr/>
        </p:nvCxnSpPr>
        <p:spPr>
          <a:xfrm flipH="1" flipV="1">
            <a:off x="5483962" y="7762884"/>
            <a:ext cx="1509823" cy="870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6" name="Gerade Verbindung 695">
            <a:extLst>
              <a:ext uri="{FF2B5EF4-FFF2-40B4-BE49-F238E27FC236}">
                <a16:creationId xmlns:a16="http://schemas.microsoft.com/office/drawing/2014/main" id="{CF3B8294-D96D-8C4A-B6C2-145E0D5CE745}"/>
              </a:ext>
            </a:extLst>
          </p:cNvPr>
          <p:cNvCxnSpPr>
            <a:cxnSpLocks/>
            <a:stCxn id="668" idx="0"/>
            <a:endCxn id="629" idx="4"/>
          </p:cNvCxnSpPr>
          <p:nvPr/>
        </p:nvCxnSpPr>
        <p:spPr>
          <a:xfrm flipV="1">
            <a:off x="6993785" y="7773396"/>
            <a:ext cx="2496925" cy="859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9" name="Gerade Verbindung 698">
            <a:extLst>
              <a:ext uri="{FF2B5EF4-FFF2-40B4-BE49-F238E27FC236}">
                <a16:creationId xmlns:a16="http://schemas.microsoft.com/office/drawing/2014/main" id="{0EF81186-C8E9-CD4A-96FE-9DAFE8381627}"/>
              </a:ext>
            </a:extLst>
          </p:cNvPr>
          <p:cNvCxnSpPr>
            <a:cxnSpLocks/>
            <a:stCxn id="668" idx="0"/>
          </p:cNvCxnSpPr>
          <p:nvPr/>
        </p:nvCxnSpPr>
        <p:spPr>
          <a:xfrm flipV="1">
            <a:off x="6993785" y="7900988"/>
            <a:ext cx="155163" cy="731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2" name="Gerade Verbindung 701">
            <a:extLst>
              <a:ext uri="{FF2B5EF4-FFF2-40B4-BE49-F238E27FC236}">
                <a16:creationId xmlns:a16="http://schemas.microsoft.com/office/drawing/2014/main" id="{0D26EA1A-959E-FB4E-8A1F-18E4C2DECB71}"/>
              </a:ext>
            </a:extLst>
          </p:cNvPr>
          <p:cNvCxnSpPr>
            <a:cxnSpLocks/>
            <a:stCxn id="668" idx="0"/>
          </p:cNvCxnSpPr>
          <p:nvPr/>
        </p:nvCxnSpPr>
        <p:spPr>
          <a:xfrm flipV="1">
            <a:off x="6993782" y="7909769"/>
            <a:ext cx="389657" cy="723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Gerade Verbindung 707">
            <a:extLst>
              <a:ext uri="{FF2B5EF4-FFF2-40B4-BE49-F238E27FC236}">
                <a16:creationId xmlns:a16="http://schemas.microsoft.com/office/drawing/2014/main" id="{274E5CA6-6A83-ED43-A145-31AAF378CE33}"/>
              </a:ext>
            </a:extLst>
          </p:cNvPr>
          <p:cNvCxnSpPr>
            <a:cxnSpLocks/>
            <a:stCxn id="668" idx="0"/>
          </p:cNvCxnSpPr>
          <p:nvPr/>
        </p:nvCxnSpPr>
        <p:spPr>
          <a:xfrm flipV="1">
            <a:off x="6993785" y="7900988"/>
            <a:ext cx="764763" cy="731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4" name="Textfeld 723">
            <a:extLst>
              <a:ext uri="{FF2B5EF4-FFF2-40B4-BE49-F238E27FC236}">
                <a16:creationId xmlns:a16="http://schemas.microsoft.com/office/drawing/2014/main" id="{8823687B-BE68-1F47-8BDF-41298E15CE16}"/>
              </a:ext>
            </a:extLst>
          </p:cNvPr>
          <p:cNvSpPr txBox="1"/>
          <p:nvPr/>
        </p:nvSpPr>
        <p:spPr>
          <a:xfrm>
            <a:off x="188009" y="8048619"/>
            <a:ext cx="7728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+mj-lt"/>
              </a:rPr>
              <a:t>Dense</a:t>
            </a:r>
            <a:r>
              <a:rPr lang="de-DE" sz="1600" dirty="0">
                <a:latin typeface="+mj-lt"/>
              </a:rPr>
              <a:t>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Layer 3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339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</Words>
  <Application>Microsoft Macintosh PowerPoint</Application>
  <PresentationFormat>Benutzerdefiniert</PresentationFormat>
  <Paragraphs>63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Becker, Dominik</dc:creator>
  <cp:lastModifiedBy>Becker, Dominik</cp:lastModifiedBy>
  <cp:revision>9</cp:revision>
  <dcterms:created xsi:type="dcterms:W3CDTF">2022-02-09T17:55:21Z</dcterms:created>
  <dcterms:modified xsi:type="dcterms:W3CDTF">2022-02-24T11:07:06Z</dcterms:modified>
</cp:coreProperties>
</file>