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431958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4"/>
    <p:restoredTop sz="96327"/>
  </p:normalViewPr>
  <p:slideViewPr>
    <p:cSldViewPr snapToGrid="0" snapToObjects="1">
      <p:cViewPr>
        <p:scale>
          <a:sx n="117" d="100"/>
          <a:sy n="117" d="100"/>
        </p:scale>
        <p:origin x="3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1178222"/>
            <a:ext cx="3671650" cy="250642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3781306"/>
            <a:ext cx="3239691" cy="1738167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98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383297"/>
            <a:ext cx="931411" cy="61010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383297"/>
            <a:ext cx="2740239" cy="61010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30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794831"/>
            <a:ext cx="3725645" cy="2994714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4817876"/>
            <a:ext cx="3725645" cy="157484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66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916484"/>
            <a:ext cx="1835825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916484"/>
            <a:ext cx="1835825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26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83299"/>
            <a:ext cx="3725645" cy="1391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764832"/>
            <a:ext cx="1827388" cy="864917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2629749"/>
            <a:ext cx="1827388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764832"/>
            <a:ext cx="1836388" cy="864917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2629749"/>
            <a:ext cx="1836388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99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77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6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79954"/>
            <a:ext cx="1393180" cy="1679840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1036570"/>
            <a:ext cx="2186791" cy="5116178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2159794"/>
            <a:ext cx="1393180" cy="40012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06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79954"/>
            <a:ext cx="1393180" cy="1679840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1036570"/>
            <a:ext cx="2186791" cy="5116178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2159794"/>
            <a:ext cx="1393180" cy="40012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93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383299"/>
            <a:ext cx="372564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916484"/>
            <a:ext cx="372564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6672698"/>
            <a:ext cx="97190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394B0-BE13-8A4E-86E9-77031865A560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6672698"/>
            <a:ext cx="145786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6672698"/>
            <a:ext cx="97190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25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2742B4C-D982-FF46-84C2-9EFA3902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94" y="89831"/>
            <a:ext cx="3723007" cy="74259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139FE06-38FC-3147-B558-17D2EE27F60E}"/>
              </a:ext>
            </a:extLst>
          </p:cNvPr>
          <p:cNvSpPr/>
          <p:nvPr/>
        </p:nvSpPr>
        <p:spPr>
          <a:xfrm>
            <a:off x="1379086" y="1081755"/>
            <a:ext cx="2626079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ResNet50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A5950C3-1B26-C44D-9562-C7937EE131D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692123" y="831636"/>
            <a:ext cx="0" cy="25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F71FBD3-BC0D-AF43-9391-FC882F97E752}"/>
              </a:ext>
            </a:extLst>
          </p:cNvPr>
          <p:cNvSpPr/>
          <p:nvPr/>
        </p:nvSpPr>
        <p:spPr>
          <a:xfrm>
            <a:off x="1379082" y="1810531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A2C970-0BFB-5B4E-84C6-97B1025DCBB9}"/>
              </a:ext>
            </a:extLst>
          </p:cNvPr>
          <p:cNvSpPr/>
          <p:nvPr/>
        </p:nvSpPr>
        <p:spPr>
          <a:xfrm>
            <a:off x="1766708" y="1810531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DBE7C8-6ABC-6B41-869C-58615FC50E7B}"/>
              </a:ext>
            </a:extLst>
          </p:cNvPr>
          <p:cNvSpPr/>
          <p:nvPr/>
        </p:nvSpPr>
        <p:spPr>
          <a:xfrm>
            <a:off x="2154334" y="1810531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F60052-7EFD-0247-A054-D037621BA624}"/>
              </a:ext>
            </a:extLst>
          </p:cNvPr>
          <p:cNvSpPr/>
          <p:nvPr/>
        </p:nvSpPr>
        <p:spPr>
          <a:xfrm>
            <a:off x="2541960" y="1810531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AC2745-36DA-D547-9378-0D195C78087E}"/>
              </a:ext>
            </a:extLst>
          </p:cNvPr>
          <p:cNvSpPr/>
          <p:nvPr/>
        </p:nvSpPr>
        <p:spPr>
          <a:xfrm>
            <a:off x="2929586" y="1810531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13959B-C490-4B4F-96EB-FCFEC8F8F757}"/>
              </a:ext>
            </a:extLst>
          </p:cNvPr>
          <p:cNvSpPr/>
          <p:nvPr/>
        </p:nvSpPr>
        <p:spPr>
          <a:xfrm>
            <a:off x="3704839" y="1810531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DF8E83DB-8DF5-BF45-94BE-639369D19C72}"/>
              </a:ext>
            </a:extLst>
          </p:cNvPr>
          <p:cNvCxnSpPr>
            <a:cxnSpLocks/>
            <a:stCxn id="16" idx="4"/>
            <a:endCxn id="28" idx="0"/>
          </p:cNvCxnSpPr>
          <p:nvPr/>
        </p:nvCxnSpPr>
        <p:spPr>
          <a:xfrm>
            <a:off x="1518229" y="2088825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848FEE8-1613-AB45-BC48-4B81F0FBA5BD}"/>
              </a:ext>
            </a:extLst>
          </p:cNvPr>
          <p:cNvSpPr/>
          <p:nvPr/>
        </p:nvSpPr>
        <p:spPr>
          <a:xfrm>
            <a:off x="1401110" y="3778207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9E4BCAF-8EFF-674A-B6CD-277275BC2E45}"/>
              </a:ext>
            </a:extLst>
          </p:cNvPr>
          <p:cNvSpPr/>
          <p:nvPr/>
        </p:nvSpPr>
        <p:spPr>
          <a:xfrm>
            <a:off x="1788736" y="3778207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F7B076B-E2A9-404D-892E-A435CF3CB099}"/>
              </a:ext>
            </a:extLst>
          </p:cNvPr>
          <p:cNvSpPr/>
          <p:nvPr/>
        </p:nvSpPr>
        <p:spPr>
          <a:xfrm>
            <a:off x="2176362" y="3778207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632E25-2052-1B46-A60D-ADEB01603319}"/>
              </a:ext>
            </a:extLst>
          </p:cNvPr>
          <p:cNvSpPr/>
          <p:nvPr/>
        </p:nvSpPr>
        <p:spPr>
          <a:xfrm>
            <a:off x="2563988" y="3778207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A275D58-9157-F041-A6E7-5A88EFA0E596}"/>
              </a:ext>
            </a:extLst>
          </p:cNvPr>
          <p:cNvSpPr/>
          <p:nvPr/>
        </p:nvSpPr>
        <p:spPr>
          <a:xfrm>
            <a:off x="2951614" y="3778207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EDA9E3-AEC7-C043-916B-4873EF185D95}"/>
              </a:ext>
            </a:extLst>
          </p:cNvPr>
          <p:cNvSpPr/>
          <p:nvPr/>
        </p:nvSpPr>
        <p:spPr>
          <a:xfrm>
            <a:off x="3726867" y="3778207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73B4647-8435-4F43-9FE9-456A5721389E}"/>
              </a:ext>
            </a:extLst>
          </p:cNvPr>
          <p:cNvSpPr txBox="1"/>
          <p:nvPr/>
        </p:nvSpPr>
        <p:spPr>
          <a:xfrm>
            <a:off x="3317212" y="1810531"/>
            <a:ext cx="32412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ECDD297-EC76-F149-B135-F5D042C6DC21}"/>
              </a:ext>
            </a:extLst>
          </p:cNvPr>
          <p:cNvSpPr txBox="1"/>
          <p:nvPr/>
        </p:nvSpPr>
        <p:spPr>
          <a:xfrm>
            <a:off x="3317212" y="3787614"/>
            <a:ext cx="32412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D903B063-6FAB-124D-B439-4B6951242453}"/>
              </a:ext>
            </a:extLst>
          </p:cNvPr>
          <p:cNvCxnSpPr>
            <a:cxnSpLocks/>
            <a:stCxn id="16" idx="4"/>
            <a:endCxn id="29" idx="0"/>
          </p:cNvCxnSpPr>
          <p:nvPr/>
        </p:nvCxnSpPr>
        <p:spPr>
          <a:xfrm>
            <a:off x="1518229" y="2088825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3EE49A7E-5D0A-004C-ACB7-F229DC5E3152}"/>
              </a:ext>
            </a:extLst>
          </p:cNvPr>
          <p:cNvCxnSpPr>
            <a:cxnSpLocks/>
            <a:stCxn id="16" idx="4"/>
            <a:endCxn id="30" idx="0"/>
          </p:cNvCxnSpPr>
          <p:nvPr/>
        </p:nvCxnSpPr>
        <p:spPr>
          <a:xfrm>
            <a:off x="1518229" y="2088825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B81B1C05-4CAC-334C-BA8D-214BF56AEC25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518229" y="2088825"/>
            <a:ext cx="118490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E6CEC752-6563-624B-956F-9BF19E15D961}"/>
              </a:ext>
            </a:extLst>
          </p:cNvPr>
          <p:cNvCxnSpPr>
            <a:cxnSpLocks/>
            <a:stCxn id="16" idx="4"/>
            <a:endCxn id="34" idx="0"/>
          </p:cNvCxnSpPr>
          <p:nvPr/>
        </p:nvCxnSpPr>
        <p:spPr>
          <a:xfrm>
            <a:off x="1518233" y="2088825"/>
            <a:ext cx="2347785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4C4628E6-4691-844C-AD9F-4D4FF08E618F}"/>
              </a:ext>
            </a:extLst>
          </p:cNvPr>
          <p:cNvCxnSpPr>
            <a:cxnSpLocks/>
            <a:stCxn id="16" idx="4"/>
            <a:endCxn id="32" idx="0"/>
          </p:cNvCxnSpPr>
          <p:nvPr/>
        </p:nvCxnSpPr>
        <p:spPr>
          <a:xfrm>
            <a:off x="1518229" y="2088825"/>
            <a:ext cx="1572532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>
            <a:extLst>
              <a:ext uri="{FF2B5EF4-FFF2-40B4-BE49-F238E27FC236}">
                <a16:creationId xmlns:a16="http://schemas.microsoft.com/office/drawing/2014/main" id="{52C428F7-F886-274B-BC60-401BF18A1E62}"/>
              </a:ext>
            </a:extLst>
          </p:cNvPr>
          <p:cNvCxnSpPr>
            <a:cxnSpLocks/>
          </p:cNvCxnSpPr>
          <p:nvPr/>
        </p:nvCxnSpPr>
        <p:spPr>
          <a:xfrm>
            <a:off x="1903705" y="2088825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7C075AC9-BAAC-F042-A7FD-9C7B3F1188FF}"/>
              </a:ext>
            </a:extLst>
          </p:cNvPr>
          <p:cNvCxnSpPr>
            <a:cxnSpLocks/>
          </p:cNvCxnSpPr>
          <p:nvPr/>
        </p:nvCxnSpPr>
        <p:spPr>
          <a:xfrm>
            <a:off x="1903705" y="2088825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3593498B-569D-D745-8CEE-A085A9814EAC}"/>
              </a:ext>
            </a:extLst>
          </p:cNvPr>
          <p:cNvCxnSpPr>
            <a:cxnSpLocks/>
          </p:cNvCxnSpPr>
          <p:nvPr/>
        </p:nvCxnSpPr>
        <p:spPr>
          <a:xfrm>
            <a:off x="1903705" y="2088825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DEC2327F-78CD-6C40-993B-A1161D6B15D4}"/>
              </a:ext>
            </a:extLst>
          </p:cNvPr>
          <p:cNvCxnSpPr>
            <a:cxnSpLocks/>
          </p:cNvCxnSpPr>
          <p:nvPr/>
        </p:nvCxnSpPr>
        <p:spPr>
          <a:xfrm>
            <a:off x="1903705" y="2088825"/>
            <a:ext cx="118490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C5A3D8B5-0A7E-2540-9BB3-9BE7BEC88BF3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540257" y="2088829"/>
            <a:ext cx="363448" cy="1689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165C3BFD-D172-B643-B907-E18CF0BC91A3}"/>
              </a:ext>
            </a:extLst>
          </p:cNvPr>
          <p:cNvCxnSpPr>
            <a:cxnSpLocks/>
          </p:cNvCxnSpPr>
          <p:nvPr/>
        </p:nvCxnSpPr>
        <p:spPr>
          <a:xfrm>
            <a:off x="2267153" y="2082918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58C6294C-3378-EF42-A08D-5059CEC5FD68}"/>
              </a:ext>
            </a:extLst>
          </p:cNvPr>
          <p:cNvCxnSpPr>
            <a:cxnSpLocks/>
          </p:cNvCxnSpPr>
          <p:nvPr/>
        </p:nvCxnSpPr>
        <p:spPr>
          <a:xfrm>
            <a:off x="2267153" y="2082918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0A73358A-1CF1-3F4C-A944-AFD80CD3794C}"/>
              </a:ext>
            </a:extLst>
          </p:cNvPr>
          <p:cNvCxnSpPr>
            <a:cxnSpLocks/>
          </p:cNvCxnSpPr>
          <p:nvPr/>
        </p:nvCxnSpPr>
        <p:spPr>
          <a:xfrm>
            <a:off x="2267153" y="2082918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9FDC7E64-0C7D-F949-A16A-B13045C6DE5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927883" y="2082922"/>
            <a:ext cx="339270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77">
            <a:extLst>
              <a:ext uri="{FF2B5EF4-FFF2-40B4-BE49-F238E27FC236}">
                <a16:creationId xmlns:a16="http://schemas.microsoft.com/office/drawing/2014/main" id="{CFF3DFCA-94C5-6146-9485-DF0BDFAD7607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540257" y="2082922"/>
            <a:ext cx="726896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78">
            <a:extLst>
              <a:ext uri="{FF2B5EF4-FFF2-40B4-BE49-F238E27FC236}">
                <a16:creationId xmlns:a16="http://schemas.microsoft.com/office/drawing/2014/main" id="{B0BC25F0-2717-6144-8417-005A9EFD3002}"/>
              </a:ext>
            </a:extLst>
          </p:cNvPr>
          <p:cNvCxnSpPr>
            <a:cxnSpLocks/>
          </p:cNvCxnSpPr>
          <p:nvPr/>
        </p:nvCxnSpPr>
        <p:spPr>
          <a:xfrm>
            <a:off x="2267153" y="2082918"/>
            <a:ext cx="1572532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C7D353F6-E500-B34C-8B39-57AE0CD844D9}"/>
              </a:ext>
            </a:extLst>
          </p:cNvPr>
          <p:cNvCxnSpPr>
            <a:cxnSpLocks/>
          </p:cNvCxnSpPr>
          <p:nvPr/>
        </p:nvCxnSpPr>
        <p:spPr>
          <a:xfrm>
            <a:off x="2676807" y="2082918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80B1F2E9-AAED-084B-8D48-99DD117B2D8B}"/>
              </a:ext>
            </a:extLst>
          </p:cNvPr>
          <p:cNvCxnSpPr>
            <a:cxnSpLocks/>
          </p:cNvCxnSpPr>
          <p:nvPr/>
        </p:nvCxnSpPr>
        <p:spPr>
          <a:xfrm>
            <a:off x="2676807" y="2082918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BD4A8F02-421B-9D45-8725-0E8D8893D252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540257" y="2082922"/>
            <a:ext cx="1136550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90AD8BEB-0E8C-AA47-B0F3-C2EC69F364F9}"/>
              </a:ext>
            </a:extLst>
          </p:cNvPr>
          <p:cNvCxnSpPr>
            <a:cxnSpLocks/>
          </p:cNvCxnSpPr>
          <p:nvPr/>
        </p:nvCxnSpPr>
        <p:spPr>
          <a:xfrm>
            <a:off x="2676807" y="2082918"/>
            <a:ext cx="118490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85">
            <a:extLst>
              <a:ext uri="{FF2B5EF4-FFF2-40B4-BE49-F238E27FC236}">
                <a16:creationId xmlns:a16="http://schemas.microsoft.com/office/drawing/2014/main" id="{F3D12EC1-EABA-974E-AAD7-8B15A64A493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927883" y="2082922"/>
            <a:ext cx="748924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F4FA23EB-B468-FE4F-B085-B106BC34113E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2315509" y="2082922"/>
            <a:ext cx="361298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53B4364E-496D-9A4C-8CD5-CA0F52B49F29}"/>
              </a:ext>
            </a:extLst>
          </p:cNvPr>
          <p:cNvCxnSpPr>
            <a:cxnSpLocks/>
          </p:cNvCxnSpPr>
          <p:nvPr/>
        </p:nvCxnSpPr>
        <p:spPr>
          <a:xfrm>
            <a:off x="3055475" y="2082918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485297FA-6AEC-864B-BE6F-51D5359FB0D5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2703135" y="2082922"/>
            <a:ext cx="352340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46CDA5F6-B4E7-3C4A-82FF-5841266E0114}"/>
              </a:ext>
            </a:extLst>
          </p:cNvPr>
          <p:cNvCxnSpPr>
            <a:cxnSpLocks/>
          </p:cNvCxnSpPr>
          <p:nvPr/>
        </p:nvCxnSpPr>
        <p:spPr>
          <a:xfrm>
            <a:off x="3055475" y="2082918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93">
            <a:extLst>
              <a:ext uri="{FF2B5EF4-FFF2-40B4-BE49-F238E27FC236}">
                <a16:creationId xmlns:a16="http://schemas.microsoft.com/office/drawing/2014/main" id="{7CA198BF-1317-D74A-A946-F11552AC6B32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2315509" y="2082922"/>
            <a:ext cx="739966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7D40E0B6-00EC-8841-B847-9C17D1255A6A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540257" y="2082922"/>
            <a:ext cx="1515218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410F8503-ED4E-CB47-820B-86480BB312E1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927883" y="2082922"/>
            <a:ext cx="1127592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6F390C6-CF1E-3C44-BE45-CA7D1D7C2031}"/>
              </a:ext>
            </a:extLst>
          </p:cNvPr>
          <p:cNvCxnSpPr>
            <a:cxnSpLocks/>
          </p:cNvCxnSpPr>
          <p:nvPr/>
        </p:nvCxnSpPr>
        <p:spPr>
          <a:xfrm>
            <a:off x="3839685" y="2094732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F4DA0176-2689-2747-A516-C859C586A04C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090761" y="2094736"/>
            <a:ext cx="748924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B4FEEF19-494D-224F-9440-48242BB67489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2703135" y="2094736"/>
            <a:ext cx="1136550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EEFA360A-1B58-6B48-9A95-394B00BB9D5A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2315509" y="2094736"/>
            <a:ext cx="1524176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1BE2CCF1-438F-3545-99E2-7AB19758BC3B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540257" y="2094736"/>
            <a:ext cx="2299428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A1863016-C9BC-BA46-9BA6-EC7C108E674E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927883" y="2094736"/>
            <a:ext cx="1911802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EB41A482-CA28-DD4C-BC44-A7DB5C6A037F}"/>
              </a:ext>
            </a:extLst>
          </p:cNvPr>
          <p:cNvSpPr/>
          <p:nvPr/>
        </p:nvSpPr>
        <p:spPr>
          <a:xfrm>
            <a:off x="1379086" y="2429983"/>
            <a:ext cx="2626079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Batchnorm Layer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17A685B-6FB3-5249-8E5C-EDD784862EF6}"/>
              </a:ext>
            </a:extLst>
          </p:cNvPr>
          <p:cNvSpPr/>
          <p:nvPr/>
        </p:nvSpPr>
        <p:spPr>
          <a:xfrm>
            <a:off x="1379086" y="3057786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Dropout Layer</a:t>
            </a:r>
          </a:p>
        </p:txBody>
      </p:sp>
      <p:cxnSp>
        <p:nvCxnSpPr>
          <p:cNvPr id="113" name="Gerade Verbindung 112">
            <a:extLst>
              <a:ext uri="{FF2B5EF4-FFF2-40B4-BE49-F238E27FC236}">
                <a16:creationId xmlns:a16="http://schemas.microsoft.com/office/drawing/2014/main" id="{C5305B3F-FB88-6142-A6EC-A99E9B43FE5B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1518229" y="1459442"/>
            <a:ext cx="1173897" cy="351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113">
            <a:extLst>
              <a:ext uri="{FF2B5EF4-FFF2-40B4-BE49-F238E27FC236}">
                <a16:creationId xmlns:a16="http://schemas.microsoft.com/office/drawing/2014/main" id="{72CC1467-AE94-5F47-B562-F0DCDDC8CEB6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H="1">
            <a:off x="1905859" y="1459442"/>
            <a:ext cx="786267" cy="35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 Verbindung 116">
            <a:extLst>
              <a:ext uri="{FF2B5EF4-FFF2-40B4-BE49-F238E27FC236}">
                <a16:creationId xmlns:a16="http://schemas.microsoft.com/office/drawing/2014/main" id="{D00A02FE-D682-E546-B06C-22160EAE4FD8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2293485" y="1459442"/>
            <a:ext cx="398641" cy="35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 Verbindung 119">
            <a:extLst>
              <a:ext uri="{FF2B5EF4-FFF2-40B4-BE49-F238E27FC236}">
                <a16:creationId xmlns:a16="http://schemas.microsoft.com/office/drawing/2014/main" id="{8B750847-73A7-A447-B4B6-9A01023FA9BC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2681111" y="1459442"/>
            <a:ext cx="11015" cy="35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Gerade Verbindung 122">
            <a:extLst>
              <a:ext uri="{FF2B5EF4-FFF2-40B4-BE49-F238E27FC236}">
                <a16:creationId xmlns:a16="http://schemas.microsoft.com/office/drawing/2014/main" id="{F4FC22A7-3B2A-4546-BB70-9F5EDBF999DE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2692126" y="1459442"/>
            <a:ext cx="376611" cy="35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CCACCF9C-8857-604A-B634-CE36B880192B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2692122" y="1459442"/>
            <a:ext cx="1151864" cy="35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feld 128">
            <a:extLst>
              <a:ext uri="{FF2B5EF4-FFF2-40B4-BE49-F238E27FC236}">
                <a16:creationId xmlns:a16="http://schemas.microsoft.com/office/drawing/2014/main" id="{1C85A811-48B1-3B49-A297-DBE082499965}"/>
              </a:ext>
            </a:extLst>
          </p:cNvPr>
          <p:cNvSpPr txBox="1"/>
          <p:nvPr/>
        </p:nvSpPr>
        <p:spPr>
          <a:xfrm>
            <a:off x="334121" y="1580997"/>
            <a:ext cx="903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latin typeface="+mj-lt"/>
              </a:rPr>
              <a:t>ResNet</a:t>
            </a:r>
            <a:r>
              <a:rPr lang="de-DE" sz="1600" dirty="0">
                <a:latin typeface="+mj-lt"/>
              </a:rPr>
              <a:t> 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Features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62809BAF-98AF-A349-ABB7-0A1B4BF8BF16}"/>
              </a:ext>
            </a:extLst>
          </p:cNvPr>
          <p:cNvSpPr txBox="1"/>
          <p:nvPr/>
        </p:nvSpPr>
        <p:spPr>
          <a:xfrm>
            <a:off x="395167" y="3566032"/>
            <a:ext cx="781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latin typeface="+mj-lt"/>
              </a:rPr>
              <a:t>Dense</a:t>
            </a:r>
            <a:r>
              <a:rPr lang="de-DE" sz="1600" dirty="0">
                <a:latin typeface="+mj-lt"/>
              </a:rPr>
              <a:t> 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Layer 1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(128)</a:t>
            </a:r>
          </a:p>
        </p:txBody>
      </p:sp>
      <p:cxnSp>
        <p:nvCxnSpPr>
          <p:cNvPr id="137" name="Gerade Verbindung 136">
            <a:extLst>
              <a:ext uri="{FF2B5EF4-FFF2-40B4-BE49-F238E27FC236}">
                <a16:creationId xmlns:a16="http://schemas.microsoft.com/office/drawing/2014/main" id="{E5169463-BACB-2941-ACA4-30CB4721820D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1535347" y="4064856"/>
            <a:ext cx="34330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1CEE1370-ED44-AC4D-80DB-23855C5A63B4}"/>
              </a:ext>
            </a:extLst>
          </p:cNvPr>
          <p:cNvSpPr/>
          <p:nvPr/>
        </p:nvSpPr>
        <p:spPr>
          <a:xfrm>
            <a:off x="1739508" y="575423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96A808D-FD0B-E249-B70D-467F1DBD0A3E}"/>
              </a:ext>
            </a:extLst>
          </p:cNvPr>
          <p:cNvSpPr/>
          <p:nvPr/>
        </p:nvSpPr>
        <p:spPr>
          <a:xfrm>
            <a:off x="2127134" y="575423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4386010F-D4D5-5942-B230-5633E554BFF4}"/>
              </a:ext>
            </a:extLst>
          </p:cNvPr>
          <p:cNvSpPr/>
          <p:nvPr/>
        </p:nvSpPr>
        <p:spPr>
          <a:xfrm>
            <a:off x="2514760" y="575423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ED9B34D-03B4-5543-80F4-82FC08501C1D}"/>
              </a:ext>
            </a:extLst>
          </p:cNvPr>
          <p:cNvSpPr/>
          <p:nvPr/>
        </p:nvSpPr>
        <p:spPr>
          <a:xfrm>
            <a:off x="2902386" y="575423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8DAF280-23C0-F144-BF27-38197368D939}"/>
              </a:ext>
            </a:extLst>
          </p:cNvPr>
          <p:cNvSpPr/>
          <p:nvPr/>
        </p:nvSpPr>
        <p:spPr>
          <a:xfrm>
            <a:off x="3290012" y="575423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46" name="Gerade Verbindung 145">
            <a:extLst>
              <a:ext uri="{FF2B5EF4-FFF2-40B4-BE49-F238E27FC236}">
                <a16:creationId xmlns:a16="http://schemas.microsoft.com/office/drawing/2014/main" id="{19A8CCF8-D1DD-AD4A-9939-AE062808D5A1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1535347" y="4064856"/>
            <a:ext cx="73093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Gerade Verbindung 146">
            <a:extLst>
              <a:ext uri="{FF2B5EF4-FFF2-40B4-BE49-F238E27FC236}">
                <a16:creationId xmlns:a16="http://schemas.microsoft.com/office/drawing/2014/main" id="{E3831E4A-0982-8C41-9367-F17F519872FE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1535347" y="4064856"/>
            <a:ext cx="111856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Gerade Verbindung 147">
            <a:extLst>
              <a:ext uri="{FF2B5EF4-FFF2-40B4-BE49-F238E27FC236}">
                <a16:creationId xmlns:a16="http://schemas.microsoft.com/office/drawing/2014/main" id="{AE1E12F5-7419-B249-A35B-4A0FB314BC21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1535347" y="4064856"/>
            <a:ext cx="150618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1C176D17-5CBE-8549-80AD-4566DFA75110}"/>
              </a:ext>
            </a:extLst>
          </p:cNvPr>
          <p:cNvCxnSpPr>
            <a:cxnSpLocks/>
            <a:endCxn id="142" idx="0"/>
          </p:cNvCxnSpPr>
          <p:nvPr/>
        </p:nvCxnSpPr>
        <p:spPr>
          <a:xfrm>
            <a:off x="1535347" y="4064856"/>
            <a:ext cx="1893812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Gerade Verbindung 182">
            <a:extLst>
              <a:ext uri="{FF2B5EF4-FFF2-40B4-BE49-F238E27FC236}">
                <a16:creationId xmlns:a16="http://schemas.microsoft.com/office/drawing/2014/main" id="{AC49E06B-42AF-C743-8988-25078B513CD1}"/>
              </a:ext>
            </a:extLst>
          </p:cNvPr>
          <p:cNvCxnSpPr>
            <a:cxnSpLocks/>
          </p:cNvCxnSpPr>
          <p:nvPr/>
        </p:nvCxnSpPr>
        <p:spPr>
          <a:xfrm>
            <a:off x="1900814" y="4044687"/>
            <a:ext cx="34330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 Verbindung 183">
            <a:extLst>
              <a:ext uri="{FF2B5EF4-FFF2-40B4-BE49-F238E27FC236}">
                <a16:creationId xmlns:a16="http://schemas.microsoft.com/office/drawing/2014/main" id="{15897FD0-4D94-C14B-A886-921D4A7B42C7}"/>
              </a:ext>
            </a:extLst>
          </p:cNvPr>
          <p:cNvCxnSpPr>
            <a:cxnSpLocks/>
          </p:cNvCxnSpPr>
          <p:nvPr/>
        </p:nvCxnSpPr>
        <p:spPr>
          <a:xfrm>
            <a:off x="1900814" y="4044687"/>
            <a:ext cx="73093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Gerade Verbindung 184">
            <a:extLst>
              <a:ext uri="{FF2B5EF4-FFF2-40B4-BE49-F238E27FC236}">
                <a16:creationId xmlns:a16="http://schemas.microsoft.com/office/drawing/2014/main" id="{84CF18F5-C279-5649-AE07-9B64AB2402AE}"/>
              </a:ext>
            </a:extLst>
          </p:cNvPr>
          <p:cNvCxnSpPr>
            <a:cxnSpLocks/>
          </p:cNvCxnSpPr>
          <p:nvPr/>
        </p:nvCxnSpPr>
        <p:spPr>
          <a:xfrm>
            <a:off x="1900814" y="4044687"/>
            <a:ext cx="111856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Gerade Verbindung 185">
            <a:extLst>
              <a:ext uri="{FF2B5EF4-FFF2-40B4-BE49-F238E27FC236}">
                <a16:creationId xmlns:a16="http://schemas.microsoft.com/office/drawing/2014/main" id="{5F65EF9E-767A-1C43-BE5C-070D45BCBE85}"/>
              </a:ext>
            </a:extLst>
          </p:cNvPr>
          <p:cNvCxnSpPr>
            <a:cxnSpLocks/>
          </p:cNvCxnSpPr>
          <p:nvPr/>
        </p:nvCxnSpPr>
        <p:spPr>
          <a:xfrm>
            <a:off x="1900814" y="4044687"/>
            <a:ext cx="150618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Gerade Verbindung 186">
            <a:extLst>
              <a:ext uri="{FF2B5EF4-FFF2-40B4-BE49-F238E27FC236}">
                <a16:creationId xmlns:a16="http://schemas.microsoft.com/office/drawing/2014/main" id="{B73B11C4-AA7B-954C-9DFB-D3142549BBF9}"/>
              </a:ext>
            </a:extLst>
          </p:cNvPr>
          <p:cNvCxnSpPr>
            <a:cxnSpLocks/>
            <a:endCxn id="138" idx="0"/>
          </p:cNvCxnSpPr>
          <p:nvPr/>
        </p:nvCxnSpPr>
        <p:spPr>
          <a:xfrm flipH="1">
            <a:off x="1878659" y="4044691"/>
            <a:ext cx="22159" cy="1709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Gerade Verbindung 188">
            <a:extLst>
              <a:ext uri="{FF2B5EF4-FFF2-40B4-BE49-F238E27FC236}">
                <a16:creationId xmlns:a16="http://schemas.microsoft.com/office/drawing/2014/main" id="{CF449023-2502-BF47-BBF7-4CD7B06FDB5C}"/>
              </a:ext>
            </a:extLst>
          </p:cNvPr>
          <p:cNvCxnSpPr>
            <a:cxnSpLocks/>
          </p:cNvCxnSpPr>
          <p:nvPr/>
        </p:nvCxnSpPr>
        <p:spPr>
          <a:xfrm>
            <a:off x="2302407" y="4069197"/>
            <a:ext cx="34330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Gerade Verbindung 189">
            <a:extLst>
              <a:ext uri="{FF2B5EF4-FFF2-40B4-BE49-F238E27FC236}">
                <a16:creationId xmlns:a16="http://schemas.microsoft.com/office/drawing/2014/main" id="{EBFE547E-54B7-814E-92D9-9193DA642BD4}"/>
              </a:ext>
            </a:extLst>
          </p:cNvPr>
          <p:cNvCxnSpPr>
            <a:cxnSpLocks/>
          </p:cNvCxnSpPr>
          <p:nvPr/>
        </p:nvCxnSpPr>
        <p:spPr>
          <a:xfrm>
            <a:off x="2302407" y="4069197"/>
            <a:ext cx="73093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Gerade Verbindung 190">
            <a:extLst>
              <a:ext uri="{FF2B5EF4-FFF2-40B4-BE49-F238E27FC236}">
                <a16:creationId xmlns:a16="http://schemas.microsoft.com/office/drawing/2014/main" id="{6093E49C-DA75-5341-B460-3602CA841AFB}"/>
              </a:ext>
            </a:extLst>
          </p:cNvPr>
          <p:cNvCxnSpPr>
            <a:cxnSpLocks/>
          </p:cNvCxnSpPr>
          <p:nvPr/>
        </p:nvCxnSpPr>
        <p:spPr>
          <a:xfrm>
            <a:off x="2302407" y="4069197"/>
            <a:ext cx="111856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FDE0B13C-D580-2E4D-8489-5138CE9477CF}"/>
              </a:ext>
            </a:extLst>
          </p:cNvPr>
          <p:cNvCxnSpPr>
            <a:cxnSpLocks/>
            <a:endCxn id="138" idx="0"/>
          </p:cNvCxnSpPr>
          <p:nvPr/>
        </p:nvCxnSpPr>
        <p:spPr>
          <a:xfrm flipH="1">
            <a:off x="1878655" y="4069201"/>
            <a:ext cx="423752" cy="1685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554C9F23-1009-5947-AA9E-4BA64E944C43}"/>
              </a:ext>
            </a:extLst>
          </p:cNvPr>
          <p:cNvCxnSpPr>
            <a:cxnSpLocks/>
            <a:endCxn id="139" idx="0"/>
          </p:cNvCxnSpPr>
          <p:nvPr/>
        </p:nvCxnSpPr>
        <p:spPr>
          <a:xfrm flipH="1">
            <a:off x="2266281" y="4069201"/>
            <a:ext cx="36126" cy="1685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Gerade Verbindung 195">
            <a:extLst>
              <a:ext uri="{FF2B5EF4-FFF2-40B4-BE49-F238E27FC236}">
                <a16:creationId xmlns:a16="http://schemas.microsoft.com/office/drawing/2014/main" id="{DA1E6EF4-8381-3540-AB00-C58B59EE2E28}"/>
              </a:ext>
            </a:extLst>
          </p:cNvPr>
          <p:cNvCxnSpPr>
            <a:cxnSpLocks/>
          </p:cNvCxnSpPr>
          <p:nvPr/>
        </p:nvCxnSpPr>
        <p:spPr>
          <a:xfrm>
            <a:off x="2702184" y="4069197"/>
            <a:ext cx="34330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Gerade Verbindung 196">
            <a:extLst>
              <a:ext uri="{FF2B5EF4-FFF2-40B4-BE49-F238E27FC236}">
                <a16:creationId xmlns:a16="http://schemas.microsoft.com/office/drawing/2014/main" id="{1CEC0100-3547-B348-9FCD-C21C76071B0A}"/>
              </a:ext>
            </a:extLst>
          </p:cNvPr>
          <p:cNvCxnSpPr>
            <a:cxnSpLocks/>
          </p:cNvCxnSpPr>
          <p:nvPr/>
        </p:nvCxnSpPr>
        <p:spPr>
          <a:xfrm>
            <a:off x="2702184" y="4069197"/>
            <a:ext cx="73093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Gerade Verbindung 197">
            <a:extLst>
              <a:ext uri="{FF2B5EF4-FFF2-40B4-BE49-F238E27FC236}">
                <a16:creationId xmlns:a16="http://schemas.microsoft.com/office/drawing/2014/main" id="{69CA43F2-E1E3-8A42-BD98-85448F34E2BA}"/>
              </a:ext>
            </a:extLst>
          </p:cNvPr>
          <p:cNvCxnSpPr>
            <a:cxnSpLocks/>
            <a:endCxn id="138" idx="0"/>
          </p:cNvCxnSpPr>
          <p:nvPr/>
        </p:nvCxnSpPr>
        <p:spPr>
          <a:xfrm flipH="1">
            <a:off x="1878659" y="4069201"/>
            <a:ext cx="823529" cy="1685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Gerade Verbindung 198">
            <a:extLst>
              <a:ext uri="{FF2B5EF4-FFF2-40B4-BE49-F238E27FC236}">
                <a16:creationId xmlns:a16="http://schemas.microsoft.com/office/drawing/2014/main" id="{7A6DB333-6B21-2B45-9737-5199F0857277}"/>
              </a:ext>
            </a:extLst>
          </p:cNvPr>
          <p:cNvCxnSpPr>
            <a:cxnSpLocks/>
            <a:endCxn id="139" idx="0"/>
          </p:cNvCxnSpPr>
          <p:nvPr/>
        </p:nvCxnSpPr>
        <p:spPr>
          <a:xfrm flipH="1">
            <a:off x="2266285" y="4069201"/>
            <a:ext cx="435903" cy="1685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Gerade Verbindung 199">
            <a:extLst>
              <a:ext uri="{FF2B5EF4-FFF2-40B4-BE49-F238E27FC236}">
                <a16:creationId xmlns:a16="http://schemas.microsoft.com/office/drawing/2014/main" id="{0DE7ACAC-83F2-B241-B131-CCDB2178C732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2653911" y="4069201"/>
            <a:ext cx="48277" cy="1685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Gerade Verbindung 203">
            <a:extLst>
              <a:ext uri="{FF2B5EF4-FFF2-40B4-BE49-F238E27FC236}">
                <a16:creationId xmlns:a16="http://schemas.microsoft.com/office/drawing/2014/main" id="{EB9DB079-747A-854F-97C1-AF85458B23BD}"/>
              </a:ext>
            </a:extLst>
          </p:cNvPr>
          <p:cNvCxnSpPr>
            <a:cxnSpLocks/>
          </p:cNvCxnSpPr>
          <p:nvPr/>
        </p:nvCxnSpPr>
        <p:spPr>
          <a:xfrm>
            <a:off x="3083565" y="4081553"/>
            <a:ext cx="34330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Gerade Verbindung 204">
            <a:extLst>
              <a:ext uri="{FF2B5EF4-FFF2-40B4-BE49-F238E27FC236}">
                <a16:creationId xmlns:a16="http://schemas.microsoft.com/office/drawing/2014/main" id="{1DBAA8E7-DCE6-6141-B4A0-EDF4D7FE070A}"/>
              </a:ext>
            </a:extLst>
          </p:cNvPr>
          <p:cNvCxnSpPr>
            <a:cxnSpLocks/>
            <a:endCxn id="138" idx="0"/>
          </p:cNvCxnSpPr>
          <p:nvPr/>
        </p:nvCxnSpPr>
        <p:spPr>
          <a:xfrm flipH="1">
            <a:off x="1878655" y="4081557"/>
            <a:ext cx="1204910" cy="1672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Gerade Verbindung 205">
            <a:extLst>
              <a:ext uri="{FF2B5EF4-FFF2-40B4-BE49-F238E27FC236}">
                <a16:creationId xmlns:a16="http://schemas.microsoft.com/office/drawing/2014/main" id="{F9B9CF1A-7105-5245-BA86-DEBD27E0D7E3}"/>
              </a:ext>
            </a:extLst>
          </p:cNvPr>
          <p:cNvCxnSpPr>
            <a:cxnSpLocks/>
            <a:endCxn id="139" idx="0"/>
          </p:cNvCxnSpPr>
          <p:nvPr/>
        </p:nvCxnSpPr>
        <p:spPr>
          <a:xfrm flipH="1">
            <a:off x="2266281" y="4081557"/>
            <a:ext cx="817284" cy="1672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Gerade Verbindung 206">
            <a:extLst>
              <a:ext uri="{FF2B5EF4-FFF2-40B4-BE49-F238E27FC236}">
                <a16:creationId xmlns:a16="http://schemas.microsoft.com/office/drawing/2014/main" id="{3BF76587-55F4-0646-96BA-F7D66B89A415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2653907" y="4081557"/>
            <a:ext cx="429658" cy="1672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Gerade Verbindung 207">
            <a:extLst>
              <a:ext uri="{FF2B5EF4-FFF2-40B4-BE49-F238E27FC236}">
                <a16:creationId xmlns:a16="http://schemas.microsoft.com/office/drawing/2014/main" id="{9EF6471B-C861-7C41-9E6B-2D9609B40B4C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3041533" y="4081557"/>
            <a:ext cx="42032" cy="1672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Gerade Verbindung 212">
            <a:extLst>
              <a:ext uri="{FF2B5EF4-FFF2-40B4-BE49-F238E27FC236}">
                <a16:creationId xmlns:a16="http://schemas.microsoft.com/office/drawing/2014/main" id="{9912EADD-1D59-C148-9097-86D3DB565D75}"/>
              </a:ext>
            </a:extLst>
          </p:cNvPr>
          <p:cNvCxnSpPr>
            <a:cxnSpLocks/>
            <a:endCxn id="138" idx="0"/>
          </p:cNvCxnSpPr>
          <p:nvPr/>
        </p:nvCxnSpPr>
        <p:spPr>
          <a:xfrm flipH="1">
            <a:off x="1878655" y="4081880"/>
            <a:ext cx="1961030" cy="1672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Gerade Verbindung 213">
            <a:extLst>
              <a:ext uri="{FF2B5EF4-FFF2-40B4-BE49-F238E27FC236}">
                <a16:creationId xmlns:a16="http://schemas.microsoft.com/office/drawing/2014/main" id="{B177B55E-69EA-4144-B639-93B4185B176A}"/>
              </a:ext>
            </a:extLst>
          </p:cNvPr>
          <p:cNvCxnSpPr>
            <a:cxnSpLocks/>
            <a:endCxn id="139" idx="0"/>
          </p:cNvCxnSpPr>
          <p:nvPr/>
        </p:nvCxnSpPr>
        <p:spPr>
          <a:xfrm flipH="1">
            <a:off x="2266281" y="4081880"/>
            <a:ext cx="1573404" cy="1672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Gerade Verbindung 214">
            <a:extLst>
              <a:ext uri="{FF2B5EF4-FFF2-40B4-BE49-F238E27FC236}">
                <a16:creationId xmlns:a16="http://schemas.microsoft.com/office/drawing/2014/main" id="{5AB332AC-B1D8-2748-8940-7181EAF066A1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2653907" y="4081880"/>
            <a:ext cx="1185778" cy="1672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Gerade Verbindung 215">
            <a:extLst>
              <a:ext uri="{FF2B5EF4-FFF2-40B4-BE49-F238E27FC236}">
                <a16:creationId xmlns:a16="http://schemas.microsoft.com/office/drawing/2014/main" id="{060088A3-8D38-934D-9F07-EBF8E44D61B8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3041533" y="4081880"/>
            <a:ext cx="798152" cy="1672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Gerade Verbindung 216">
            <a:extLst>
              <a:ext uri="{FF2B5EF4-FFF2-40B4-BE49-F238E27FC236}">
                <a16:creationId xmlns:a16="http://schemas.microsoft.com/office/drawing/2014/main" id="{EA9E7DBB-C899-F94D-96DB-7E32E80603A9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429159" y="4081880"/>
            <a:ext cx="410526" cy="1672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hteck 179">
            <a:extLst>
              <a:ext uri="{FF2B5EF4-FFF2-40B4-BE49-F238E27FC236}">
                <a16:creationId xmlns:a16="http://schemas.microsoft.com/office/drawing/2014/main" id="{F5D71437-1CC6-BD40-8DCF-09DC9AA7A547}"/>
              </a:ext>
            </a:extLst>
          </p:cNvPr>
          <p:cNvSpPr/>
          <p:nvPr/>
        </p:nvSpPr>
        <p:spPr>
          <a:xfrm>
            <a:off x="1396204" y="4406014"/>
            <a:ext cx="2626079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Batchnorm Layer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C122BD1-CF5F-3A47-A7F6-A98A74E34A68}"/>
              </a:ext>
            </a:extLst>
          </p:cNvPr>
          <p:cNvSpPr/>
          <p:nvPr/>
        </p:nvSpPr>
        <p:spPr>
          <a:xfrm>
            <a:off x="1396204" y="5033817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Dropout Layer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0998DC63-AC3C-0142-B4A4-F389E692CD87}"/>
              </a:ext>
            </a:extLst>
          </p:cNvPr>
          <p:cNvSpPr txBox="1"/>
          <p:nvPr/>
        </p:nvSpPr>
        <p:spPr>
          <a:xfrm>
            <a:off x="395167" y="5419553"/>
            <a:ext cx="781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latin typeface="+mj-lt"/>
              </a:rPr>
              <a:t>Dense</a:t>
            </a:r>
            <a:r>
              <a:rPr lang="de-DE" sz="1600" dirty="0">
                <a:latin typeface="+mj-lt"/>
              </a:rPr>
              <a:t> 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Layer 2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(5)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488497BA-493C-FA45-A4E7-9A3ADC0B939C}"/>
              </a:ext>
            </a:extLst>
          </p:cNvPr>
          <p:cNvSpPr/>
          <p:nvPr/>
        </p:nvSpPr>
        <p:spPr>
          <a:xfrm>
            <a:off x="1750203" y="6687816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2482C4AE-CAE1-0F4E-9096-F47A34AF0B1D}"/>
              </a:ext>
            </a:extLst>
          </p:cNvPr>
          <p:cNvSpPr/>
          <p:nvPr/>
        </p:nvSpPr>
        <p:spPr>
          <a:xfrm>
            <a:off x="2137829" y="6687816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228F5632-6BDF-7540-90CD-90376F328A58}"/>
              </a:ext>
            </a:extLst>
          </p:cNvPr>
          <p:cNvSpPr/>
          <p:nvPr/>
        </p:nvSpPr>
        <p:spPr>
          <a:xfrm>
            <a:off x="2525455" y="6687816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F490464E-5AC1-FA42-B185-3E06E56D321C}"/>
              </a:ext>
            </a:extLst>
          </p:cNvPr>
          <p:cNvSpPr/>
          <p:nvPr/>
        </p:nvSpPr>
        <p:spPr>
          <a:xfrm>
            <a:off x="2913081" y="6687816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3FC19E3D-18DB-3443-9416-C1B453D9404F}"/>
              </a:ext>
            </a:extLst>
          </p:cNvPr>
          <p:cNvSpPr/>
          <p:nvPr/>
        </p:nvSpPr>
        <p:spPr>
          <a:xfrm>
            <a:off x="3300707" y="6687816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37" name="Gerade Verbindung 236">
            <a:extLst>
              <a:ext uri="{FF2B5EF4-FFF2-40B4-BE49-F238E27FC236}">
                <a16:creationId xmlns:a16="http://schemas.microsoft.com/office/drawing/2014/main" id="{7CAE248B-716A-CB47-A28A-A55E9DBB47D8}"/>
              </a:ext>
            </a:extLst>
          </p:cNvPr>
          <p:cNvCxnSpPr>
            <a:stCxn id="138" idx="4"/>
            <a:endCxn id="231" idx="0"/>
          </p:cNvCxnSpPr>
          <p:nvPr/>
        </p:nvCxnSpPr>
        <p:spPr>
          <a:xfrm>
            <a:off x="1878658" y="6032532"/>
            <a:ext cx="10695" cy="65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Gerade Verbindung 237">
            <a:extLst>
              <a:ext uri="{FF2B5EF4-FFF2-40B4-BE49-F238E27FC236}">
                <a16:creationId xmlns:a16="http://schemas.microsoft.com/office/drawing/2014/main" id="{AB80B57C-9F50-6D44-9E81-A84BF8875796}"/>
              </a:ext>
            </a:extLst>
          </p:cNvPr>
          <p:cNvCxnSpPr>
            <a:cxnSpLocks/>
            <a:stCxn id="139" idx="4"/>
            <a:endCxn id="232" idx="0"/>
          </p:cNvCxnSpPr>
          <p:nvPr/>
        </p:nvCxnSpPr>
        <p:spPr>
          <a:xfrm>
            <a:off x="2266284" y="6032532"/>
            <a:ext cx="10695" cy="65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Gerade Verbindung 240">
            <a:extLst>
              <a:ext uri="{FF2B5EF4-FFF2-40B4-BE49-F238E27FC236}">
                <a16:creationId xmlns:a16="http://schemas.microsoft.com/office/drawing/2014/main" id="{457506FD-F178-7541-A21A-37147FFE2251}"/>
              </a:ext>
            </a:extLst>
          </p:cNvPr>
          <p:cNvCxnSpPr>
            <a:cxnSpLocks/>
            <a:stCxn id="140" idx="4"/>
            <a:endCxn id="233" idx="0"/>
          </p:cNvCxnSpPr>
          <p:nvPr/>
        </p:nvCxnSpPr>
        <p:spPr>
          <a:xfrm>
            <a:off x="2653910" y="6032532"/>
            <a:ext cx="10695" cy="65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Gerade Verbindung 243">
            <a:extLst>
              <a:ext uri="{FF2B5EF4-FFF2-40B4-BE49-F238E27FC236}">
                <a16:creationId xmlns:a16="http://schemas.microsoft.com/office/drawing/2014/main" id="{CA2F4D09-25A3-DF4E-9FE8-43E6FF6438D6}"/>
              </a:ext>
            </a:extLst>
          </p:cNvPr>
          <p:cNvCxnSpPr>
            <a:cxnSpLocks/>
            <a:stCxn id="141" idx="4"/>
            <a:endCxn id="234" idx="0"/>
          </p:cNvCxnSpPr>
          <p:nvPr/>
        </p:nvCxnSpPr>
        <p:spPr>
          <a:xfrm>
            <a:off x="3041536" y="6032532"/>
            <a:ext cx="10695" cy="65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Gerade Verbindung 246">
            <a:extLst>
              <a:ext uri="{FF2B5EF4-FFF2-40B4-BE49-F238E27FC236}">
                <a16:creationId xmlns:a16="http://schemas.microsoft.com/office/drawing/2014/main" id="{36B60B6C-0199-D44E-8C03-00E1E1D1707D}"/>
              </a:ext>
            </a:extLst>
          </p:cNvPr>
          <p:cNvCxnSpPr>
            <a:cxnSpLocks/>
            <a:stCxn id="142" idx="4"/>
            <a:endCxn id="235" idx="0"/>
          </p:cNvCxnSpPr>
          <p:nvPr/>
        </p:nvCxnSpPr>
        <p:spPr>
          <a:xfrm>
            <a:off x="3429162" y="6032532"/>
            <a:ext cx="10695" cy="65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echteck 224">
            <a:extLst>
              <a:ext uri="{FF2B5EF4-FFF2-40B4-BE49-F238E27FC236}">
                <a16:creationId xmlns:a16="http://schemas.microsoft.com/office/drawing/2014/main" id="{ED71D16C-8230-2C42-871F-CB54730D7D30}"/>
              </a:ext>
            </a:extLst>
          </p:cNvPr>
          <p:cNvSpPr/>
          <p:nvPr/>
        </p:nvSpPr>
        <p:spPr>
          <a:xfrm>
            <a:off x="1396204" y="6173504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Softmax</a:t>
            </a:r>
            <a:endParaRPr lang="de-DE" sz="1600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02D7D7A-ACCF-1A4A-8B06-B4D711BCC9B4}"/>
              </a:ext>
            </a:extLst>
          </p:cNvPr>
          <p:cNvSpPr/>
          <p:nvPr/>
        </p:nvSpPr>
        <p:spPr>
          <a:xfrm>
            <a:off x="233856" y="0"/>
            <a:ext cx="3902715" cy="7109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</Words>
  <Application>Microsoft Macintosh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Becker, Dominik</dc:creator>
  <cp:lastModifiedBy>Becker, Dominik</cp:lastModifiedBy>
  <cp:revision>5</cp:revision>
  <dcterms:created xsi:type="dcterms:W3CDTF">2022-02-09T17:55:21Z</dcterms:created>
  <dcterms:modified xsi:type="dcterms:W3CDTF">2022-02-09T19:33:28Z</dcterms:modified>
</cp:coreProperties>
</file>