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notesMasterIdLst>
    <p:notesMasterId r:id="rId7"/>
  </p:notesMasterIdLst>
  <p:handoutMasterIdLst>
    <p:handoutMasterId r:id="rId8"/>
  </p:handoutMasterIdLst>
  <p:sldIdLst>
    <p:sldId id="256" r:id="rId3"/>
    <p:sldId id="305" r:id="rId4"/>
    <p:sldId id="306" r:id="rId5"/>
    <p:sldId id="307" r:id="rId6"/>
  </p:sldIdLst>
  <p:sldSz cx="9144000" cy="6858000" type="screen4x3"/>
  <p:notesSz cx="6670675" cy="98758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2">
          <p15:clr>
            <a:srgbClr val="A4A3A4"/>
          </p15:clr>
        </p15:guide>
        <p15:guide id="2" orient="horz" pos="663">
          <p15:clr>
            <a:srgbClr val="A4A3A4"/>
          </p15:clr>
        </p15:guide>
        <p15:guide id="3" pos="158">
          <p15:clr>
            <a:srgbClr val="A4A3A4"/>
          </p15:clr>
        </p15:guide>
        <p15:guide id="4" pos="2744">
          <p15:clr>
            <a:srgbClr val="A4A3A4"/>
          </p15:clr>
        </p15:guide>
        <p15:guide id="5" pos="5602">
          <p15:clr>
            <a:srgbClr val="A4A3A4"/>
          </p15:clr>
        </p15:guide>
        <p15:guide id="6" pos="30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AD3A"/>
    <a:srgbClr val="2D7534"/>
    <a:srgbClr val="008000"/>
    <a:srgbClr val="72A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0" autoAdjust="0"/>
    <p:restoredTop sz="76857" autoAdjust="0"/>
  </p:normalViewPr>
  <p:slideViewPr>
    <p:cSldViewPr>
      <p:cViewPr varScale="1">
        <p:scale>
          <a:sx n="57" d="100"/>
          <a:sy n="57" d="100"/>
        </p:scale>
        <p:origin x="1950" y="72"/>
      </p:cViewPr>
      <p:guideLst>
        <p:guide orient="horz" pos="3022"/>
        <p:guide orient="horz" pos="663"/>
        <p:guide pos="158"/>
        <p:guide pos="2744"/>
        <p:guide pos="5602"/>
        <p:guide pos="3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778505" y="3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BCE2ED91-EEB5-49C1-96AA-F098610DC03C}" type="datetimeFigureOut">
              <a:rPr lang="ru-RU" smtClean="0"/>
              <a:pPr/>
              <a:t>29.10.2021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80336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778505" y="9380336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EB9D73FF-DD8F-4CE1-BAAE-1ECB5ADE99E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078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778505" y="3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4AAD82F9-BEBE-4E06-81EB-AA847F9B1290}" type="datetimeFigureOut">
              <a:rPr lang="ru-RU" smtClean="0"/>
              <a:pPr/>
              <a:t>29.10.2021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65188" y="739775"/>
            <a:ext cx="4940300" cy="3705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67068" y="4691026"/>
            <a:ext cx="5336540" cy="4444127"/>
          </a:xfrm>
          <a:prstGeom prst="rect">
            <a:avLst/>
          </a:prstGeom>
        </p:spPr>
        <p:txBody>
          <a:bodyPr vert="horz" lIns="91431" tIns="45716" rIns="91431" bIns="45716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80336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778505" y="9380336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4EA9C45F-848A-43CD-9EBE-7F74492E61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78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807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467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235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524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51920" y="2132856"/>
            <a:ext cx="5040560" cy="1080120"/>
          </a:xfrm>
        </p:spPr>
        <p:txBody>
          <a:bodyPr anchor="t">
            <a:normAutofit/>
          </a:bodyPr>
          <a:lstStyle>
            <a:lvl1pPr algn="r">
              <a:lnSpc>
                <a:spcPct val="100000"/>
              </a:lnSpc>
              <a:defRPr sz="2400" baseline="0">
                <a:latin typeface="+mj-lt"/>
                <a:cs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139952" y="5661248"/>
            <a:ext cx="4752528" cy="1124744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kumimoji="0" lang="ru-RU" sz="1400" b="1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ФИО докладчика</a:t>
            </a:r>
          </a:p>
          <a:p>
            <a:r>
              <a:rPr lang="ru-RU" dirty="0" smtClean="0"/>
              <a:t>Должность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Дата</a:t>
            </a:r>
          </a:p>
        </p:txBody>
      </p:sp>
    </p:spTree>
    <p:extLst>
      <p:ext uri="{BB962C8B-B14F-4D97-AF65-F5344CB8AC3E}">
        <p14:creationId xmlns:p14="http://schemas.microsoft.com/office/powerpoint/2010/main" val="227377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</p:spPr>
        <p:txBody>
          <a:bodyPr anchor="ctr"/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37200" y="2204864"/>
            <a:ext cx="2700000" cy="4176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902896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Объект 3"/>
          <p:cNvSpPr>
            <a:spLocks noGrp="1"/>
          </p:cNvSpPr>
          <p:nvPr>
            <p:ph sz="half" idx="13"/>
          </p:nvPr>
        </p:nvSpPr>
        <p:spPr>
          <a:xfrm>
            <a:off x="457200" y="2204864"/>
            <a:ext cx="2700000" cy="4176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half" idx="14"/>
          </p:nvPr>
        </p:nvSpPr>
        <p:spPr>
          <a:xfrm>
            <a:off x="3240152" y="2204864"/>
            <a:ext cx="2700000" cy="4176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8541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902896" y="6376243"/>
            <a:ext cx="2133600" cy="365125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810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99592" y="4725144"/>
            <a:ext cx="6563072" cy="346050"/>
          </a:xfr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Название раздела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85430-8490-4B26-BDBE-9326FED83B98}" type="slidenum">
              <a:rPr lang="ru-R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7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80000" cy="5112000"/>
          </a:xfrm>
        </p:spPr>
        <p:txBody>
          <a:bodyPr/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  <a:lvl2pPr>
              <a:defRPr sz="1600">
                <a:latin typeface="+mn-lt"/>
                <a:cs typeface="Arial" panose="020B0604020202020204" pitchFamily="34" charset="0"/>
              </a:defRPr>
            </a:lvl2pPr>
            <a:lvl3pPr>
              <a:defRPr sz="1400">
                <a:latin typeface="+mn-lt"/>
                <a:cs typeface="Arial" panose="020B0604020202020204" pitchFamily="34" charset="0"/>
              </a:defRPr>
            </a:lvl3pPr>
            <a:lvl4pPr>
              <a:defRPr sz="1200">
                <a:latin typeface="+mn-lt"/>
                <a:cs typeface="Arial" panose="020B0604020202020204" pitchFamily="34" charset="0"/>
              </a:defRPr>
            </a:lvl4pPr>
            <a:lvl5pPr>
              <a:defRPr sz="11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02896" y="6381328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lang="ru-RU" sz="2000" b="1" i="0" kern="1200" cap="all" spc="300" baseline="0" dirty="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978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</p:spPr>
        <p:txBody>
          <a:bodyPr anchor="ctr"/>
          <a:lstStyle>
            <a:lvl1pPr>
              <a:defRPr lang="ru-RU" sz="2000" b="1" i="0" kern="1200" cap="all" spc="300" baseline="0" dirty="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69312"/>
            <a:ext cx="5554960" cy="511200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62560" y="1269312"/>
            <a:ext cx="2674640" cy="5112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902896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172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</p:spPr>
        <p:txBody>
          <a:bodyPr anchor="ctr"/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37200" y="2204864"/>
            <a:ext cx="2700000" cy="4176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902896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Объект 3"/>
          <p:cNvSpPr>
            <a:spLocks noGrp="1"/>
          </p:cNvSpPr>
          <p:nvPr>
            <p:ph sz="half" idx="13"/>
          </p:nvPr>
        </p:nvSpPr>
        <p:spPr>
          <a:xfrm>
            <a:off x="457200" y="2204864"/>
            <a:ext cx="2700000" cy="4176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half" idx="14"/>
          </p:nvPr>
        </p:nvSpPr>
        <p:spPr>
          <a:xfrm>
            <a:off x="3240152" y="2204864"/>
            <a:ext cx="2700000" cy="4176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2016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902896" y="6376243"/>
            <a:ext cx="2133600" cy="365125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504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99592" y="4725144"/>
            <a:ext cx="6563072" cy="346050"/>
          </a:xfr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Название раздела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786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51920" y="2132856"/>
            <a:ext cx="5040560" cy="1080120"/>
          </a:xfrm>
        </p:spPr>
        <p:txBody>
          <a:bodyPr anchor="t">
            <a:normAutofit/>
          </a:bodyPr>
          <a:lstStyle>
            <a:lvl1pPr algn="r">
              <a:lnSpc>
                <a:spcPct val="100000"/>
              </a:lnSpc>
              <a:defRPr sz="2400" baseline="0">
                <a:latin typeface="+mj-lt"/>
                <a:cs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139952" y="5661248"/>
            <a:ext cx="4752528" cy="1124744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kumimoji="0" lang="ru-RU" sz="1400" b="1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ФИО докладчика</a:t>
            </a:r>
          </a:p>
          <a:p>
            <a:r>
              <a:rPr lang="ru-RU" dirty="0" smtClean="0"/>
              <a:t>Должность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Дата</a:t>
            </a:r>
          </a:p>
        </p:txBody>
      </p:sp>
    </p:spTree>
    <p:extLst>
      <p:ext uri="{BB962C8B-B14F-4D97-AF65-F5344CB8AC3E}">
        <p14:creationId xmlns:p14="http://schemas.microsoft.com/office/powerpoint/2010/main" val="328352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80000" cy="5112000"/>
          </a:xfrm>
        </p:spPr>
        <p:txBody>
          <a:bodyPr/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  <a:lvl2pPr>
              <a:defRPr sz="1600">
                <a:latin typeface="+mn-lt"/>
                <a:cs typeface="Arial" panose="020B0604020202020204" pitchFamily="34" charset="0"/>
              </a:defRPr>
            </a:lvl2pPr>
            <a:lvl3pPr>
              <a:defRPr sz="1400">
                <a:latin typeface="+mn-lt"/>
                <a:cs typeface="Arial" panose="020B0604020202020204" pitchFamily="34" charset="0"/>
              </a:defRPr>
            </a:lvl3pPr>
            <a:lvl4pPr>
              <a:defRPr sz="1200">
                <a:latin typeface="+mn-lt"/>
                <a:cs typeface="Arial" panose="020B0604020202020204" pitchFamily="34" charset="0"/>
              </a:defRPr>
            </a:lvl4pPr>
            <a:lvl5pPr>
              <a:defRPr sz="11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02896" y="6381328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lang="ru-RU" sz="2000" b="1" i="0" kern="1200" cap="all" spc="300" baseline="0" dirty="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82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</p:spPr>
        <p:txBody>
          <a:bodyPr anchor="ctr"/>
          <a:lstStyle>
            <a:lvl1pPr>
              <a:defRPr lang="ru-RU" sz="2000" b="1" i="0" kern="1200" cap="all" spc="300" baseline="0" dirty="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69312"/>
            <a:ext cx="5554960" cy="511200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62560" y="1269312"/>
            <a:ext cx="2674640" cy="5112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902896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22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80000" cy="49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02896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</a:lstStyle>
          <a:p>
            <a:fld id="{F9985430-8490-4B26-BDBE-9326FED83B9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131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7" r:id="rId4"/>
    <p:sldLayoutId id="2147483666" r:id="rId5"/>
    <p:sldLayoutId id="2147483668" r:id="rId6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ru-RU" sz="2000" b="1" i="0" kern="1200" cap="all" spc="300" baseline="0" dirty="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80000" cy="49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02896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</a:lstStyle>
          <a:p>
            <a:fld id="{F9985430-8490-4B26-BDBE-9326FED83B98}" type="slidenum">
              <a:rPr lang="ru-R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95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ru-RU" sz="2000" b="1" i="0" kern="1200" cap="all" spc="300" baseline="0" dirty="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 algn="ctr" defTabSz="914400">
              <a:spcBef>
                <a:spcPts val="0"/>
              </a:spcBef>
            </a:pPr>
            <a:r>
              <a:rPr lang="ru-RU" sz="2800" dirty="0" smtClean="0"/>
              <a:t>Задание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ru-RU" sz="2600" b="0" dirty="0"/>
          </a:p>
        </p:txBody>
      </p:sp>
    </p:spTree>
    <p:extLst>
      <p:ext uri="{BB962C8B-B14F-4D97-AF65-F5344CB8AC3E}">
        <p14:creationId xmlns:p14="http://schemas.microsoft.com/office/powerpoint/2010/main" val="158354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№1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836712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	</a:t>
            </a:r>
            <a:r>
              <a:rPr lang="ru-RU" sz="2400" dirty="0" smtClean="0"/>
              <a:t>Необходимо разработать приложение, которое хранит в себе следующую структуру: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/>
              <a:t>Родители (ФИО, адрес, дети).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/>
              <a:t>Ребенок (ФИО, родители, возраст</a:t>
            </a:r>
            <a:r>
              <a:rPr lang="en-US" sz="2400" b="1" dirty="0" smtClean="0"/>
              <a:t>, </a:t>
            </a:r>
            <a:r>
              <a:rPr lang="ru-RU" sz="2400" b="1" dirty="0" smtClean="0"/>
              <a:t>учебное учреждение).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/>
              <a:t>Учебное учреждение (Адрес, номер).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/>
              <a:t>Район (список адресов).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	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88820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№1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836712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	</a:t>
            </a:r>
            <a:r>
              <a:rPr lang="ru-RU" sz="2400" dirty="0" smtClean="0"/>
              <a:t>Необходимо реализовать данную структуру в виде таблиц. Отдельно сделать «механизм» добавления взрослого и ребенка. Также, чтобы добавлении ребенка, автоматически выводился список учебных учреждений, в которые он может быть </a:t>
            </a:r>
            <a:r>
              <a:rPr lang="ru-RU" sz="2400" dirty="0" smtClean="0"/>
              <a:t>записан (автоматический подбор). 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	</a:t>
            </a:r>
            <a:r>
              <a:rPr lang="ru-RU" sz="2400" dirty="0" smtClean="0"/>
              <a:t>Также реализовать «механизм» смены адреса проживания и учебного </a:t>
            </a:r>
            <a:r>
              <a:rPr lang="ru-RU" sz="2400" dirty="0" smtClean="0"/>
              <a:t>учреждения (консольный ввод).</a:t>
            </a:r>
          </a:p>
        </p:txBody>
      </p:sp>
    </p:spTree>
    <p:extLst>
      <p:ext uri="{BB962C8B-B14F-4D97-AF65-F5344CB8AC3E}">
        <p14:creationId xmlns:p14="http://schemas.microsoft.com/office/powerpoint/2010/main" val="52644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№1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836712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	</a:t>
            </a:r>
            <a:r>
              <a:rPr lang="ru-RU" sz="2400" dirty="0" smtClean="0"/>
              <a:t>Для тех, кто хочет получить зачет по результатам только практических работ, </a:t>
            </a:r>
            <a:r>
              <a:rPr lang="ru-RU" sz="2400" dirty="0" err="1" smtClean="0"/>
              <a:t>доп</a:t>
            </a:r>
            <a:r>
              <a:rPr lang="ru-RU" sz="2400" dirty="0" smtClean="0"/>
              <a:t> задание: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	необходимо написать проверочный тесты записи/выбора/чтения без использования </a:t>
            </a:r>
            <a:r>
              <a:rPr lang="en-US" sz="2400" dirty="0" smtClean="0"/>
              <a:t>JPA.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95561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5430</TotalTime>
  <Words>17</Words>
  <Application>Microsoft Office PowerPoint</Application>
  <PresentationFormat>Экран (4:3)</PresentationFormat>
  <Paragraphs>21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Georgia</vt:lpstr>
      <vt:lpstr>Специальное оформление</vt:lpstr>
      <vt:lpstr>1_Специальное оформление</vt:lpstr>
      <vt:lpstr>Задание </vt:lpstr>
      <vt:lpstr>Задача №1</vt:lpstr>
      <vt:lpstr>Задача №1</vt:lpstr>
      <vt:lpstr>Задача №1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Ерусалимская Алина Витальевна</dc:creator>
  <cp:lastModifiedBy>User Windows</cp:lastModifiedBy>
  <cp:revision>273</cp:revision>
  <cp:lastPrinted>2014-02-05T08:48:13Z</cp:lastPrinted>
  <dcterms:created xsi:type="dcterms:W3CDTF">2014-01-14T11:27:58Z</dcterms:created>
  <dcterms:modified xsi:type="dcterms:W3CDTF">2021-10-29T04:33:29Z</dcterms:modified>
</cp:coreProperties>
</file>