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Ant and Dec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to bully kids (Social Experiment [GONE WRONG])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