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 like dogs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Dog Mc Dog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Dog are cool!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-	reason 1</a:t>
            </a:r>
          </a:p>
          <a:p>
            <a:r>
              <a:t>-	dog! where?!</a:t>
            </a:r>
          </a:p>
          <a:p/>
        </p:txBody>
      </p:sp>
      <p:pic>
        <p:nvPicPr>
          <p:cNvPr id="4" name="Picture 3" descr="httpsuploadwikimediaorgwikipediacommonsthumbdd9Collage_of_Nine_Dogsjpg1024px-Collage_of_Nine_Dogsjp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828800"/>
            <a:ext cx="4572000" cy="40183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cool, slide 3!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-	do you know what else is cool? Dogs!</a:t>
            </a:r>
          </a:p>
          <a:p>
            <a:r>
              <a:t>-	wow dogs</a:t>
            </a:r>
          </a:p>
          <a:p>
            <a:r>
              <a:t>-	omg dogs</a:t>
            </a:r>
          </a:p>
          <a:p>
            <a:r>
              <a:t>-	nice, dogs!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