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2AB"/>
    <a:srgbClr val="0E4A7F"/>
    <a:srgbClr val="0072DA"/>
    <a:srgbClr val="06D0FF"/>
    <a:srgbClr val="FF9E25"/>
    <a:srgbClr val="002259"/>
    <a:srgbClr val="0577FF"/>
    <a:srgbClr val="44B8F3"/>
    <a:srgbClr val="001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3"/>
    <p:restoredTop sz="96327"/>
  </p:normalViewPr>
  <p:slideViewPr>
    <p:cSldViewPr snapToGrid="0">
      <p:cViewPr varScale="1">
        <p:scale>
          <a:sx n="128" d="100"/>
          <a:sy n="12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DC9D53-1C44-A149-8521-73A5DECF98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7BD8B-6680-964C-86EE-0E5328D47E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A021C-D85A-3247-B97F-26B6D01B6EEA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9750-C7EC-C749-B65B-4D992B0558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38EA0-F350-0A40-B18F-48CFA6C0A0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93D6E-9621-B146-A099-B293E1D7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2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35DF8B-8B05-2314-1C1C-237EF23F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5552" y="4750419"/>
            <a:ext cx="6564350" cy="921835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6D0FF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1FFC4E5-2EB6-5776-7689-C721398F0D35}"/>
              </a:ext>
            </a:extLst>
          </p:cNvPr>
          <p:cNvSpPr txBox="1">
            <a:spLocks/>
          </p:cNvSpPr>
          <p:nvPr userDrawn="1"/>
        </p:nvSpPr>
        <p:spPr>
          <a:xfrm>
            <a:off x="4735552" y="6190347"/>
            <a:ext cx="6564350" cy="32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Montserrat Light" pitchFamily="2" charset="77"/>
              </a:rPr>
              <a:t>North American Neuromodulation Society 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b="0" i="0" dirty="0">
                <a:solidFill>
                  <a:schemeClr val="bg1"/>
                </a:solidFill>
                <a:latin typeface="Montserrat Light" pitchFamily="2" charset="77"/>
              </a:rPr>
              <a:t>  2025 Annual Meeting</a:t>
            </a:r>
          </a:p>
        </p:txBody>
      </p:sp>
    </p:spTree>
    <p:extLst>
      <p:ext uri="{BB962C8B-B14F-4D97-AF65-F5344CB8AC3E}">
        <p14:creationId xmlns:p14="http://schemas.microsoft.com/office/powerpoint/2010/main" val="198837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0473-3C09-8095-6A4F-EF34FC045A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426" y="1709738"/>
            <a:ext cx="10981148" cy="2852737"/>
          </a:xfrm>
        </p:spPr>
        <p:txBody>
          <a:bodyPr anchor="b"/>
          <a:lstStyle>
            <a:lvl1pPr>
              <a:defRPr sz="6000">
                <a:solidFill>
                  <a:srgbClr val="0D62A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5A55-1A93-4ABA-04E6-9E97023A22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5426" y="4589463"/>
            <a:ext cx="10981148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2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41B403F-ED4F-80F6-CB72-D9EB8899747E}"/>
              </a:ext>
            </a:extLst>
          </p:cNvPr>
          <p:cNvSpPr txBox="1">
            <a:spLocks/>
          </p:cNvSpPr>
          <p:nvPr userDrawn="1"/>
        </p:nvSpPr>
        <p:spPr>
          <a:xfrm>
            <a:off x="626300" y="6190347"/>
            <a:ext cx="5606249" cy="32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489AF-B076-8040-B6E0-93CFC94556A9}" type="slidenum">
              <a:rPr lang="en-US" sz="1000" b="0" i="0" smtClean="0">
                <a:solidFill>
                  <a:srgbClr val="0E4A7F"/>
                </a:solidFill>
                <a:latin typeface="Montserrat Medium" pitchFamily="2" charset="77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NANS 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 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 2025 Annual Meeting</a:t>
            </a:r>
          </a:p>
        </p:txBody>
      </p:sp>
    </p:spTree>
    <p:extLst>
      <p:ext uri="{BB962C8B-B14F-4D97-AF65-F5344CB8AC3E}">
        <p14:creationId xmlns:p14="http://schemas.microsoft.com/office/powerpoint/2010/main" val="21524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70B0-289C-3D74-C620-6EF3122AB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D62A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0140-04EE-86CA-D86C-B34030EC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" y="1825624"/>
            <a:ext cx="10960274" cy="4041775"/>
          </a:xfrm>
        </p:spPr>
        <p:txBody>
          <a:bodyPr/>
          <a:lstStyle>
            <a:lvl1pPr>
              <a:buClr>
                <a:srgbClr val="06D0FF"/>
              </a:buClr>
              <a:defRPr>
                <a:solidFill>
                  <a:srgbClr val="002259"/>
                </a:solidFill>
              </a:defRPr>
            </a:lvl1pPr>
            <a:lvl2pPr>
              <a:buClr>
                <a:srgbClr val="06D0FF"/>
              </a:buClr>
              <a:defRPr>
                <a:solidFill>
                  <a:srgbClr val="002259"/>
                </a:solidFill>
              </a:defRPr>
            </a:lvl2pPr>
            <a:lvl3pPr>
              <a:buClr>
                <a:srgbClr val="06D0FF"/>
              </a:buClr>
              <a:defRPr>
                <a:solidFill>
                  <a:srgbClr val="002259"/>
                </a:solidFill>
              </a:defRPr>
            </a:lvl3pPr>
            <a:lvl4pPr>
              <a:buClr>
                <a:srgbClr val="06D0FF"/>
              </a:buClr>
              <a:defRPr>
                <a:solidFill>
                  <a:srgbClr val="002259"/>
                </a:solidFill>
              </a:defRPr>
            </a:lvl4pPr>
            <a:lvl5pPr>
              <a:buClr>
                <a:srgbClr val="06D0FF"/>
              </a:buClr>
              <a:defRPr>
                <a:solidFill>
                  <a:srgbClr val="0022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6431F7F-379A-0CD8-C307-F37E88EE5765}"/>
              </a:ext>
            </a:extLst>
          </p:cNvPr>
          <p:cNvSpPr txBox="1">
            <a:spLocks/>
          </p:cNvSpPr>
          <p:nvPr userDrawn="1"/>
        </p:nvSpPr>
        <p:spPr>
          <a:xfrm>
            <a:off x="626300" y="6190347"/>
            <a:ext cx="5606249" cy="32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489AF-B076-8040-B6E0-93CFC94556A9}" type="slidenum">
              <a:rPr lang="en-US" sz="1000" b="0" i="0" smtClean="0">
                <a:solidFill>
                  <a:srgbClr val="0E4A7F"/>
                </a:solidFill>
                <a:latin typeface="Montserrat Medium" pitchFamily="2" charset="77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NANS 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  2025 Annual Meeting</a:t>
            </a:r>
          </a:p>
        </p:txBody>
      </p:sp>
    </p:spTree>
    <p:extLst>
      <p:ext uri="{BB962C8B-B14F-4D97-AF65-F5344CB8AC3E}">
        <p14:creationId xmlns:p14="http://schemas.microsoft.com/office/powerpoint/2010/main" val="40894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80EF-BB7D-A867-F0FE-4D12E698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01" y="365125"/>
            <a:ext cx="10960273" cy="1325563"/>
          </a:xfrm>
        </p:spPr>
        <p:txBody>
          <a:bodyPr/>
          <a:lstStyle>
            <a:lvl1pPr>
              <a:defRPr>
                <a:solidFill>
                  <a:srgbClr val="0D62A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77167-17B4-302A-69DA-71DC8A94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02" y="1690687"/>
            <a:ext cx="5371274" cy="8143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6D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F5D9A-71A1-282E-71A8-570DC5FD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02" y="2505075"/>
            <a:ext cx="5371274" cy="3684588"/>
          </a:xfrm>
        </p:spPr>
        <p:txBody>
          <a:bodyPr/>
          <a:lstStyle>
            <a:lvl1pPr>
              <a:buClr>
                <a:srgbClr val="06D0FF"/>
              </a:buClr>
              <a:defRPr>
                <a:solidFill>
                  <a:srgbClr val="002259"/>
                </a:solidFill>
              </a:defRPr>
            </a:lvl1pPr>
            <a:lvl2pPr>
              <a:buClr>
                <a:srgbClr val="06D0FF"/>
              </a:buClr>
              <a:defRPr>
                <a:solidFill>
                  <a:srgbClr val="002259"/>
                </a:solidFill>
              </a:defRPr>
            </a:lvl2pPr>
            <a:lvl3pPr>
              <a:buClr>
                <a:srgbClr val="06D0FF"/>
              </a:buClr>
              <a:defRPr>
                <a:solidFill>
                  <a:srgbClr val="002259"/>
                </a:solidFill>
              </a:defRPr>
            </a:lvl3pPr>
            <a:lvl4pPr>
              <a:buClr>
                <a:srgbClr val="06D0FF"/>
              </a:buClr>
              <a:defRPr>
                <a:solidFill>
                  <a:srgbClr val="002259"/>
                </a:solidFill>
              </a:defRPr>
            </a:lvl4pPr>
            <a:lvl5pPr>
              <a:buClr>
                <a:srgbClr val="06D0FF"/>
              </a:buClr>
              <a:defRPr>
                <a:solidFill>
                  <a:srgbClr val="0022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66F56-FB55-555C-24F7-D0A3AB486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414374" cy="8143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6D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8C2B0-8EEE-F600-27DA-972FF34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4374" cy="3684588"/>
          </a:xfrm>
        </p:spPr>
        <p:txBody>
          <a:bodyPr/>
          <a:lstStyle>
            <a:lvl1pPr>
              <a:buClr>
                <a:srgbClr val="06D0FF"/>
              </a:buClr>
              <a:defRPr>
                <a:solidFill>
                  <a:srgbClr val="002259"/>
                </a:solidFill>
              </a:defRPr>
            </a:lvl1pPr>
            <a:lvl2pPr>
              <a:buClr>
                <a:srgbClr val="06D0FF"/>
              </a:buClr>
              <a:defRPr>
                <a:solidFill>
                  <a:srgbClr val="002259"/>
                </a:solidFill>
              </a:defRPr>
            </a:lvl2pPr>
            <a:lvl3pPr>
              <a:buClr>
                <a:srgbClr val="06D0FF"/>
              </a:buClr>
              <a:defRPr>
                <a:solidFill>
                  <a:srgbClr val="002259"/>
                </a:solidFill>
              </a:defRPr>
            </a:lvl3pPr>
            <a:lvl4pPr>
              <a:buClr>
                <a:srgbClr val="06D0FF"/>
              </a:buClr>
              <a:defRPr>
                <a:solidFill>
                  <a:srgbClr val="002259"/>
                </a:solidFill>
              </a:defRPr>
            </a:lvl4pPr>
            <a:lvl5pPr>
              <a:buClr>
                <a:srgbClr val="06D0FF"/>
              </a:buClr>
              <a:defRPr>
                <a:solidFill>
                  <a:srgbClr val="0022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3EA3B0D-FE58-CC42-9DEF-590880B550F6}"/>
              </a:ext>
            </a:extLst>
          </p:cNvPr>
          <p:cNvSpPr txBox="1">
            <a:spLocks/>
          </p:cNvSpPr>
          <p:nvPr userDrawn="1"/>
        </p:nvSpPr>
        <p:spPr>
          <a:xfrm>
            <a:off x="626300" y="6190347"/>
            <a:ext cx="5606249" cy="32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489AF-B076-8040-B6E0-93CFC94556A9}" type="slidenum">
              <a:rPr lang="en-US" sz="1000" b="0" i="0" smtClean="0">
                <a:solidFill>
                  <a:srgbClr val="0E4A7F"/>
                </a:solidFill>
                <a:latin typeface="Montserrat Medium" pitchFamily="2" charset="77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NANS 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  2025 Annual Meeting</a:t>
            </a:r>
          </a:p>
        </p:txBody>
      </p:sp>
    </p:spTree>
    <p:extLst>
      <p:ext uri="{BB962C8B-B14F-4D97-AF65-F5344CB8AC3E}">
        <p14:creationId xmlns:p14="http://schemas.microsoft.com/office/powerpoint/2010/main" val="12996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BF5B-B32A-777A-7D42-65D581A19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301" y="1825625"/>
            <a:ext cx="5393499" cy="4351338"/>
          </a:xfrm>
        </p:spPr>
        <p:txBody>
          <a:bodyPr/>
          <a:lstStyle>
            <a:lvl1pPr>
              <a:buClr>
                <a:srgbClr val="06D0FF"/>
              </a:buClr>
              <a:defRPr/>
            </a:lvl1pPr>
            <a:lvl2pPr>
              <a:buClr>
                <a:srgbClr val="06D0FF"/>
              </a:buClr>
              <a:defRPr/>
            </a:lvl2pPr>
            <a:lvl3pPr>
              <a:buClr>
                <a:srgbClr val="06D0FF"/>
              </a:buClr>
              <a:defRPr/>
            </a:lvl3pPr>
            <a:lvl4pPr>
              <a:buClr>
                <a:srgbClr val="06D0FF"/>
              </a:buClr>
              <a:defRPr/>
            </a:lvl4pPr>
            <a:lvl5pPr>
              <a:buClr>
                <a:srgbClr val="06D0F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D2C2-D32B-3894-4556-8293B263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4374" cy="4351338"/>
          </a:xfrm>
        </p:spPr>
        <p:txBody>
          <a:bodyPr/>
          <a:lstStyle>
            <a:lvl1pPr>
              <a:buClr>
                <a:srgbClr val="06D0FF"/>
              </a:buClr>
              <a:defRPr/>
            </a:lvl1pPr>
            <a:lvl2pPr>
              <a:buClr>
                <a:srgbClr val="06D0FF"/>
              </a:buClr>
              <a:defRPr/>
            </a:lvl2pPr>
            <a:lvl3pPr>
              <a:buClr>
                <a:srgbClr val="06D0FF"/>
              </a:buClr>
              <a:defRPr/>
            </a:lvl3pPr>
            <a:lvl4pPr>
              <a:buClr>
                <a:srgbClr val="06D0FF"/>
              </a:buClr>
              <a:defRPr/>
            </a:lvl4pPr>
            <a:lvl5pPr>
              <a:buClr>
                <a:srgbClr val="06D0F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CB72A3C-AF24-120F-FD7D-CEAEC980C93B}"/>
              </a:ext>
            </a:extLst>
          </p:cNvPr>
          <p:cNvSpPr txBox="1">
            <a:spLocks/>
          </p:cNvSpPr>
          <p:nvPr userDrawn="1"/>
        </p:nvSpPr>
        <p:spPr>
          <a:xfrm>
            <a:off x="626300" y="6190347"/>
            <a:ext cx="5606249" cy="32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489AF-B076-8040-B6E0-93CFC94556A9}" type="slidenum">
              <a:rPr lang="en-US" sz="1000" b="0" i="0" smtClean="0">
                <a:solidFill>
                  <a:schemeClr val="bg1"/>
                </a:solidFill>
                <a:latin typeface="Montserrat Medium" pitchFamily="2" charset="77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chemeClr val="bg1"/>
                </a:solidFill>
                <a:latin typeface="Montserrat Light" pitchFamily="2" charset="77"/>
              </a:rPr>
              <a:t>NANS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 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  </a:t>
            </a:r>
            <a:r>
              <a:rPr lang="en-US" sz="1000" b="0" i="0" dirty="0">
                <a:solidFill>
                  <a:schemeClr val="bg1"/>
                </a:solidFill>
                <a:latin typeface="Montserrat Light" pitchFamily="2" charset="77"/>
              </a:rPr>
              <a:t>2025 Annual Meeting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F4A2-8411-044B-A8B2-8DE923A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011-C203-9348-BE62-5175C5DB00A9}" type="datetimeFigureOut">
              <a:rPr lang="en-US" smtClean="0"/>
              <a:pPr/>
              <a:t>12/11/24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F6AF-5136-8A4D-A5DC-CBD0FD8D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53868-4112-044A-9F8A-550EDBA2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DE16-5D43-2B44-BDA0-70C7064BBE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944B900-A733-7A4E-A665-20963328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2A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04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DAAF-5571-59DE-C074-B63661866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D62A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F762D9-1DD5-AAC0-A9C4-C44031DC86C2}"/>
              </a:ext>
            </a:extLst>
          </p:cNvPr>
          <p:cNvSpPr txBox="1">
            <a:spLocks/>
          </p:cNvSpPr>
          <p:nvPr userDrawn="1"/>
        </p:nvSpPr>
        <p:spPr>
          <a:xfrm>
            <a:off x="626300" y="6190347"/>
            <a:ext cx="5606249" cy="32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489AF-B076-8040-B6E0-93CFC94556A9}" type="slidenum">
              <a:rPr lang="en-US" sz="1000" b="0" i="0" smtClean="0">
                <a:solidFill>
                  <a:srgbClr val="0E4A7F"/>
                </a:solidFill>
                <a:latin typeface="Montserrat Medium" pitchFamily="2" charset="77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i="0" dirty="0">
                <a:solidFill>
                  <a:srgbClr val="0E4A7F"/>
                </a:solidFill>
              </a:rPr>
              <a:t> 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NANS  </a:t>
            </a:r>
            <a:r>
              <a:rPr lang="en-US" sz="1000" b="0" i="0" dirty="0">
                <a:solidFill>
                  <a:srgbClr val="06D0FF"/>
                </a:solidFill>
                <a:latin typeface="Montserrat Light" pitchFamily="2" charset="77"/>
              </a:rPr>
              <a:t>|</a:t>
            </a:r>
            <a:r>
              <a:rPr lang="en-US" sz="1000" b="0" i="0" dirty="0">
                <a:solidFill>
                  <a:srgbClr val="0E4A7F"/>
                </a:solidFill>
                <a:latin typeface="Montserrat Light" pitchFamily="2" charset="77"/>
              </a:rPr>
              <a:t>  2025 Annual Meeting</a:t>
            </a:r>
          </a:p>
        </p:txBody>
      </p:sp>
    </p:spTree>
    <p:extLst>
      <p:ext uri="{BB962C8B-B14F-4D97-AF65-F5344CB8AC3E}">
        <p14:creationId xmlns:p14="http://schemas.microsoft.com/office/powerpoint/2010/main" val="282919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337E6-196F-5A00-B49A-1B0195A5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01" y="365125"/>
            <a:ext cx="1096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40E2-795C-0CF3-0CEB-2A312DFC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01" y="1825625"/>
            <a:ext cx="109602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18853-27F9-00C0-185A-221744E45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5426" y="6356350"/>
            <a:ext cx="2975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9B573011-C203-9348-BE62-5175C5DB00A9}" type="datetimeFigureOut">
              <a:rPr lang="en-US" smtClean="0"/>
              <a:pPr/>
              <a:t>12/11/24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1BDD-0A9D-519A-FAA4-EE06A35AE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5B39-DA19-ECC6-84EF-DBC2D17F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159DE16-5D43-2B44-BDA0-70C7064BBE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4" r:id="rId4"/>
    <p:sldLayoutId id="2147483652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D62AB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6D0FF"/>
        </a:buClr>
        <a:buFont typeface="Arial" panose="020B0604020202020204" pitchFamily="34" charset="0"/>
        <a:buChar char="•"/>
        <a:defRPr sz="2800" kern="1200">
          <a:solidFill>
            <a:srgbClr val="002259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6D0FF"/>
        </a:buClr>
        <a:buFont typeface="Arial" panose="020B0604020202020204" pitchFamily="34" charset="0"/>
        <a:buChar char="•"/>
        <a:defRPr sz="2400" kern="1200">
          <a:solidFill>
            <a:srgbClr val="002259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6D0FF"/>
        </a:buClr>
        <a:buFont typeface="Arial" panose="020B0604020202020204" pitchFamily="34" charset="0"/>
        <a:buChar char="•"/>
        <a:defRPr sz="2000" kern="1200">
          <a:solidFill>
            <a:srgbClr val="002259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6D0FF"/>
        </a:buClr>
        <a:buFont typeface="Arial" panose="020B0604020202020204" pitchFamily="34" charset="0"/>
        <a:buChar char="•"/>
        <a:defRPr sz="1800" kern="1200">
          <a:solidFill>
            <a:srgbClr val="002259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6D0FF"/>
        </a:buClr>
        <a:buFont typeface="Arial" panose="020B0604020202020204" pitchFamily="34" charset="0"/>
        <a:buChar char="•"/>
        <a:defRPr sz="1800" kern="1200">
          <a:solidFill>
            <a:srgbClr val="002259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C274CE-4A32-27F7-13EA-A87CCDBD3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60F1-128A-9346-531A-0941EA06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Mechanisms of Ultrasound-induced Changes in Brain Rhythms and Connectivity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464AD-76D6-37AD-271B-A0CA2A8DF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Jacek Dmochowski, PhD</a:t>
            </a:r>
          </a:p>
          <a:p>
            <a:r>
              <a:rPr lang="en-US" dirty="0"/>
              <a:t>Department of Biomedical Engineering</a:t>
            </a:r>
          </a:p>
          <a:p>
            <a:r>
              <a:rPr lang="en-US" dirty="0"/>
              <a:t>City College of New York</a:t>
            </a:r>
          </a:p>
        </p:txBody>
      </p:sp>
    </p:spTree>
    <p:extLst>
      <p:ext uri="{BB962C8B-B14F-4D97-AF65-F5344CB8AC3E}">
        <p14:creationId xmlns:p14="http://schemas.microsoft.com/office/powerpoint/2010/main" val="65671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FEC-89F2-A20E-6F61-5188E132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BA03-C4FB-458E-8737-E3029689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A04-6C2E-9065-5D6A-EAC50909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13EA-B0FA-50C0-082E-3D91157BD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2C16D-FDC5-787F-4BEA-6087CA9A29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B0374-4FEE-5190-2851-97B48BB8C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483C6-E610-AB22-C59D-9ACF57841F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0DC8-B539-E863-5393-04C9DAA0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01" y="365125"/>
            <a:ext cx="10960274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082F-8877-8E8D-99ED-4F65C431BD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8DFF-3E6D-5D71-8F72-2EC5CBF2D6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BF9D-5B1F-8DA5-44C4-8C415E55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9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E8F4DF-3693-0047-921D-A5B435341302}" vid="{C012E72D-2DBB-C144-83DA-48873AFFA1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1a4568-503d-4894-962e-34908a4525d6">
      <Terms xmlns="http://schemas.microsoft.com/office/infopath/2007/PartnerControls"/>
    </lcf76f155ced4ddcb4097134ff3c332f>
    <TaxCatchAll xmlns="12e0cfed-c793-49bd-ac32-a80e049b4b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5B53CF8C86149BB8BF6A8867D5A2C" ma:contentTypeVersion="15" ma:contentTypeDescription="Create a new document." ma:contentTypeScope="" ma:versionID="7418ab19f609c49c5093c8dc71d149a0">
  <xsd:schema xmlns:xsd="http://www.w3.org/2001/XMLSchema" xmlns:xs="http://www.w3.org/2001/XMLSchema" xmlns:p="http://schemas.microsoft.com/office/2006/metadata/properties" xmlns:ns2="0f1a4568-503d-4894-962e-34908a4525d6" xmlns:ns3="12e0cfed-c793-49bd-ac32-a80e049b4be7" targetNamespace="http://schemas.microsoft.com/office/2006/metadata/properties" ma:root="true" ma:fieldsID="4bd5aa2527758c1287a87b3c337ccc54" ns2:_="" ns3:_="">
    <xsd:import namespace="0f1a4568-503d-4894-962e-34908a4525d6"/>
    <xsd:import namespace="12e0cfed-c793-49bd-ac32-a80e049b4b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a4568-503d-4894-962e-34908a452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1749610-9a37-486f-a399-393d3d2fd1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0cfed-c793-49bd-ac32-a80e049b4be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19cf825-b1b8-4665-9128-bf88334d98a1}" ma:internalName="TaxCatchAll" ma:showField="CatchAllData" ma:web="12e0cfed-c793-49bd-ac32-a80e049b4b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5A0509-BE96-41A0-B9DE-F6E8F3D66708}">
  <ds:schemaRefs>
    <ds:schemaRef ds:uri="http://schemas.microsoft.com/office/2006/metadata/properties"/>
    <ds:schemaRef ds:uri="http://schemas.microsoft.com/office/infopath/2007/PartnerControls"/>
    <ds:schemaRef ds:uri="81770fc5-d33a-49a9-9f6d-b0d49e8beceb"/>
    <ds:schemaRef ds:uri="1b6f9f76-b082-45a6-8d58-02e613d8f432"/>
    <ds:schemaRef ds:uri="0f1a4568-503d-4894-962e-34908a4525d6"/>
    <ds:schemaRef ds:uri="12e0cfed-c793-49bd-ac32-a80e049b4be7"/>
  </ds:schemaRefs>
</ds:datastoreItem>
</file>

<file path=customXml/itemProps2.xml><?xml version="1.0" encoding="utf-8"?>
<ds:datastoreItem xmlns:ds="http://schemas.openxmlformats.org/officeDocument/2006/customXml" ds:itemID="{C488F62E-4C5C-4561-BFB5-2744199B9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a4568-503d-4894-962e-34908a4525d6"/>
    <ds:schemaRef ds:uri="12e0cfed-c793-49bd-ac32-a80e049b4b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D61DAD-2686-49CF-AF9D-23A5BE8006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23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Montserrat</vt:lpstr>
      <vt:lpstr>Montserrat Light</vt:lpstr>
      <vt:lpstr>Montserrat Medium</vt:lpstr>
      <vt:lpstr>Montserrat SemiBold</vt:lpstr>
      <vt:lpstr>Office Theme</vt:lpstr>
      <vt:lpstr>PowerPoint Presentation</vt:lpstr>
      <vt:lpstr>Mechanisms of Ultrasound-induced Changes in Brain Rhythms and Connectivity</vt:lpstr>
      <vt:lpstr>Background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 Kramer</dc:creator>
  <cp:lastModifiedBy>Jacek Dmochowski</cp:lastModifiedBy>
  <cp:revision>9</cp:revision>
  <dcterms:created xsi:type="dcterms:W3CDTF">2023-07-21T23:35:58Z</dcterms:created>
  <dcterms:modified xsi:type="dcterms:W3CDTF">2024-12-12T14:06:49Z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0x010100E645B53CF8C86149BB8BF6A8867D5A2C</vt:lpwstr>
  </property>
  <property fmtid="{D5CDD505-2E9C-101B-9397-08002B2CF9AE}" pid="3" name="MediaServiceImageTags">
    <vt:lpwstr/>
  </property>
</Properties>
</file>