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fMRI Data Processing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Tutorial for Graduate Students</a:t>
            </a:r>
          </a:p>
          <a:p>
            <a:r>
              <a:rPr dirty="0"/>
              <a:t>Date: May 29, 2024</a:t>
            </a:r>
          </a:p>
          <a:p>
            <a:r>
              <a:t>Jacek </a:t>
            </a:r>
            <a:r>
              <a:rPr lang="en-US"/>
              <a:t>Dmochowski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Transforming data to a standard space (e.g., MNI)</a:t>
            </a:r>
          </a:p>
          <a:p>
            <a:r>
              <a:t>- Benefits for group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Smoothing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Spatial Smoothing: Why and How</a:t>
            </a:r>
          </a:p>
          <a:p>
            <a:r>
              <a:t>- Trade-offs and Considerations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Major Analysis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Block Design</a:t>
            </a:r>
          </a:p>
          <a:p>
            <a:r>
              <a:t>- General Linear Model (GLM)</a:t>
            </a:r>
          </a:p>
          <a:p>
            <a:r>
              <a:t>- Functional Connectivity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Concept and Examples</a:t>
            </a:r>
          </a:p>
          <a:p>
            <a:r>
              <a:t>- Advantages and Disadvantages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Linear Model (GLM)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Basics of GLM in fMRI</a:t>
            </a:r>
          </a:p>
          <a:p>
            <a:r>
              <a:t>- Designing a GLM: Regressors, Contrasts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Definition and Importance</a:t>
            </a:r>
          </a:p>
          <a:p>
            <a:r>
              <a:t>- Methods: Seed-based, ICA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Analysis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Preprocessing in fmriprep</a:t>
            </a:r>
          </a:p>
          <a:p>
            <a:r>
              <a:t>- Setting Up a GLM</a:t>
            </a:r>
          </a:p>
          <a:p>
            <a:r>
              <a:t>- Running Functional Connectivity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and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Papers and Tutorials</a:t>
            </a:r>
          </a:p>
          <a:p>
            <a:r>
              <a:t>- Useful Software and Tools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Introduction to fMRI</a:t>
            </a:r>
          </a:p>
          <a:p>
            <a:r>
              <a:t>- fMRI Preprocessing Steps</a:t>
            </a:r>
          </a:p>
          <a:p>
            <a:r>
              <a:t>- Major Analysis Techniques</a:t>
            </a:r>
          </a:p>
          <a:p>
            <a:r>
              <a:t>- fMRI Signal Generation and Acquisition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fMRI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What is fMRI?</a:t>
            </a:r>
          </a:p>
          <a:p>
            <a:r>
              <a:t>- Importance of fMRI in Neuroscience</a:t>
            </a:r>
          </a:p>
          <a:p>
            <a:r>
              <a:t>- Basic Principles (BOLD signal)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fMRI Signal Generation and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BOLD Signal: Hemodynamic response to neural activity</a:t>
            </a:r>
          </a:p>
          <a:p>
            <a:r>
              <a:t>- MRI Basics: Magnetic fields and radio waves</a:t>
            </a:r>
          </a:p>
          <a:p>
            <a:r>
              <a:t>- Acquisition: Slice timing, TR, 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Importance of Preprocessing</a:t>
            </a:r>
          </a:p>
          <a:p>
            <a:r>
              <a:t>- Tools for Preprocessing: Introduction to fmriprep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Steps in fmriprep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Slice Timing Correction</a:t>
            </a:r>
          </a:p>
          <a:p>
            <a:r>
              <a:t>- Motion Correction</a:t>
            </a:r>
          </a:p>
          <a:p>
            <a:r>
              <a:t>- Coregistration</a:t>
            </a:r>
          </a:p>
          <a:p>
            <a:r>
              <a:t>- Normalization</a:t>
            </a:r>
          </a:p>
          <a:p>
            <a:r>
              <a:t>- Smoothing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Slice Timing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Purpose and Importance</a:t>
            </a:r>
          </a:p>
          <a:p>
            <a:r>
              <a:t>- How fmriprep handles 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Motion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Detecting and Correcting Motion Artifacts</a:t>
            </a:r>
          </a:p>
          <a:p>
            <a:r>
              <a:t>- Strategies to Minimize Motion During Scanning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Aligning fMRI data to anatomical images</a:t>
            </a:r>
          </a:p>
          <a:p>
            <a:r>
              <a:t>- Importance for Accurate Localization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291</Words>
  <Application>Microsoft Macintosh PowerPoint</Application>
  <PresentationFormat>On-screen Show (4:3)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Introduction to fMRI Data Processing and Analysis</vt:lpstr>
      <vt:lpstr>Overview</vt:lpstr>
      <vt:lpstr>Introduction to fMRI</vt:lpstr>
      <vt:lpstr>fMRI Signal Generation and Acquisition</vt:lpstr>
      <vt:lpstr>Preprocessing Overview</vt:lpstr>
      <vt:lpstr>Preprocessing Steps in fmriprep</vt:lpstr>
      <vt:lpstr>Slice Timing Correction</vt:lpstr>
      <vt:lpstr>Motion Correction</vt:lpstr>
      <vt:lpstr>Coregistration</vt:lpstr>
      <vt:lpstr>Normalization</vt:lpstr>
      <vt:lpstr>Smoothing</vt:lpstr>
      <vt:lpstr>Major Analysis Techniques</vt:lpstr>
      <vt:lpstr>Block Design</vt:lpstr>
      <vt:lpstr>General Linear Model (GLM)</vt:lpstr>
      <vt:lpstr>Functional Connectivity</vt:lpstr>
      <vt:lpstr>Example Analysis Workflow</vt:lpstr>
      <vt:lpstr>Resources and Further Reading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fMRI Data Processing and Analysis</dc:title>
  <dc:subject/>
  <dc:creator/>
  <cp:keywords/>
  <dc:description>generated using python-pptx</dc:description>
  <cp:lastModifiedBy>Jacek Dmochowski</cp:lastModifiedBy>
  <cp:revision>2</cp:revision>
  <dcterms:created xsi:type="dcterms:W3CDTF">2013-01-27T09:14:16Z</dcterms:created>
  <dcterms:modified xsi:type="dcterms:W3CDTF">2024-05-29T13:16:34Z</dcterms:modified>
  <cp:category/>
</cp:coreProperties>
</file>