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3E0750A-E00A-43CA-ACCD-09A391F9B5E8}" type="datetimeFigureOut">
              <a:rPr lang="en-US" smtClean="0"/>
              <a:t>9/3/2011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D6E2019-AEDB-46B0-A0F1-97EC266F79B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rangelights.com/blog/archive/2011/02/09/windows-phone-7-accelerometer-and-f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site/search?query=fsharp%20wp7&amp;f%5B0%5D.Value=fsharp%20wp7&amp;f%5B0%5D.Type=SearchText&amp;ac=3" TargetMode="External"/><Relationship Id="rId2" Type="http://schemas.openxmlformats.org/officeDocument/2006/relationships/hyperlink" Target="http://create.msdn.com/en-US/home/getting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sualstudiogallery.msdn.microsoft.com/9b9d51d9-8b54-4f5d-b563-9952259eb55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1e70ea3a-c564-4199-8915-b651a0035bb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Dialing Up with F# and WP7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/>
              <a:t>Example - </a:t>
            </a:r>
            <a:r>
              <a:rPr lang="en-US" sz="4800" dirty="0" err="1" smtClean="0"/>
              <a:t>NewTunes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More of a real-world example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Basic idea of the application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Shows example of </a:t>
            </a:r>
            <a:r>
              <a:rPr lang="en-US" sz="3200" dirty="0" err="1" smtClean="0">
                <a:solidFill>
                  <a:schemeClr val="tx1"/>
                </a:solidFill>
              </a:rPr>
              <a:t>MailboxProcessor</a:t>
            </a:r>
            <a:r>
              <a:rPr lang="en-US" sz="3200" dirty="0" smtClean="0">
                <a:solidFill>
                  <a:schemeClr val="tx1"/>
                </a:solidFill>
              </a:rPr>
              <a:t> in use with WP7</a:t>
            </a:r>
          </a:p>
        </p:txBody>
      </p:sp>
    </p:spTree>
    <p:extLst>
      <p:ext uri="{BB962C8B-B14F-4D97-AF65-F5344CB8AC3E}">
        <p14:creationId xmlns:p14="http://schemas.microsoft.com/office/powerpoint/2010/main" val="28763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/>
              <a:t>The Accelerometer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Rob Pickering has a great post on using the </a:t>
            </a:r>
            <a:r>
              <a:rPr lang="en-US" sz="3200" dirty="0">
                <a:solidFill>
                  <a:schemeClr val="tx1"/>
                </a:solidFill>
              </a:rPr>
              <a:t>Accelerometer with F# - </a:t>
            </a:r>
            <a:r>
              <a:rPr lang="en-US" sz="32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3200" dirty="0" smtClean="0">
                <a:solidFill>
                  <a:schemeClr val="tx1"/>
                </a:solidFill>
                <a:hlinkClick r:id="rId2"/>
              </a:rPr>
              <a:t>strangelights.com/blog/archive/2011/02/09/windows-phone-7-accelerometer-and-f.aspx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Example built from the F# WP7 Basic Template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Working with data is one of the many areas that F# really shines!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How to Contact 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3490" y="17526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Daniel Mohl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C# MVP and F# Insider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5288650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4717150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4121838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4013888"/>
            <a:ext cx="2757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danmohl@gmail.com</a:t>
            </a:r>
            <a:endParaRPr lang="en-US" sz="24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4580625"/>
            <a:ext cx="3036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/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5175938"/>
            <a:ext cx="2675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blog.danielmohl.com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86900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9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Who am I?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3490" y="17526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Daniel Mohl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C# MVP and F# Insider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blogg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1706" y="5288650"/>
            <a:ext cx="31115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Image-648-560-TwitterPos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819" y="4717150"/>
            <a:ext cx="2651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ck-gmail.png"/>
          <p:cNvPicPr>
            <a:picLocks noChangeAspect="1"/>
          </p:cNvPicPr>
          <p:nvPr/>
        </p:nvPicPr>
        <p:blipFill>
          <a:blip r:embed="rId4" cstate="print"/>
          <a:srcRect t="28571" r="4167"/>
          <a:stretch>
            <a:fillRect/>
          </a:stretch>
        </p:blipFill>
        <p:spPr bwMode="auto">
          <a:xfrm>
            <a:off x="2536144" y="4121838"/>
            <a:ext cx="357187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129869" y="4013888"/>
            <a:ext cx="2757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danmohl@gmail.com</a:t>
            </a:r>
            <a:endParaRPr lang="en-US" sz="24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145744" y="4580625"/>
            <a:ext cx="3036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/>
              <a:t>www.twitter.com/dmohl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136219" y="5175938"/>
            <a:ext cx="2675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blog.danielmohl.com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86900"/>
            <a:ext cx="10953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800" dirty="0" smtClean="0"/>
              <a:t>What are we doing?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Getting Started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Advantages/Disadvantages of F# with WP7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A Few Examples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Using </a:t>
            </a:r>
            <a:r>
              <a:rPr lang="en-US" sz="3600" dirty="0" err="1" smtClean="0">
                <a:solidFill>
                  <a:schemeClr val="tx1"/>
                </a:solidFill>
              </a:rPr>
              <a:t>Caliburn.Micro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Another Example (with </a:t>
            </a:r>
            <a:r>
              <a:rPr lang="en-US" sz="3600" dirty="0" err="1" smtClean="0">
                <a:solidFill>
                  <a:schemeClr val="tx1"/>
                </a:solidFill>
              </a:rPr>
              <a:t>MailboxProcessor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Working with the </a:t>
            </a:r>
            <a:r>
              <a:rPr lang="en-US" sz="3600" dirty="0" err="1" smtClean="0">
                <a:solidFill>
                  <a:schemeClr val="tx1"/>
                </a:solidFill>
              </a:rPr>
              <a:t>Acceleroometer</a:t>
            </a:r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/>
              <a:t>Getting Started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Install the Windows Phone SDK from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create.msdn.com/en-US/home/getting_started</a:t>
            </a:r>
            <a:endParaRPr lang="en-US" sz="2800" dirty="0" smtClean="0"/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Download one or more F# WP7 VSIX project template from the Visual Studio Gallery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visualstudiogallery.msdn.microsoft.com/site/search?query=fsharp%20wp7&amp;f%5B0%5D.Value=fsharp%20wp7&amp;f%5B0%5D.Type=SearchText&amp;ac=3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(Silverlight) and </a:t>
            </a:r>
            <a:r>
              <a:rPr lang="en-US" sz="2800" dirty="0" smtClean="0">
                <a:solidFill>
                  <a:schemeClr val="tx1"/>
                </a:solidFill>
                <a:hlinkClick r:id="rId4"/>
              </a:rPr>
              <a:t>http</a:t>
            </a:r>
            <a:r>
              <a:rPr lang="en-US" sz="2800" dirty="0">
                <a:solidFill>
                  <a:schemeClr val="tx1"/>
                </a:solidFill>
                <a:hlinkClick r:id="rId4"/>
              </a:rPr>
              <a:t>://visualstudiogallery.msdn.microsoft.com/9b9d51d9-8b54-4f5d-b563-9952259eb555/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(XNA by </a:t>
            </a:r>
            <a:r>
              <a:rPr lang="en-US" sz="2800" dirty="0" err="1" smtClean="0">
                <a:solidFill>
                  <a:schemeClr val="tx1"/>
                </a:solidFill>
              </a:rPr>
              <a:t>Joh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Deneux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5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/>
              <a:t>F# 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Clean, crisp, and succinct (yet readable) code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F# and XML are both declarative in nature. Worry more about what you want to do rather than how.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tx1"/>
                </a:solidFill>
              </a:rPr>
              <a:t>All the F# features (</a:t>
            </a:r>
            <a:r>
              <a:rPr lang="en-US" sz="3600" dirty="0" err="1" smtClean="0">
                <a:solidFill>
                  <a:schemeClr val="tx1"/>
                </a:solidFill>
              </a:rPr>
              <a:t>Async</a:t>
            </a:r>
            <a:r>
              <a:rPr lang="en-US" sz="3600" dirty="0" smtClean="0">
                <a:solidFill>
                  <a:schemeClr val="tx1"/>
                </a:solidFill>
              </a:rPr>
              <a:t>, great for working with data, interoperability)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5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/>
              <a:t>Disadvantages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C# host project</a:t>
            </a:r>
          </a:p>
          <a:p>
            <a:r>
              <a:rPr lang="en-US" sz="4000" dirty="0" smtClean="0">
                <a:solidFill>
                  <a:schemeClr val="tx1"/>
                </a:solidFill>
              </a:rPr>
              <a:t>Dependency on external Fsharp.Core.dll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7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/>
              <a:t>A Few Examples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The WP7 List Template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The high-level structure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Wiring it up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Using the dynamic lookup operator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tx1"/>
                </a:solidFill>
              </a:rPr>
              <a:t>Extending existing types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Asynchronous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1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smtClean="0"/>
              <a:t>Example: Panorama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visualstudiogallery.msdn.microsoft.com/1e70ea3a-c564-4199-8915-b651a0035bbe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tx1"/>
                </a:solidFill>
              </a:rPr>
              <a:t>Similar to the C# </a:t>
            </a:r>
            <a:r>
              <a:rPr lang="en-US" sz="3600" dirty="0" err="1" smtClean="0">
                <a:solidFill>
                  <a:schemeClr val="tx1"/>
                </a:solidFill>
              </a:rPr>
              <a:t>Panarama</a:t>
            </a:r>
            <a:r>
              <a:rPr lang="en-US" sz="3600" dirty="0" smtClean="0">
                <a:solidFill>
                  <a:schemeClr val="tx1"/>
                </a:solidFill>
              </a:rPr>
              <a:t> template functionality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Includes </a:t>
            </a:r>
            <a:r>
              <a:rPr lang="en-US" sz="3600" dirty="0" err="1" smtClean="0">
                <a:solidFill>
                  <a:schemeClr val="tx1"/>
                </a:solidFill>
              </a:rPr>
              <a:t>Caliburn.Micro</a:t>
            </a:r>
            <a:r>
              <a:rPr lang="en-US" sz="3600" dirty="0" smtClean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2471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800" dirty="0" err="1" smtClean="0"/>
              <a:t>Caliburn.Micro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 smtClean="0">
                <a:solidFill>
                  <a:schemeClr val="tx1"/>
                </a:solidFill>
              </a:rPr>
              <a:t>Caliburn.Micro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Small yet powerful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Extremely helpful for MVVM and MVP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Convention over configuration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Automatically wire up View/View-Model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Automatically handle </a:t>
            </a:r>
            <a:r>
              <a:rPr lang="en-US" sz="3200" dirty="0" err="1" smtClean="0">
                <a:solidFill>
                  <a:schemeClr val="tx1"/>
                </a:solidFill>
              </a:rPr>
              <a:t>Tombstoning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Event Aggregator, View Locator, Logging,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4064832020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103</TotalTime>
  <Words>292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Dialing Up with F# and WP7</vt:lpstr>
      <vt:lpstr>Who am I?</vt:lpstr>
      <vt:lpstr>What are we doing?</vt:lpstr>
      <vt:lpstr>Getting Started</vt:lpstr>
      <vt:lpstr>F# Advantages</vt:lpstr>
      <vt:lpstr>Disadvantages</vt:lpstr>
      <vt:lpstr>A Few Examples</vt:lpstr>
      <vt:lpstr>Example: Panorama </vt:lpstr>
      <vt:lpstr>Caliburn.Micro </vt:lpstr>
      <vt:lpstr>Example - NewTunes </vt:lpstr>
      <vt:lpstr>The Accelerometer </vt:lpstr>
      <vt:lpstr>How to Contact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Dialing Up with F# and WP7</dc:title>
  <dc:creator>Windows User</dc:creator>
  <cp:lastModifiedBy>Windows User</cp:lastModifiedBy>
  <cp:revision>16</cp:revision>
  <dcterms:created xsi:type="dcterms:W3CDTF">2011-09-03T12:26:17Z</dcterms:created>
  <dcterms:modified xsi:type="dcterms:W3CDTF">2011-09-03T14:09:45Z</dcterms:modified>
</cp:coreProperties>
</file>